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1" r:id="rId5"/>
    <p:sldId id="257" r:id="rId6"/>
    <p:sldId id="262"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97" d="100"/>
          <a:sy n="97" d="100"/>
        </p:scale>
        <p:origin x="10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0A1FFE-4B82-41C7-91A1-6DD4066EFF8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3B7163B-C152-442D-8910-60D1C50D95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9181D871-7A18-40DF-8C6E-32721A25FD3E}"/>
              </a:ext>
            </a:extLst>
          </p:cNvPr>
          <p:cNvSpPr>
            <a:spLocks noGrp="1"/>
          </p:cNvSpPr>
          <p:nvPr>
            <p:ph type="dt" sz="half" idx="10"/>
          </p:nvPr>
        </p:nvSpPr>
        <p:spPr/>
        <p:txBody>
          <a:bodyPr/>
          <a:lstStyle/>
          <a:p>
            <a:fld id="{78D5D3E3-4E9A-47BC-9788-F490A4A1AE4B}" type="datetimeFigureOut">
              <a:rPr kumimoji="1" lang="ja-JP" altLang="en-US" smtClean="0"/>
              <a:t>2023/9/19</a:t>
            </a:fld>
            <a:endParaRPr kumimoji="1" lang="ja-JP" altLang="en-US"/>
          </a:p>
        </p:txBody>
      </p:sp>
      <p:sp>
        <p:nvSpPr>
          <p:cNvPr id="5" name="フッター プレースホルダー 4">
            <a:extLst>
              <a:ext uri="{FF2B5EF4-FFF2-40B4-BE49-F238E27FC236}">
                <a16:creationId xmlns:a16="http://schemas.microsoft.com/office/drawing/2014/main" id="{64873D0A-C2B8-498B-AD85-D4B31C9EDA8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F1CF570-3C5D-4C52-8FDD-F3EF07AD05FC}"/>
              </a:ext>
            </a:extLst>
          </p:cNvPr>
          <p:cNvSpPr>
            <a:spLocks noGrp="1"/>
          </p:cNvSpPr>
          <p:nvPr>
            <p:ph type="sldNum" sz="quarter" idx="12"/>
          </p:nvPr>
        </p:nvSpPr>
        <p:spPr/>
        <p:txBody>
          <a:bodyPr/>
          <a:lstStyle/>
          <a:p>
            <a:fld id="{6B711946-2949-4EB8-BE18-CBB311776C79}" type="slidenum">
              <a:rPr kumimoji="1" lang="ja-JP" altLang="en-US" smtClean="0"/>
              <a:t>‹#›</a:t>
            </a:fld>
            <a:endParaRPr kumimoji="1" lang="ja-JP" altLang="en-US"/>
          </a:p>
        </p:txBody>
      </p:sp>
    </p:spTree>
    <p:extLst>
      <p:ext uri="{BB962C8B-B14F-4D97-AF65-F5344CB8AC3E}">
        <p14:creationId xmlns:p14="http://schemas.microsoft.com/office/powerpoint/2010/main" val="1429034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0CDFE3-ABF9-4120-B677-B88FF8651E8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0339A6B-F8DF-492C-B4C7-7AB4AC54347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9FB5068-DFD1-4F80-9E90-76ABBBEE3089}"/>
              </a:ext>
            </a:extLst>
          </p:cNvPr>
          <p:cNvSpPr>
            <a:spLocks noGrp="1"/>
          </p:cNvSpPr>
          <p:nvPr>
            <p:ph type="dt" sz="half" idx="10"/>
          </p:nvPr>
        </p:nvSpPr>
        <p:spPr/>
        <p:txBody>
          <a:bodyPr/>
          <a:lstStyle/>
          <a:p>
            <a:fld id="{78D5D3E3-4E9A-47BC-9788-F490A4A1AE4B}" type="datetimeFigureOut">
              <a:rPr kumimoji="1" lang="ja-JP" altLang="en-US" smtClean="0"/>
              <a:t>2023/9/19</a:t>
            </a:fld>
            <a:endParaRPr kumimoji="1" lang="ja-JP" altLang="en-US"/>
          </a:p>
        </p:txBody>
      </p:sp>
      <p:sp>
        <p:nvSpPr>
          <p:cNvPr id="5" name="フッター プレースホルダー 4">
            <a:extLst>
              <a:ext uri="{FF2B5EF4-FFF2-40B4-BE49-F238E27FC236}">
                <a16:creationId xmlns:a16="http://schemas.microsoft.com/office/drawing/2014/main" id="{1467463C-8185-48AB-8024-65E2FBFF478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29FA3B2-E4B8-40B2-952B-790AC72A4B6C}"/>
              </a:ext>
            </a:extLst>
          </p:cNvPr>
          <p:cNvSpPr>
            <a:spLocks noGrp="1"/>
          </p:cNvSpPr>
          <p:nvPr>
            <p:ph type="sldNum" sz="quarter" idx="12"/>
          </p:nvPr>
        </p:nvSpPr>
        <p:spPr/>
        <p:txBody>
          <a:bodyPr/>
          <a:lstStyle/>
          <a:p>
            <a:fld id="{6B711946-2949-4EB8-BE18-CBB311776C79}" type="slidenum">
              <a:rPr kumimoji="1" lang="ja-JP" altLang="en-US" smtClean="0"/>
              <a:t>‹#›</a:t>
            </a:fld>
            <a:endParaRPr kumimoji="1" lang="ja-JP" altLang="en-US"/>
          </a:p>
        </p:txBody>
      </p:sp>
    </p:spTree>
    <p:extLst>
      <p:ext uri="{BB962C8B-B14F-4D97-AF65-F5344CB8AC3E}">
        <p14:creationId xmlns:p14="http://schemas.microsoft.com/office/powerpoint/2010/main" val="1674278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048A8115-312A-472B-A15C-B34994D3ABE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14558CA-30EE-4246-9468-2327774976DF}"/>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D95CB0A-16D3-4878-AA3C-39BCFBA57FAC}"/>
              </a:ext>
            </a:extLst>
          </p:cNvPr>
          <p:cNvSpPr>
            <a:spLocks noGrp="1"/>
          </p:cNvSpPr>
          <p:nvPr>
            <p:ph type="dt" sz="half" idx="10"/>
          </p:nvPr>
        </p:nvSpPr>
        <p:spPr/>
        <p:txBody>
          <a:bodyPr/>
          <a:lstStyle/>
          <a:p>
            <a:fld id="{78D5D3E3-4E9A-47BC-9788-F490A4A1AE4B}" type="datetimeFigureOut">
              <a:rPr kumimoji="1" lang="ja-JP" altLang="en-US" smtClean="0"/>
              <a:t>2023/9/19</a:t>
            </a:fld>
            <a:endParaRPr kumimoji="1" lang="ja-JP" altLang="en-US"/>
          </a:p>
        </p:txBody>
      </p:sp>
      <p:sp>
        <p:nvSpPr>
          <p:cNvPr id="5" name="フッター プレースホルダー 4">
            <a:extLst>
              <a:ext uri="{FF2B5EF4-FFF2-40B4-BE49-F238E27FC236}">
                <a16:creationId xmlns:a16="http://schemas.microsoft.com/office/drawing/2014/main" id="{ABCEBEB3-C705-40C7-A756-76C3D768ECA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E30C9A1-8536-4417-8525-94B80CFEB55E}"/>
              </a:ext>
            </a:extLst>
          </p:cNvPr>
          <p:cNvSpPr>
            <a:spLocks noGrp="1"/>
          </p:cNvSpPr>
          <p:nvPr>
            <p:ph type="sldNum" sz="quarter" idx="12"/>
          </p:nvPr>
        </p:nvSpPr>
        <p:spPr/>
        <p:txBody>
          <a:bodyPr/>
          <a:lstStyle/>
          <a:p>
            <a:fld id="{6B711946-2949-4EB8-BE18-CBB311776C79}" type="slidenum">
              <a:rPr kumimoji="1" lang="ja-JP" altLang="en-US" smtClean="0"/>
              <a:t>‹#›</a:t>
            </a:fld>
            <a:endParaRPr kumimoji="1" lang="ja-JP" altLang="en-US"/>
          </a:p>
        </p:txBody>
      </p:sp>
    </p:spTree>
    <p:extLst>
      <p:ext uri="{BB962C8B-B14F-4D97-AF65-F5344CB8AC3E}">
        <p14:creationId xmlns:p14="http://schemas.microsoft.com/office/powerpoint/2010/main" val="3700006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DBB123-6604-4B2F-BD72-4FB392994D2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B551379-D0A9-43E3-B87B-53EF34C3D77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976B2B2-F8FB-4AB1-A64C-D7F15C57A2C6}"/>
              </a:ext>
            </a:extLst>
          </p:cNvPr>
          <p:cNvSpPr>
            <a:spLocks noGrp="1"/>
          </p:cNvSpPr>
          <p:nvPr>
            <p:ph type="dt" sz="half" idx="10"/>
          </p:nvPr>
        </p:nvSpPr>
        <p:spPr/>
        <p:txBody>
          <a:bodyPr/>
          <a:lstStyle/>
          <a:p>
            <a:fld id="{78D5D3E3-4E9A-47BC-9788-F490A4A1AE4B}" type="datetimeFigureOut">
              <a:rPr kumimoji="1" lang="ja-JP" altLang="en-US" smtClean="0"/>
              <a:t>2023/9/19</a:t>
            </a:fld>
            <a:endParaRPr kumimoji="1" lang="ja-JP" altLang="en-US"/>
          </a:p>
        </p:txBody>
      </p:sp>
      <p:sp>
        <p:nvSpPr>
          <p:cNvPr id="5" name="フッター プレースホルダー 4">
            <a:extLst>
              <a:ext uri="{FF2B5EF4-FFF2-40B4-BE49-F238E27FC236}">
                <a16:creationId xmlns:a16="http://schemas.microsoft.com/office/drawing/2014/main" id="{D51CD5BC-1E2A-4DE1-A940-A828AD8BDB0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7E98FFC-11E2-468D-ADE1-1938A8F2B632}"/>
              </a:ext>
            </a:extLst>
          </p:cNvPr>
          <p:cNvSpPr>
            <a:spLocks noGrp="1"/>
          </p:cNvSpPr>
          <p:nvPr>
            <p:ph type="sldNum" sz="quarter" idx="12"/>
          </p:nvPr>
        </p:nvSpPr>
        <p:spPr/>
        <p:txBody>
          <a:bodyPr/>
          <a:lstStyle/>
          <a:p>
            <a:fld id="{6B711946-2949-4EB8-BE18-CBB311776C79}" type="slidenum">
              <a:rPr kumimoji="1" lang="ja-JP" altLang="en-US" smtClean="0"/>
              <a:t>‹#›</a:t>
            </a:fld>
            <a:endParaRPr kumimoji="1" lang="ja-JP" altLang="en-US"/>
          </a:p>
        </p:txBody>
      </p:sp>
    </p:spTree>
    <p:extLst>
      <p:ext uri="{BB962C8B-B14F-4D97-AF65-F5344CB8AC3E}">
        <p14:creationId xmlns:p14="http://schemas.microsoft.com/office/powerpoint/2010/main" val="1776892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3F7558-EF13-49D6-B06E-4B6D01AFF65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1961E2C-4D87-4F95-97F9-D738E3A330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084997EC-AB4B-40E4-89E2-4D0EC56935CD}"/>
              </a:ext>
            </a:extLst>
          </p:cNvPr>
          <p:cNvSpPr>
            <a:spLocks noGrp="1"/>
          </p:cNvSpPr>
          <p:nvPr>
            <p:ph type="dt" sz="half" idx="10"/>
          </p:nvPr>
        </p:nvSpPr>
        <p:spPr/>
        <p:txBody>
          <a:bodyPr/>
          <a:lstStyle/>
          <a:p>
            <a:fld id="{78D5D3E3-4E9A-47BC-9788-F490A4A1AE4B}" type="datetimeFigureOut">
              <a:rPr kumimoji="1" lang="ja-JP" altLang="en-US" smtClean="0"/>
              <a:t>2023/9/19</a:t>
            </a:fld>
            <a:endParaRPr kumimoji="1" lang="ja-JP" altLang="en-US"/>
          </a:p>
        </p:txBody>
      </p:sp>
      <p:sp>
        <p:nvSpPr>
          <p:cNvPr id="5" name="フッター プレースホルダー 4">
            <a:extLst>
              <a:ext uri="{FF2B5EF4-FFF2-40B4-BE49-F238E27FC236}">
                <a16:creationId xmlns:a16="http://schemas.microsoft.com/office/drawing/2014/main" id="{0684737C-9E80-47A5-BEB0-FA9DF9E77CC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8477DA2-35AC-4310-86D8-C0F8DF05DCF6}"/>
              </a:ext>
            </a:extLst>
          </p:cNvPr>
          <p:cNvSpPr>
            <a:spLocks noGrp="1"/>
          </p:cNvSpPr>
          <p:nvPr>
            <p:ph type="sldNum" sz="quarter" idx="12"/>
          </p:nvPr>
        </p:nvSpPr>
        <p:spPr/>
        <p:txBody>
          <a:bodyPr/>
          <a:lstStyle/>
          <a:p>
            <a:fld id="{6B711946-2949-4EB8-BE18-CBB311776C79}" type="slidenum">
              <a:rPr kumimoji="1" lang="ja-JP" altLang="en-US" smtClean="0"/>
              <a:t>‹#›</a:t>
            </a:fld>
            <a:endParaRPr kumimoji="1" lang="ja-JP" altLang="en-US"/>
          </a:p>
        </p:txBody>
      </p:sp>
    </p:spTree>
    <p:extLst>
      <p:ext uri="{BB962C8B-B14F-4D97-AF65-F5344CB8AC3E}">
        <p14:creationId xmlns:p14="http://schemas.microsoft.com/office/powerpoint/2010/main" val="3595689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176680-8153-4F84-96D3-B907BCF2AA3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45C0742-07ED-4A2D-BC56-3DFE5C0D9B1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20B6EFE-2B86-4B77-B1B0-DA7981365FE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B32593DA-BF84-49B7-BE3A-C0C2DC0E2BB1}"/>
              </a:ext>
            </a:extLst>
          </p:cNvPr>
          <p:cNvSpPr>
            <a:spLocks noGrp="1"/>
          </p:cNvSpPr>
          <p:nvPr>
            <p:ph type="dt" sz="half" idx="10"/>
          </p:nvPr>
        </p:nvSpPr>
        <p:spPr/>
        <p:txBody>
          <a:bodyPr/>
          <a:lstStyle/>
          <a:p>
            <a:fld id="{78D5D3E3-4E9A-47BC-9788-F490A4A1AE4B}" type="datetimeFigureOut">
              <a:rPr kumimoji="1" lang="ja-JP" altLang="en-US" smtClean="0"/>
              <a:t>2023/9/19</a:t>
            </a:fld>
            <a:endParaRPr kumimoji="1" lang="ja-JP" altLang="en-US"/>
          </a:p>
        </p:txBody>
      </p:sp>
      <p:sp>
        <p:nvSpPr>
          <p:cNvPr id="6" name="フッター プレースホルダー 5">
            <a:extLst>
              <a:ext uri="{FF2B5EF4-FFF2-40B4-BE49-F238E27FC236}">
                <a16:creationId xmlns:a16="http://schemas.microsoft.com/office/drawing/2014/main" id="{CCC6BCFE-3EC8-486D-A579-F81B93F06C2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261620C-63C4-48EC-B5D6-67A91448C3E8}"/>
              </a:ext>
            </a:extLst>
          </p:cNvPr>
          <p:cNvSpPr>
            <a:spLocks noGrp="1"/>
          </p:cNvSpPr>
          <p:nvPr>
            <p:ph type="sldNum" sz="quarter" idx="12"/>
          </p:nvPr>
        </p:nvSpPr>
        <p:spPr/>
        <p:txBody>
          <a:bodyPr/>
          <a:lstStyle/>
          <a:p>
            <a:fld id="{6B711946-2949-4EB8-BE18-CBB311776C79}" type="slidenum">
              <a:rPr kumimoji="1" lang="ja-JP" altLang="en-US" smtClean="0"/>
              <a:t>‹#›</a:t>
            </a:fld>
            <a:endParaRPr kumimoji="1" lang="ja-JP" altLang="en-US"/>
          </a:p>
        </p:txBody>
      </p:sp>
    </p:spTree>
    <p:extLst>
      <p:ext uri="{BB962C8B-B14F-4D97-AF65-F5344CB8AC3E}">
        <p14:creationId xmlns:p14="http://schemas.microsoft.com/office/powerpoint/2010/main" val="611548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8CD687-229A-49C9-86E5-DC62F85FAC0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80F8E9A-2A0E-4DF2-9E86-1108D02BDB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8FCFC10-0390-4A19-AC0C-7862F16BC92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21A2CC5-3F82-4FED-90AB-369F209CC6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540C630-899F-45D9-A6BE-81620F13A2B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F08645C-5A45-4614-91DC-526FD83700A9}"/>
              </a:ext>
            </a:extLst>
          </p:cNvPr>
          <p:cNvSpPr>
            <a:spLocks noGrp="1"/>
          </p:cNvSpPr>
          <p:nvPr>
            <p:ph type="dt" sz="half" idx="10"/>
          </p:nvPr>
        </p:nvSpPr>
        <p:spPr/>
        <p:txBody>
          <a:bodyPr/>
          <a:lstStyle/>
          <a:p>
            <a:fld id="{78D5D3E3-4E9A-47BC-9788-F490A4A1AE4B}" type="datetimeFigureOut">
              <a:rPr kumimoji="1" lang="ja-JP" altLang="en-US" smtClean="0"/>
              <a:t>2023/9/19</a:t>
            </a:fld>
            <a:endParaRPr kumimoji="1" lang="ja-JP" altLang="en-US"/>
          </a:p>
        </p:txBody>
      </p:sp>
      <p:sp>
        <p:nvSpPr>
          <p:cNvPr id="8" name="フッター プレースホルダー 7">
            <a:extLst>
              <a:ext uri="{FF2B5EF4-FFF2-40B4-BE49-F238E27FC236}">
                <a16:creationId xmlns:a16="http://schemas.microsoft.com/office/drawing/2014/main" id="{3644C77D-6C1B-4C8A-8E3A-5BD9A0C86606}"/>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793E184-B953-4C51-B653-778850FA93DE}"/>
              </a:ext>
            </a:extLst>
          </p:cNvPr>
          <p:cNvSpPr>
            <a:spLocks noGrp="1"/>
          </p:cNvSpPr>
          <p:nvPr>
            <p:ph type="sldNum" sz="quarter" idx="12"/>
          </p:nvPr>
        </p:nvSpPr>
        <p:spPr/>
        <p:txBody>
          <a:bodyPr/>
          <a:lstStyle/>
          <a:p>
            <a:fld id="{6B711946-2949-4EB8-BE18-CBB311776C79}" type="slidenum">
              <a:rPr kumimoji="1" lang="ja-JP" altLang="en-US" smtClean="0"/>
              <a:t>‹#›</a:t>
            </a:fld>
            <a:endParaRPr kumimoji="1" lang="ja-JP" altLang="en-US"/>
          </a:p>
        </p:txBody>
      </p:sp>
    </p:spTree>
    <p:extLst>
      <p:ext uri="{BB962C8B-B14F-4D97-AF65-F5344CB8AC3E}">
        <p14:creationId xmlns:p14="http://schemas.microsoft.com/office/powerpoint/2010/main" val="1498511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31F3FC-E8A1-44B3-A5BC-4E7ED127ED3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C2A9F4F-EC47-4EC6-93AB-ACE37137D087}"/>
              </a:ext>
            </a:extLst>
          </p:cNvPr>
          <p:cNvSpPr>
            <a:spLocks noGrp="1"/>
          </p:cNvSpPr>
          <p:nvPr>
            <p:ph type="dt" sz="half" idx="10"/>
          </p:nvPr>
        </p:nvSpPr>
        <p:spPr/>
        <p:txBody>
          <a:bodyPr/>
          <a:lstStyle/>
          <a:p>
            <a:fld id="{78D5D3E3-4E9A-47BC-9788-F490A4A1AE4B}" type="datetimeFigureOut">
              <a:rPr kumimoji="1" lang="ja-JP" altLang="en-US" smtClean="0"/>
              <a:t>2023/9/19</a:t>
            </a:fld>
            <a:endParaRPr kumimoji="1" lang="ja-JP" altLang="en-US"/>
          </a:p>
        </p:txBody>
      </p:sp>
      <p:sp>
        <p:nvSpPr>
          <p:cNvPr id="4" name="フッター プレースホルダー 3">
            <a:extLst>
              <a:ext uri="{FF2B5EF4-FFF2-40B4-BE49-F238E27FC236}">
                <a16:creationId xmlns:a16="http://schemas.microsoft.com/office/drawing/2014/main" id="{520C6702-45ED-4156-9428-93B48A46F02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F93A29C-5A4F-4782-A12A-66BF497F5049}"/>
              </a:ext>
            </a:extLst>
          </p:cNvPr>
          <p:cNvSpPr>
            <a:spLocks noGrp="1"/>
          </p:cNvSpPr>
          <p:nvPr>
            <p:ph type="sldNum" sz="quarter" idx="12"/>
          </p:nvPr>
        </p:nvSpPr>
        <p:spPr/>
        <p:txBody>
          <a:bodyPr/>
          <a:lstStyle/>
          <a:p>
            <a:fld id="{6B711946-2949-4EB8-BE18-CBB311776C79}" type="slidenum">
              <a:rPr kumimoji="1" lang="ja-JP" altLang="en-US" smtClean="0"/>
              <a:t>‹#›</a:t>
            </a:fld>
            <a:endParaRPr kumimoji="1" lang="ja-JP" altLang="en-US"/>
          </a:p>
        </p:txBody>
      </p:sp>
    </p:spTree>
    <p:extLst>
      <p:ext uri="{BB962C8B-B14F-4D97-AF65-F5344CB8AC3E}">
        <p14:creationId xmlns:p14="http://schemas.microsoft.com/office/powerpoint/2010/main" val="3238374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7853962-755F-45DA-94C7-0141680BADDC}"/>
              </a:ext>
            </a:extLst>
          </p:cNvPr>
          <p:cNvSpPr>
            <a:spLocks noGrp="1"/>
          </p:cNvSpPr>
          <p:nvPr>
            <p:ph type="dt" sz="half" idx="10"/>
          </p:nvPr>
        </p:nvSpPr>
        <p:spPr/>
        <p:txBody>
          <a:bodyPr/>
          <a:lstStyle/>
          <a:p>
            <a:fld id="{78D5D3E3-4E9A-47BC-9788-F490A4A1AE4B}" type="datetimeFigureOut">
              <a:rPr kumimoji="1" lang="ja-JP" altLang="en-US" smtClean="0"/>
              <a:t>2023/9/19</a:t>
            </a:fld>
            <a:endParaRPr kumimoji="1" lang="ja-JP" altLang="en-US"/>
          </a:p>
        </p:txBody>
      </p:sp>
      <p:sp>
        <p:nvSpPr>
          <p:cNvPr id="3" name="フッター プレースホルダー 2">
            <a:extLst>
              <a:ext uri="{FF2B5EF4-FFF2-40B4-BE49-F238E27FC236}">
                <a16:creationId xmlns:a16="http://schemas.microsoft.com/office/drawing/2014/main" id="{B89CE54B-20E5-43E8-A6B5-58DD470265A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5FE9BD8-5EB8-4BC0-9E0B-609AD1F110D3}"/>
              </a:ext>
            </a:extLst>
          </p:cNvPr>
          <p:cNvSpPr>
            <a:spLocks noGrp="1"/>
          </p:cNvSpPr>
          <p:nvPr>
            <p:ph type="sldNum" sz="quarter" idx="12"/>
          </p:nvPr>
        </p:nvSpPr>
        <p:spPr/>
        <p:txBody>
          <a:bodyPr/>
          <a:lstStyle/>
          <a:p>
            <a:fld id="{6B711946-2949-4EB8-BE18-CBB311776C79}" type="slidenum">
              <a:rPr kumimoji="1" lang="ja-JP" altLang="en-US" smtClean="0"/>
              <a:t>‹#›</a:t>
            </a:fld>
            <a:endParaRPr kumimoji="1" lang="ja-JP" altLang="en-US"/>
          </a:p>
        </p:txBody>
      </p:sp>
    </p:spTree>
    <p:extLst>
      <p:ext uri="{BB962C8B-B14F-4D97-AF65-F5344CB8AC3E}">
        <p14:creationId xmlns:p14="http://schemas.microsoft.com/office/powerpoint/2010/main" val="683780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21EEF2-9D13-4755-9822-F0FA4BD4BAA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7133929-4BC4-460B-A5D8-07E3114C87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112F569-CF49-47FE-A686-FB45ED8767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29C31AA-1AE9-400A-BFDB-6B66617B2191}"/>
              </a:ext>
            </a:extLst>
          </p:cNvPr>
          <p:cNvSpPr>
            <a:spLocks noGrp="1"/>
          </p:cNvSpPr>
          <p:nvPr>
            <p:ph type="dt" sz="half" idx="10"/>
          </p:nvPr>
        </p:nvSpPr>
        <p:spPr/>
        <p:txBody>
          <a:bodyPr/>
          <a:lstStyle/>
          <a:p>
            <a:fld id="{78D5D3E3-4E9A-47BC-9788-F490A4A1AE4B}" type="datetimeFigureOut">
              <a:rPr kumimoji="1" lang="ja-JP" altLang="en-US" smtClean="0"/>
              <a:t>2023/9/19</a:t>
            </a:fld>
            <a:endParaRPr kumimoji="1" lang="ja-JP" altLang="en-US"/>
          </a:p>
        </p:txBody>
      </p:sp>
      <p:sp>
        <p:nvSpPr>
          <p:cNvPr id="6" name="フッター プレースホルダー 5">
            <a:extLst>
              <a:ext uri="{FF2B5EF4-FFF2-40B4-BE49-F238E27FC236}">
                <a16:creationId xmlns:a16="http://schemas.microsoft.com/office/drawing/2014/main" id="{6F7A9EF3-25EF-46EE-967C-84A1EB3AB82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ABE1BE9-15AB-464A-ABC0-53741B6B9828}"/>
              </a:ext>
            </a:extLst>
          </p:cNvPr>
          <p:cNvSpPr>
            <a:spLocks noGrp="1"/>
          </p:cNvSpPr>
          <p:nvPr>
            <p:ph type="sldNum" sz="quarter" idx="12"/>
          </p:nvPr>
        </p:nvSpPr>
        <p:spPr/>
        <p:txBody>
          <a:bodyPr/>
          <a:lstStyle/>
          <a:p>
            <a:fld id="{6B711946-2949-4EB8-BE18-CBB311776C79}" type="slidenum">
              <a:rPr kumimoji="1" lang="ja-JP" altLang="en-US" smtClean="0"/>
              <a:t>‹#›</a:t>
            </a:fld>
            <a:endParaRPr kumimoji="1" lang="ja-JP" altLang="en-US"/>
          </a:p>
        </p:txBody>
      </p:sp>
    </p:spTree>
    <p:extLst>
      <p:ext uri="{BB962C8B-B14F-4D97-AF65-F5344CB8AC3E}">
        <p14:creationId xmlns:p14="http://schemas.microsoft.com/office/powerpoint/2010/main" val="145277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05FD7C-A07A-453A-BD73-F27AB2FAD56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C4F00C4-3090-417D-9736-A8754C20E6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FA3849A-43B6-443C-8563-05DA972DE8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B5EAD43-3CC6-4902-BEC0-6D87D5BDCEEC}"/>
              </a:ext>
            </a:extLst>
          </p:cNvPr>
          <p:cNvSpPr>
            <a:spLocks noGrp="1"/>
          </p:cNvSpPr>
          <p:nvPr>
            <p:ph type="dt" sz="half" idx="10"/>
          </p:nvPr>
        </p:nvSpPr>
        <p:spPr/>
        <p:txBody>
          <a:bodyPr/>
          <a:lstStyle/>
          <a:p>
            <a:fld id="{78D5D3E3-4E9A-47BC-9788-F490A4A1AE4B}" type="datetimeFigureOut">
              <a:rPr kumimoji="1" lang="ja-JP" altLang="en-US" smtClean="0"/>
              <a:t>2023/9/19</a:t>
            </a:fld>
            <a:endParaRPr kumimoji="1" lang="ja-JP" altLang="en-US"/>
          </a:p>
        </p:txBody>
      </p:sp>
      <p:sp>
        <p:nvSpPr>
          <p:cNvPr id="6" name="フッター プレースホルダー 5">
            <a:extLst>
              <a:ext uri="{FF2B5EF4-FFF2-40B4-BE49-F238E27FC236}">
                <a16:creationId xmlns:a16="http://schemas.microsoft.com/office/drawing/2014/main" id="{9A312134-6920-4FDB-967E-AB05D22D8A9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6E06F92-7A7A-4F49-A8FF-76D15432D393}"/>
              </a:ext>
            </a:extLst>
          </p:cNvPr>
          <p:cNvSpPr>
            <a:spLocks noGrp="1"/>
          </p:cNvSpPr>
          <p:nvPr>
            <p:ph type="sldNum" sz="quarter" idx="12"/>
          </p:nvPr>
        </p:nvSpPr>
        <p:spPr/>
        <p:txBody>
          <a:bodyPr/>
          <a:lstStyle/>
          <a:p>
            <a:fld id="{6B711946-2949-4EB8-BE18-CBB311776C79}" type="slidenum">
              <a:rPr kumimoji="1" lang="ja-JP" altLang="en-US" smtClean="0"/>
              <a:t>‹#›</a:t>
            </a:fld>
            <a:endParaRPr kumimoji="1" lang="ja-JP" altLang="en-US"/>
          </a:p>
        </p:txBody>
      </p:sp>
    </p:spTree>
    <p:extLst>
      <p:ext uri="{BB962C8B-B14F-4D97-AF65-F5344CB8AC3E}">
        <p14:creationId xmlns:p14="http://schemas.microsoft.com/office/powerpoint/2010/main" val="2275483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4E26E42-CF68-4548-8CBD-97C9152567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20BA65E-39FA-46C2-9EBB-40ACEC2890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4CB61B7-6093-4578-AF01-8692032083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D5D3E3-4E9A-47BC-9788-F490A4A1AE4B}" type="datetimeFigureOut">
              <a:rPr kumimoji="1" lang="ja-JP" altLang="en-US" smtClean="0"/>
              <a:t>2023/9/19</a:t>
            </a:fld>
            <a:endParaRPr kumimoji="1" lang="ja-JP" altLang="en-US"/>
          </a:p>
        </p:txBody>
      </p:sp>
      <p:sp>
        <p:nvSpPr>
          <p:cNvPr id="5" name="フッター プレースホルダー 4">
            <a:extLst>
              <a:ext uri="{FF2B5EF4-FFF2-40B4-BE49-F238E27FC236}">
                <a16:creationId xmlns:a16="http://schemas.microsoft.com/office/drawing/2014/main" id="{73AE2327-C06A-4973-B8A1-928A3C4E06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A9D526D-C15C-4D6D-88D1-71EA0692FE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711946-2949-4EB8-BE18-CBB311776C79}" type="slidenum">
              <a:rPr kumimoji="1" lang="ja-JP" altLang="en-US" smtClean="0"/>
              <a:t>‹#›</a:t>
            </a:fld>
            <a:endParaRPr kumimoji="1" lang="ja-JP" altLang="en-US"/>
          </a:p>
        </p:txBody>
      </p:sp>
    </p:spTree>
    <p:extLst>
      <p:ext uri="{BB962C8B-B14F-4D97-AF65-F5344CB8AC3E}">
        <p14:creationId xmlns:p14="http://schemas.microsoft.com/office/powerpoint/2010/main" val="3626586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C282BF-5C5B-408C-A370-DFDC47AEDDBA}"/>
              </a:ext>
            </a:extLst>
          </p:cNvPr>
          <p:cNvSpPr>
            <a:spLocks noGrp="1"/>
          </p:cNvSpPr>
          <p:nvPr>
            <p:ph type="ctrTitle"/>
          </p:nvPr>
        </p:nvSpPr>
        <p:spPr/>
        <p:txBody>
          <a:bodyPr/>
          <a:lstStyle/>
          <a:p>
            <a:r>
              <a:rPr kumimoji="1" lang="ja-JP" altLang="en-US" dirty="0"/>
              <a:t>ファンシージャンピー</a:t>
            </a:r>
          </a:p>
        </p:txBody>
      </p:sp>
      <p:sp>
        <p:nvSpPr>
          <p:cNvPr id="3" name="字幕 2">
            <a:extLst>
              <a:ext uri="{FF2B5EF4-FFF2-40B4-BE49-F238E27FC236}">
                <a16:creationId xmlns:a16="http://schemas.microsoft.com/office/drawing/2014/main" id="{56EA77B7-BBA3-4A79-86B6-9E470E032105}"/>
              </a:ext>
            </a:extLst>
          </p:cNvPr>
          <p:cNvSpPr>
            <a:spLocks noGrp="1"/>
          </p:cNvSpPr>
          <p:nvPr>
            <p:ph type="subTitle" idx="1"/>
          </p:nvPr>
        </p:nvSpPr>
        <p:spPr/>
        <p:txBody>
          <a:bodyPr/>
          <a:lstStyle/>
          <a:p>
            <a:r>
              <a:rPr kumimoji="1" lang="ja-JP" altLang="en-US" dirty="0"/>
              <a:t>アクションゲーム</a:t>
            </a:r>
            <a:endParaRPr kumimoji="1" lang="en-US" altLang="ja-JP" dirty="0"/>
          </a:p>
          <a:p>
            <a:endParaRPr kumimoji="1" lang="ja-JP" altLang="en-US" dirty="0"/>
          </a:p>
        </p:txBody>
      </p:sp>
      <p:sp>
        <p:nvSpPr>
          <p:cNvPr id="4" name="テキスト ボックス 3">
            <a:extLst>
              <a:ext uri="{FF2B5EF4-FFF2-40B4-BE49-F238E27FC236}">
                <a16:creationId xmlns:a16="http://schemas.microsoft.com/office/drawing/2014/main" id="{060322CE-FA95-4ED9-83DA-9B3306BFE0F0}"/>
              </a:ext>
            </a:extLst>
          </p:cNvPr>
          <p:cNvSpPr txBox="1"/>
          <p:nvPr/>
        </p:nvSpPr>
        <p:spPr>
          <a:xfrm>
            <a:off x="9750973" y="3681248"/>
            <a:ext cx="1485900" cy="261610"/>
          </a:xfrm>
          <a:prstGeom prst="rect">
            <a:avLst/>
          </a:prstGeom>
          <a:noFill/>
        </p:spPr>
        <p:txBody>
          <a:bodyPr wrap="square" rtlCol="0">
            <a:spAutoFit/>
          </a:bodyPr>
          <a:lstStyle/>
          <a:p>
            <a:r>
              <a:rPr kumimoji="1" lang="ja-JP" altLang="en-US" sz="1100" dirty="0"/>
              <a:t>作　粟村　尉</a:t>
            </a:r>
          </a:p>
        </p:txBody>
      </p:sp>
    </p:spTree>
    <p:extLst>
      <p:ext uri="{BB962C8B-B14F-4D97-AF65-F5344CB8AC3E}">
        <p14:creationId xmlns:p14="http://schemas.microsoft.com/office/powerpoint/2010/main" val="3805325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C5D808-123D-4F74-8B10-B29A3FB0B8E5}"/>
              </a:ext>
            </a:extLst>
          </p:cNvPr>
          <p:cNvSpPr>
            <a:spLocks noGrp="1"/>
          </p:cNvSpPr>
          <p:nvPr>
            <p:ph type="title"/>
          </p:nvPr>
        </p:nvSpPr>
        <p:spPr>
          <a:xfrm>
            <a:off x="838200" y="365125"/>
            <a:ext cx="10515600" cy="5483882"/>
          </a:xfrm>
        </p:spPr>
        <p:txBody>
          <a:bodyPr>
            <a:normAutofit/>
          </a:bodyPr>
          <a:lstStyle/>
          <a:p>
            <a:r>
              <a:rPr kumimoji="1" lang="ja-JP" altLang="en-US" sz="3200" dirty="0"/>
              <a:t>世界観</a:t>
            </a:r>
            <a:br>
              <a:rPr kumimoji="1" lang="en-US" altLang="ja-JP" sz="3200" dirty="0"/>
            </a:br>
            <a:r>
              <a:rPr kumimoji="1" lang="ja-JP" altLang="en-US" sz="3200" dirty="0"/>
              <a:t>主人公は色々巨大化した世界に迷い込んだため脱出するためにゴールを目指していく。　</a:t>
            </a:r>
          </a:p>
        </p:txBody>
      </p:sp>
    </p:spTree>
    <p:extLst>
      <p:ext uri="{BB962C8B-B14F-4D97-AF65-F5344CB8AC3E}">
        <p14:creationId xmlns:p14="http://schemas.microsoft.com/office/powerpoint/2010/main" val="702402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C5E1D5-79E1-4612-B872-43C9DB5C285E}"/>
              </a:ext>
            </a:extLst>
          </p:cNvPr>
          <p:cNvSpPr>
            <a:spLocks noGrp="1"/>
          </p:cNvSpPr>
          <p:nvPr>
            <p:ph type="title"/>
          </p:nvPr>
        </p:nvSpPr>
        <p:spPr/>
        <p:txBody>
          <a:bodyPr/>
          <a:lstStyle/>
          <a:p>
            <a:r>
              <a:rPr kumimoji="1" lang="ja-JP" altLang="en-US" dirty="0"/>
              <a:t>ゲームシステム</a:t>
            </a:r>
          </a:p>
        </p:txBody>
      </p:sp>
      <p:sp>
        <p:nvSpPr>
          <p:cNvPr id="3" name="コンテンツ プレースホルダー 2">
            <a:extLst>
              <a:ext uri="{FF2B5EF4-FFF2-40B4-BE49-F238E27FC236}">
                <a16:creationId xmlns:a16="http://schemas.microsoft.com/office/drawing/2014/main" id="{7DB4D13F-BEA0-44E3-8589-707CD6DEB5F1}"/>
              </a:ext>
            </a:extLst>
          </p:cNvPr>
          <p:cNvSpPr>
            <a:spLocks noGrp="1"/>
          </p:cNvSpPr>
          <p:nvPr>
            <p:ph idx="1"/>
          </p:nvPr>
        </p:nvSpPr>
        <p:spPr>
          <a:xfrm>
            <a:off x="838200" y="1411780"/>
            <a:ext cx="10515600" cy="4351338"/>
          </a:xfrm>
        </p:spPr>
        <p:txBody>
          <a:bodyPr/>
          <a:lstStyle/>
          <a:p>
            <a:r>
              <a:rPr kumimoji="1" lang="ja-JP" altLang="en-US" dirty="0"/>
              <a:t>主人公が走ってジャンプして３～５つ（未定）ステージをクリアすればゴール。</a:t>
            </a:r>
            <a:endParaRPr kumimoji="1" lang="en-US" altLang="ja-JP" dirty="0"/>
          </a:p>
          <a:p>
            <a:r>
              <a:rPr kumimoji="1" lang="ja-JP" altLang="en-US" dirty="0"/>
              <a:t>小さめのステージが数種類あり、その中からランダムに３～５（未定）</a:t>
            </a:r>
            <a:r>
              <a:rPr kumimoji="1" lang="ja-JP" altLang="en-US" dirty="0" err="1"/>
              <a:t>つ</a:t>
            </a:r>
            <a:r>
              <a:rPr kumimoji="1" lang="ja-JP" altLang="en-US" dirty="0"/>
              <a:t>選ばれて、主人公はそれらを攻略していく。</a:t>
            </a:r>
            <a:endParaRPr kumimoji="1" lang="en-US" altLang="ja-JP" dirty="0"/>
          </a:p>
          <a:p>
            <a:r>
              <a:rPr kumimoji="1" lang="ja-JP" altLang="en-US" dirty="0"/>
              <a:t>クリア時に</a:t>
            </a:r>
            <a:r>
              <a:rPr kumimoji="1" lang="en-US" altLang="ja-JP" dirty="0"/>
              <a:t>SCORE</a:t>
            </a:r>
            <a:r>
              <a:rPr kumimoji="1" lang="ja-JP" altLang="en-US" dirty="0"/>
              <a:t>が表示される。</a:t>
            </a:r>
            <a:endParaRPr kumimoji="1" lang="en-US" altLang="ja-JP" dirty="0"/>
          </a:p>
          <a:p>
            <a:r>
              <a:rPr lang="en-US" altLang="ja-JP" dirty="0"/>
              <a:t>SCORE</a:t>
            </a:r>
            <a:r>
              <a:rPr lang="ja-JP" altLang="en-US" dirty="0"/>
              <a:t>はクリアした時のタイムや落ちた回数によって変動する。（何かしら</a:t>
            </a:r>
            <a:r>
              <a:rPr lang="en-US" altLang="ja-JP" dirty="0"/>
              <a:t>SCORE</a:t>
            </a:r>
            <a:r>
              <a:rPr lang="ja-JP" altLang="en-US" dirty="0"/>
              <a:t>が上がるアイテムを設置するかも）</a:t>
            </a:r>
            <a:endParaRPr lang="en-US" altLang="ja-JP" dirty="0"/>
          </a:p>
          <a:p>
            <a:r>
              <a:rPr lang="ja-JP" altLang="en-US" dirty="0"/>
              <a:t>蛇足にならなければ消耗品のアイテムを追加して障害物を数秒止めるとかも設置していく。</a:t>
            </a:r>
            <a:endParaRPr lang="en-US" altLang="ja-JP" dirty="0"/>
          </a:p>
          <a:p>
            <a:endParaRPr lang="en-US" altLang="ja-JP" dirty="0"/>
          </a:p>
          <a:p>
            <a:endParaRPr lang="en-US" altLang="ja-JP" dirty="0"/>
          </a:p>
          <a:p>
            <a:endParaRPr lang="en-US" altLang="ja-JP" dirty="0"/>
          </a:p>
        </p:txBody>
      </p:sp>
    </p:spTree>
    <p:extLst>
      <p:ext uri="{BB962C8B-B14F-4D97-AF65-F5344CB8AC3E}">
        <p14:creationId xmlns:p14="http://schemas.microsoft.com/office/powerpoint/2010/main" val="1164174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コンテンツ プレースホルダー 3">
            <a:extLst>
              <a:ext uri="{FF2B5EF4-FFF2-40B4-BE49-F238E27FC236}">
                <a16:creationId xmlns:a16="http://schemas.microsoft.com/office/drawing/2014/main" id="{C908574D-FF7D-49AA-AE6C-3BF334D64588}"/>
              </a:ext>
            </a:extLst>
          </p:cNvPr>
          <p:cNvGraphicFramePr>
            <a:graphicFrameLocks noGrp="1"/>
          </p:cNvGraphicFramePr>
          <p:nvPr>
            <p:ph idx="1"/>
            <p:extLst>
              <p:ext uri="{D42A27DB-BD31-4B8C-83A1-F6EECF244321}">
                <p14:modId xmlns:p14="http://schemas.microsoft.com/office/powerpoint/2010/main" val="1855314004"/>
              </p:ext>
            </p:extLst>
          </p:nvPr>
        </p:nvGraphicFramePr>
        <p:xfrm>
          <a:off x="838199" y="268014"/>
          <a:ext cx="10544504" cy="4773010"/>
        </p:xfrm>
        <a:graphic>
          <a:graphicData uri="http://schemas.openxmlformats.org/drawingml/2006/table">
            <a:tbl>
              <a:tblPr firstRow="1" bandRow="1">
                <a:tableStyleId>{5C22544A-7EE6-4342-B048-85BDC9FD1C3A}</a:tableStyleId>
              </a:tblPr>
              <a:tblGrid>
                <a:gridCol w="5263571">
                  <a:extLst>
                    <a:ext uri="{9D8B030D-6E8A-4147-A177-3AD203B41FA5}">
                      <a16:colId xmlns:a16="http://schemas.microsoft.com/office/drawing/2014/main" val="1138023168"/>
                    </a:ext>
                  </a:extLst>
                </a:gridCol>
                <a:gridCol w="5280933">
                  <a:extLst>
                    <a:ext uri="{9D8B030D-6E8A-4147-A177-3AD203B41FA5}">
                      <a16:colId xmlns:a16="http://schemas.microsoft.com/office/drawing/2014/main" val="4287496488"/>
                    </a:ext>
                  </a:extLst>
                </a:gridCol>
              </a:tblGrid>
              <a:tr h="964803">
                <a:tc>
                  <a:txBody>
                    <a:bodyPr/>
                    <a:lstStyle/>
                    <a:p>
                      <a:r>
                        <a:rPr kumimoji="1" lang="ja-JP" altLang="en-US" dirty="0"/>
                        <a:t>キー</a:t>
                      </a:r>
                    </a:p>
                  </a:txBody>
                  <a:tcPr/>
                </a:tc>
                <a:tc>
                  <a:txBody>
                    <a:bodyPr/>
                    <a:lstStyle/>
                    <a:p>
                      <a:endParaRPr kumimoji="1" lang="ja-JP" altLang="en-US" dirty="0"/>
                    </a:p>
                  </a:txBody>
                  <a:tcPr/>
                </a:tc>
                <a:extLst>
                  <a:ext uri="{0D108BD9-81ED-4DB2-BD59-A6C34878D82A}">
                    <a16:rowId xmlns:a16="http://schemas.microsoft.com/office/drawing/2014/main" val="2033247592"/>
                  </a:ext>
                </a:extLst>
              </a:tr>
              <a:tr h="964803">
                <a:tc>
                  <a:txBody>
                    <a:bodyPr/>
                    <a:lstStyle/>
                    <a:p>
                      <a:r>
                        <a:rPr kumimoji="1" lang="en-US" altLang="ja-JP" dirty="0"/>
                        <a:t>WASD</a:t>
                      </a:r>
                    </a:p>
                    <a:p>
                      <a:r>
                        <a:rPr kumimoji="1" lang="ja-JP" altLang="en-US" dirty="0"/>
                        <a:t>↑</a:t>
                      </a:r>
                    </a:p>
                  </a:txBody>
                  <a:tcPr/>
                </a:tc>
                <a:tc>
                  <a:txBody>
                    <a:bodyPr/>
                    <a:lstStyle/>
                    <a:p>
                      <a:r>
                        <a:rPr kumimoji="1" lang="ja-JP" altLang="en-US" dirty="0"/>
                        <a:t>上下左右</a:t>
                      </a:r>
                    </a:p>
                  </a:txBody>
                  <a:tcPr/>
                </a:tc>
                <a:extLst>
                  <a:ext uri="{0D108BD9-81ED-4DB2-BD59-A6C34878D82A}">
                    <a16:rowId xmlns:a16="http://schemas.microsoft.com/office/drawing/2014/main" val="3889735199"/>
                  </a:ext>
                </a:extLst>
              </a:tr>
              <a:tr h="964803">
                <a:tc>
                  <a:txBody>
                    <a:bodyPr/>
                    <a:lstStyle/>
                    <a:p>
                      <a:r>
                        <a:rPr kumimoji="1" lang="ja-JP" altLang="en-US" dirty="0"/>
                        <a:t>←→</a:t>
                      </a:r>
                    </a:p>
                  </a:txBody>
                  <a:tcPr/>
                </a:tc>
                <a:tc>
                  <a:txBody>
                    <a:bodyPr/>
                    <a:lstStyle/>
                    <a:p>
                      <a:r>
                        <a:rPr kumimoji="1" lang="ja-JP" altLang="en-US" dirty="0"/>
                        <a:t>視点移動</a:t>
                      </a:r>
                    </a:p>
                  </a:txBody>
                  <a:tcPr/>
                </a:tc>
                <a:extLst>
                  <a:ext uri="{0D108BD9-81ED-4DB2-BD59-A6C34878D82A}">
                    <a16:rowId xmlns:a16="http://schemas.microsoft.com/office/drawing/2014/main" val="159829060"/>
                  </a:ext>
                </a:extLst>
              </a:tr>
              <a:tr h="964803">
                <a:tc>
                  <a:txBody>
                    <a:bodyPr/>
                    <a:lstStyle/>
                    <a:p>
                      <a:r>
                        <a:rPr kumimoji="1" lang="en-US" altLang="ja-JP" dirty="0"/>
                        <a:t>Space</a:t>
                      </a:r>
                      <a:endParaRPr kumimoji="1" lang="ja-JP" altLang="en-US" dirty="0"/>
                    </a:p>
                  </a:txBody>
                  <a:tcPr/>
                </a:tc>
                <a:tc>
                  <a:txBody>
                    <a:bodyPr/>
                    <a:lstStyle/>
                    <a:p>
                      <a:r>
                        <a:rPr kumimoji="1" lang="ja-JP" altLang="en-US" dirty="0"/>
                        <a:t>ジャンプ</a:t>
                      </a:r>
                      <a:endParaRPr kumimoji="1" lang="en-US" altLang="ja-JP" dirty="0"/>
                    </a:p>
                  </a:txBody>
                  <a:tcPr/>
                </a:tc>
                <a:extLst>
                  <a:ext uri="{0D108BD9-81ED-4DB2-BD59-A6C34878D82A}">
                    <a16:rowId xmlns:a16="http://schemas.microsoft.com/office/drawing/2014/main" val="1283075598"/>
                  </a:ext>
                </a:extLst>
              </a:tr>
              <a:tr h="913798">
                <a:tc>
                  <a:txBody>
                    <a:bodyPr/>
                    <a:lstStyle/>
                    <a:p>
                      <a:r>
                        <a:rPr kumimoji="1" lang="en-US" altLang="ja-JP" dirty="0"/>
                        <a:t>Enter</a:t>
                      </a:r>
                    </a:p>
                  </a:txBody>
                  <a:tcPr/>
                </a:tc>
                <a:tc>
                  <a:txBody>
                    <a:bodyPr/>
                    <a:lstStyle/>
                    <a:p>
                      <a:r>
                        <a:rPr kumimoji="1" lang="ja-JP" altLang="en-US" dirty="0"/>
                        <a:t>ゲームスタート</a:t>
                      </a:r>
                      <a:endParaRPr kumimoji="1" lang="en-US" altLang="ja-JP" dirty="0"/>
                    </a:p>
                    <a:p>
                      <a:endParaRPr kumimoji="1" lang="en-US" altLang="ja-JP" dirty="0"/>
                    </a:p>
                  </a:txBody>
                  <a:tcPr/>
                </a:tc>
                <a:extLst>
                  <a:ext uri="{0D108BD9-81ED-4DB2-BD59-A6C34878D82A}">
                    <a16:rowId xmlns:a16="http://schemas.microsoft.com/office/drawing/2014/main" val="2083575291"/>
                  </a:ext>
                </a:extLst>
              </a:tr>
            </a:tbl>
          </a:graphicData>
        </a:graphic>
      </p:graphicFrame>
      <p:sp>
        <p:nvSpPr>
          <p:cNvPr id="2" name="テキスト ボックス 1">
            <a:extLst>
              <a:ext uri="{FF2B5EF4-FFF2-40B4-BE49-F238E27FC236}">
                <a16:creationId xmlns:a16="http://schemas.microsoft.com/office/drawing/2014/main" id="{18C4E40E-E334-4CDA-AB2C-AC7B1E61B208}"/>
              </a:ext>
            </a:extLst>
          </p:cNvPr>
          <p:cNvSpPr txBox="1"/>
          <p:nvPr/>
        </p:nvSpPr>
        <p:spPr>
          <a:xfrm>
            <a:off x="1213945" y="5588876"/>
            <a:ext cx="2936327" cy="369332"/>
          </a:xfrm>
          <a:prstGeom prst="rect">
            <a:avLst/>
          </a:prstGeom>
          <a:noFill/>
        </p:spPr>
        <p:txBody>
          <a:bodyPr wrap="square" rtlCol="0">
            <a:spAutoFit/>
          </a:bodyPr>
          <a:lstStyle/>
          <a:p>
            <a:r>
              <a:rPr lang="ja-JP" altLang="en-US" dirty="0"/>
              <a:t>予定</a:t>
            </a:r>
            <a:endParaRPr kumimoji="1" lang="ja-JP" altLang="en-US" dirty="0"/>
          </a:p>
        </p:txBody>
      </p:sp>
    </p:spTree>
    <p:extLst>
      <p:ext uri="{BB962C8B-B14F-4D97-AF65-F5344CB8AC3E}">
        <p14:creationId xmlns:p14="http://schemas.microsoft.com/office/powerpoint/2010/main" val="2585121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CFDE4BC7-54DD-4BFA-A5B8-9CC1FBDFF1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738" y="159629"/>
            <a:ext cx="4890890" cy="3731706"/>
          </a:xfrm>
          <a:prstGeom prst="rect">
            <a:avLst/>
          </a:prstGeom>
        </p:spPr>
      </p:pic>
      <p:pic>
        <p:nvPicPr>
          <p:cNvPr id="6" name="図 5">
            <a:extLst>
              <a:ext uri="{FF2B5EF4-FFF2-40B4-BE49-F238E27FC236}">
                <a16:creationId xmlns:a16="http://schemas.microsoft.com/office/drawing/2014/main" id="{207624FA-6255-4CB0-9FE7-D88CBBC94E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0170" y="449317"/>
            <a:ext cx="4580805" cy="4441935"/>
          </a:xfrm>
          <a:prstGeom prst="rect">
            <a:avLst/>
          </a:prstGeom>
        </p:spPr>
      </p:pic>
      <p:pic>
        <p:nvPicPr>
          <p:cNvPr id="8" name="図 7">
            <a:extLst>
              <a:ext uri="{FF2B5EF4-FFF2-40B4-BE49-F238E27FC236}">
                <a16:creationId xmlns:a16="http://schemas.microsoft.com/office/drawing/2014/main" id="{16A1666B-61A8-4FA5-9412-D3C7A6A2E2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3172" y="3957145"/>
            <a:ext cx="5985838" cy="2597991"/>
          </a:xfrm>
          <a:prstGeom prst="rect">
            <a:avLst/>
          </a:prstGeom>
        </p:spPr>
      </p:pic>
      <p:sp>
        <p:nvSpPr>
          <p:cNvPr id="2" name="テキスト ボックス 1">
            <a:extLst>
              <a:ext uri="{FF2B5EF4-FFF2-40B4-BE49-F238E27FC236}">
                <a16:creationId xmlns:a16="http://schemas.microsoft.com/office/drawing/2014/main" id="{4257C201-9091-43D1-8260-A81CEB64B5FF}"/>
              </a:ext>
            </a:extLst>
          </p:cNvPr>
          <p:cNvSpPr txBox="1"/>
          <p:nvPr/>
        </p:nvSpPr>
        <p:spPr>
          <a:xfrm>
            <a:off x="7729045" y="5256140"/>
            <a:ext cx="3783724" cy="1200329"/>
          </a:xfrm>
          <a:prstGeom prst="rect">
            <a:avLst/>
          </a:prstGeom>
          <a:noFill/>
        </p:spPr>
        <p:txBody>
          <a:bodyPr wrap="square" rtlCol="0">
            <a:spAutoFit/>
          </a:bodyPr>
          <a:lstStyle/>
          <a:p>
            <a:r>
              <a:rPr kumimoji="1" lang="ja-JP" altLang="en-US" dirty="0"/>
              <a:t>これらをもっと改造していく</a:t>
            </a:r>
            <a:endParaRPr kumimoji="1" lang="en-US" altLang="ja-JP" dirty="0"/>
          </a:p>
          <a:p>
            <a:r>
              <a:rPr lang="ja-JP" altLang="en-US" dirty="0"/>
              <a:t>（床を円形だけでなく四角形も加えて、道＋浮遊床みたいな感じにする）</a:t>
            </a:r>
            <a:endParaRPr kumimoji="1" lang="ja-JP" altLang="en-US" dirty="0"/>
          </a:p>
        </p:txBody>
      </p:sp>
    </p:spTree>
    <p:extLst>
      <p:ext uri="{BB962C8B-B14F-4D97-AF65-F5344CB8AC3E}">
        <p14:creationId xmlns:p14="http://schemas.microsoft.com/office/powerpoint/2010/main" val="4215337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5E0F8BCD-B89C-4CB9-96B4-1D2E9D2590A1}"/>
              </a:ext>
            </a:extLst>
          </p:cNvPr>
          <p:cNvSpPr>
            <a:spLocks noGrp="1"/>
          </p:cNvSpPr>
          <p:nvPr>
            <p:ph idx="1"/>
          </p:nvPr>
        </p:nvSpPr>
        <p:spPr>
          <a:xfrm>
            <a:off x="838200" y="52752"/>
            <a:ext cx="10515600" cy="6805247"/>
          </a:xfrm>
        </p:spPr>
        <p:txBody>
          <a:bodyPr/>
          <a:lstStyle/>
          <a:p>
            <a:pPr marL="0" indent="0">
              <a:buNone/>
            </a:pPr>
            <a:r>
              <a:rPr lang="ja-JP" altLang="en-US" dirty="0"/>
              <a:t>アピールポイント</a:t>
            </a:r>
            <a:endParaRPr lang="en-US" altLang="ja-JP" dirty="0"/>
          </a:p>
          <a:p>
            <a:pPr marL="0" indent="0">
              <a:buNone/>
            </a:pPr>
            <a:r>
              <a:rPr lang="ja-JP" altLang="en-US" dirty="0"/>
              <a:t>ランダム要素</a:t>
            </a:r>
            <a:endParaRPr lang="en-US" altLang="ja-JP" dirty="0"/>
          </a:p>
          <a:p>
            <a:pPr marL="0" indent="0">
              <a:buNone/>
            </a:pPr>
            <a:r>
              <a:rPr lang="ja-JP" altLang="en-US" dirty="0"/>
              <a:t>リスタート時の</a:t>
            </a:r>
            <a:r>
              <a:rPr lang="ja-JP" altLang="en-US"/>
              <a:t>快適さとか障害物に当たってモデルがのけぞったり、ランダム</a:t>
            </a:r>
            <a:r>
              <a:rPr lang="ja-JP" altLang="en-US" dirty="0"/>
              <a:t>時に同じステージが２連続で選ばれないみたいな細かい部分</a:t>
            </a:r>
            <a:endParaRPr lang="en-US" altLang="ja-JP" dirty="0"/>
          </a:p>
          <a:p>
            <a:pPr marL="0" indent="0">
              <a:buNone/>
            </a:pPr>
            <a:r>
              <a:rPr lang="ja-JP" altLang="en-US" dirty="0"/>
              <a:t>見てて面白そうに感じられるモデルやギミック（を考える）</a:t>
            </a:r>
            <a:endParaRPr lang="en-US" altLang="ja-JP" dirty="0"/>
          </a:p>
        </p:txBody>
      </p:sp>
    </p:spTree>
    <p:extLst>
      <p:ext uri="{BB962C8B-B14F-4D97-AF65-F5344CB8AC3E}">
        <p14:creationId xmlns:p14="http://schemas.microsoft.com/office/powerpoint/2010/main" val="55930081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583</TotalTime>
  <Words>213</Words>
  <Application>Microsoft Office PowerPoint</Application>
  <PresentationFormat>ワイド画面</PresentationFormat>
  <Paragraphs>28</Paragraphs>
  <Slides>6</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6</vt:i4>
      </vt:variant>
    </vt:vector>
  </HeadingPairs>
  <TitlesOfParts>
    <vt:vector size="10" baseType="lpstr">
      <vt:lpstr>游ゴシック</vt:lpstr>
      <vt:lpstr>游ゴシック Light</vt:lpstr>
      <vt:lpstr>Arial</vt:lpstr>
      <vt:lpstr>Office テーマ</vt:lpstr>
      <vt:lpstr>ファンシージャンピー</vt:lpstr>
      <vt:lpstr>世界観 主人公は色々巨大化した世界に迷い込んだため脱出するためにゴールを目指していく。　</vt:lpstr>
      <vt:lpstr>ゲームシステム</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超　開　王</dc:title>
  <dc:creator>粟村尉</dc:creator>
  <cp:lastModifiedBy>粟村尉</cp:lastModifiedBy>
  <cp:revision>34</cp:revision>
  <dcterms:created xsi:type="dcterms:W3CDTF">2023-04-12T00:46:45Z</dcterms:created>
  <dcterms:modified xsi:type="dcterms:W3CDTF">2023-09-19T06:06:43Z</dcterms:modified>
</cp:coreProperties>
</file>