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57" r:id="rId6"/>
    <p:sldId id="262" r:id="rId7"/>
    <p:sldId id="263" r:id="rId8"/>
    <p:sldId id="264" r:id="rId9"/>
    <p:sldId id="265" r:id="rId10"/>
    <p:sldId id="266"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97" d="100"/>
          <a:sy n="97" d="100"/>
        </p:scale>
        <p:origin x="103"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0A1FFE-4B82-41C7-91A1-6DD4066EFF8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3B7163B-C152-442D-8910-60D1C50D95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181D871-7A18-40DF-8C6E-32721A25FD3E}"/>
              </a:ext>
            </a:extLst>
          </p:cNvPr>
          <p:cNvSpPr>
            <a:spLocks noGrp="1"/>
          </p:cNvSpPr>
          <p:nvPr>
            <p:ph type="dt" sz="half" idx="10"/>
          </p:nvPr>
        </p:nvSpPr>
        <p:spPr/>
        <p:txBody>
          <a:bodyPr/>
          <a:lstStyle/>
          <a:p>
            <a:fld id="{78D5D3E3-4E9A-47BC-9788-F490A4A1AE4B}" type="datetimeFigureOut">
              <a:rPr kumimoji="1" lang="ja-JP" altLang="en-US" smtClean="0"/>
              <a:t>2023/9/20</a:t>
            </a:fld>
            <a:endParaRPr kumimoji="1" lang="ja-JP" altLang="en-US"/>
          </a:p>
        </p:txBody>
      </p:sp>
      <p:sp>
        <p:nvSpPr>
          <p:cNvPr id="5" name="フッター プレースホルダー 4">
            <a:extLst>
              <a:ext uri="{FF2B5EF4-FFF2-40B4-BE49-F238E27FC236}">
                <a16:creationId xmlns:a16="http://schemas.microsoft.com/office/drawing/2014/main" id="{64873D0A-C2B8-498B-AD85-D4B31C9EDA8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F1CF570-3C5D-4C52-8FDD-F3EF07AD05FC}"/>
              </a:ext>
            </a:extLst>
          </p:cNvPr>
          <p:cNvSpPr>
            <a:spLocks noGrp="1"/>
          </p:cNvSpPr>
          <p:nvPr>
            <p:ph type="sldNum" sz="quarter" idx="12"/>
          </p:nvPr>
        </p:nvSpPr>
        <p:spPr/>
        <p:txBody>
          <a:bodyPr/>
          <a:lstStyle/>
          <a:p>
            <a:fld id="{6B711946-2949-4EB8-BE18-CBB311776C79}" type="slidenum">
              <a:rPr kumimoji="1" lang="ja-JP" altLang="en-US" smtClean="0"/>
              <a:t>‹#›</a:t>
            </a:fld>
            <a:endParaRPr kumimoji="1" lang="ja-JP" altLang="en-US"/>
          </a:p>
        </p:txBody>
      </p:sp>
    </p:spTree>
    <p:extLst>
      <p:ext uri="{BB962C8B-B14F-4D97-AF65-F5344CB8AC3E}">
        <p14:creationId xmlns:p14="http://schemas.microsoft.com/office/powerpoint/2010/main" val="1429034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0CDFE3-ABF9-4120-B677-B88FF8651E8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0339A6B-F8DF-492C-B4C7-7AB4AC54347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9FB5068-DFD1-4F80-9E90-76ABBBEE3089}"/>
              </a:ext>
            </a:extLst>
          </p:cNvPr>
          <p:cNvSpPr>
            <a:spLocks noGrp="1"/>
          </p:cNvSpPr>
          <p:nvPr>
            <p:ph type="dt" sz="half" idx="10"/>
          </p:nvPr>
        </p:nvSpPr>
        <p:spPr/>
        <p:txBody>
          <a:bodyPr/>
          <a:lstStyle/>
          <a:p>
            <a:fld id="{78D5D3E3-4E9A-47BC-9788-F490A4A1AE4B}" type="datetimeFigureOut">
              <a:rPr kumimoji="1" lang="ja-JP" altLang="en-US" smtClean="0"/>
              <a:t>2023/9/20</a:t>
            </a:fld>
            <a:endParaRPr kumimoji="1" lang="ja-JP" altLang="en-US"/>
          </a:p>
        </p:txBody>
      </p:sp>
      <p:sp>
        <p:nvSpPr>
          <p:cNvPr id="5" name="フッター プレースホルダー 4">
            <a:extLst>
              <a:ext uri="{FF2B5EF4-FFF2-40B4-BE49-F238E27FC236}">
                <a16:creationId xmlns:a16="http://schemas.microsoft.com/office/drawing/2014/main" id="{1467463C-8185-48AB-8024-65E2FBFF478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29FA3B2-E4B8-40B2-952B-790AC72A4B6C}"/>
              </a:ext>
            </a:extLst>
          </p:cNvPr>
          <p:cNvSpPr>
            <a:spLocks noGrp="1"/>
          </p:cNvSpPr>
          <p:nvPr>
            <p:ph type="sldNum" sz="quarter" idx="12"/>
          </p:nvPr>
        </p:nvSpPr>
        <p:spPr/>
        <p:txBody>
          <a:bodyPr/>
          <a:lstStyle/>
          <a:p>
            <a:fld id="{6B711946-2949-4EB8-BE18-CBB311776C79}" type="slidenum">
              <a:rPr kumimoji="1" lang="ja-JP" altLang="en-US" smtClean="0"/>
              <a:t>‹#›</a:t>
            </a:fld>
            <a:endParaRPr kumimoji="1" lang="ja-JP" altLang="en-US"/>
          </a:p>
        </p:txBody>
      </p:sp>
    </p:spTree>
    <p:extLst>
      <p:ext uri="{BB962C8B-B14F-4D97-AF65-F5344CB8AC3E}">
        <p14:creationId xmlns:p14="http://schemas.microsoft.com/office/powerpoint/2010/main" val="1674278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48A8115-312A-472B-A15C-B34994D3ABE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14558CA-30EE-4246-9468-2327774976D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D95CB0A-16D3-4878-AA3C-39BCFBA57FAC}"/>
              </a:ext>
            </a:extLst>
          </p:cNvPr>
          <p:cNvSpPr>
            <a:spLocks noGrp="1"/>
          </p:cNvSpPr>
          <p:nvPr>
            <p:ph type="dt" sz="half" idx="10"/>
          </p:nvPr>
        </p:nvSpPr>
        <p:spPr/>
        <p:txBody>
          <a:bodyPr/>
          <a:lstStyle/>
          <a:p>
            <a:fld id="{78D5D3E3-4E9A-47BC-9788-F490A4A1AE4B}" type="datetimeFigureOut">
              <a:rPr kumimoji="1" lang="ja-JP" altLang="en-US" smtClean="0"/>
              <a:t>2023/9/20</a:t>
            </a:fld>
            <a:endParaRPr kumimoji="1" lang="ja-JP" altLang="en-US"/>
          </a:p>
        </p:txBody>
      </p:sp>
      <p:sp>
        <p:nvSpPr>
          <p:cNvPr id="5" name="フッター プレースホルダー 4">
            <a:extLst>
              <a:ext uri="{FF2B5EF4-FFF2-40B4-BE49-F238E27FC236}">
                <a16:creationId xmlns:a16="http://schemas.microsoft.com/office/drawing/2014/main" id="{ABCEBEB3-C705-40C7-A756-76C3D768ECA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30C9A1-8536-4417-8525-94B80CFEB55E}"/>
              </a:ext>
            </a:extLst>
          </p:cNvPr>
          <p:cNvSpPr>
            <a:spLocks noGrp="1"/>
          </p:cNvSpPr>
          <p:nvPr>
            <p:ph type="sldNum" sz="quarter" idx="12"/>
          </p:nvPr>
        </p:nvSpPr>
        <p:spPr/>
        <p:txBody>
          <a:bodyPr/>
          <a:lstStyle/>
          <a:p>
            <a:fld id="{6B711946-2949-4EB8-BE18-CBB311776C79}" type="slidenum">
              <a:rPr kumimoji="1" lang="ja-JP" altLang="en-US" smtClean="0"/>
              <a:t>‹#›</a:t>
            </a:fld>
            <a:endParaRPr kumimoji="1" lang="ja-JP" altLang="en-US"/>
          </a:p>
        </p:txBody>
      </p:sp>
    </p:spTree>
    <p:extLst>
      <p:ext uri="{BB962C8B-B14F-4D97-AF65-F5344CB8AC3E}">
        <p14:creationId xmlns:p14="http://schemas.microsoft.com/office/powerpoint/2010/main" val="3700006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DBB123-6604-4B2F-BD72-4FB392994D2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B551379-D0A9-43E3-B87B-53EF34C3D77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976B2B2-F8FB-4AB1-A64C-D7F15C57A2C6}"/>
              </a:ext>
            </a:extLst>
          </p:cNvPr>
          <p:cNvSpPr>
            <a:spLocks noGrp="1"/>
          </p:cNvSpPr>
          <p:nvPr>
            <p:ph type="dt" sz="half" idx="10"/>
          </p:nvPr>
        </p:nvSpPr>
        <p:spPr/>
        <p:txBody>
          <a:bodyPr/>
          <a:lstStyle/>
          <a:p>
            <a:fld id="{78D5D3E3-4E9A-47BC-9788-F490A4A1AE4B}" type="datetimeFigureOut">
              <a:rPr kumimoji="1" lang="ja-JP" altLang="en-US" smtClean="0"/>
              <a:t>2023/9/20</a:t>
            </a:fld>
            <a:endParaRPr kumimoji="1" lang="ja-JP" altLang="en-US"/>
          </a:p>
        </p:txBody>
      </p:sp>
      <p:sp>
        <p:nvSpPr>
          <p:cNvPr id="5" name="フッター プレースホルダー 4">
            <a:extLst>
              <a:ext uri="{FF2B5EF4-FFF2-40B4-BE49-F238E27FC236}">
                <a16:creationId xmlns:a16="http://schemas.microsoft.com/office/drawing/2014/main" id="{D51CD5BC-1E2A-4DE1-A940-A828AD8BDB0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7E98FFC-11E2-468D-ADE1-1938A8F2B632}"/>
              </a:ext>
            </a:extLst>
          </p:cNvPr>
          <p:cNvSpPr>
            <a:spLocks noGrp="1"/>
          </p:cNvSpPr>
          <p:nvPr>
            <p:ph type="sldNum" sz="quarter" idx="12"/>
          </p:nvPr>
        </p:nvSpPr>
        <p:spPr/>
        <p:txBody>
          <a:bodyPr/>
          <a:lstStyle/>
          <a:p>
            <a:fld id="{6B711946-2949-4EB8-BE18-CBB311776C79}" type="slidenum">
              <a:rPr kumimoji="1" lang="ja-JP" altLang="en-US" smtClean="0"/>
              <a:t>‹#›</a:t>
            </a:fld>
            <a:endParaRPr kumimoji="1" lang="ja-JP" altLang="en-US"/>
          </a:p>
        </p:txBody>
      </p:sp>
    </p:spTree>
    <p:extLst>
      <p:ext uri="{BB962C8B-B14F-4D97-AF65-F5344CB8AC3E}">
        <p14:creationId xmlns:p14="http://schemas.microsoft.com/office/powerpoint/2010/main" val="1776892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3F7558-EF13-49D6-B06E-4B6D01AFF65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1961E2C-4D87-4F95-97F9-D738E3A330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84997EC-AB4B-40E4-89E2-4D0EC56935CD}"/>
              </a:ext>
            </a:extLst>
          </p:cNvPr>
          <p:cNvSpPr>
            <a:spLocks noGrp="1"/>
          </p:cNvSpPr>
          <p:nvPr>
            <p:ph type="dt" sz="half" idx="10"/>
          </p:nvPr>
        </p:nvSpPr>
        <p:spPr/>
        <p:txBody>
          <a:bodyPr/>
          <a:lstStyle/>
          <a:p>
            <a:fld id="{78D5D3E3-4E9A-47BC-9788-F490A4A1AE4B}" type="datetimeFigureOut">
              <a:rPr kumimoji="1" lang="ja-JP" altLang="en-US" smtClean="0"/>
              <a:t>2023/9/20</a:t>
            </a:fld>
            <a:endParaRPr kumimoji="1" lang="ja-JP" altLang="en-US"/>
          </a:p>
        </p:txBody>
      </p:sp>
      <p:sp>
        <p:nvSpPr>
          <p:cNvPr id="5" name="フッター プレースホルダー 4">
            <a:extLst>
              <a:ext uri="{FF2B5EF4-FFF2-40B4-BE49-F238E27FC236}">
                <a16:creationId xmlns:a16="http://schemas.microsoft.com/office/drawing/2014/main" id="{0684737C-9E80-47A5-BEB0-FA9DF9E77CC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477DA2-35AC-4310-86D8-C0F8DF05DCF6}"/>
              </a:ext>
            </a:extLst>
          </p:cNvPr>
          <p:cNvSpPr>
            <a:spLocks noGrp="1"/>
          </p:cNvSpPr>
          <p:nvPr>
            <p:ph type="sldNum" sz="quarter" idx="12"/>
          </p:nvPr>
        </p:nvSpPr>
        <p:spPr/>
        <p:txBody>
          <a:bodyPr/>
          <a:lstStyle/>
          <a:p>
            <a:fld id="{6B711946-2949-4EB8-BE18-CBB311776C79}" type="slidenum">
              <a:rPr kumimoji="1" lang="ja-JP" altLang="en-US" smtClean="0"/>
              <a:t>‹#›</a:t>
            </a:fld>
            <a:endParaRPr kumimoji="1" lang="ja-JP" altLang="en-US"/>
          </a:p>
        </p:txBody>
      </p:sp>
    </p:spTree>
    <p:extLst>
      <p:ext uri="{BB962C8B-B14F-4D97-AF65-F5344CB8AC3E}">
        <p14:creationId xmlns:p14="http://schemas.microsoft.com/office/powerpoint/2010/main" val="3595689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176680-8153-4F84-96D3-B907BCF2AA3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45C0742-07ED-4A2D-BC56-3DFE5C0D9B1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20B6EFE-2B86-4B77-B1B0-DA7981365FE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32593DA-BF84-49B7-BE3A-C0C2DC0E2BB1}"/>
              </a:ext>
            </a:extLst>
          </p:cNvPr>
          <p:cNvSpPr>
            <a:spLocks noGrp="1"/>
          </p:cNvSpPr>
          <p:nvPr>
            <p:ph type="dt" sz="half" idx="10"/>
          </p:nvPr>
        </p:nvSpPr>
        <p:spPr/>
        <p:txBody>
          <a:bodyPr/>
          <a:lstStyle/>
          <a:p>
            <a:fld id="{78D5D3E3-4E9A-47BC-9788-F490A4A1AE4B}" type="datetimeFigureOut">
              <a:rPr kumimoji="1" lang="ja-JP" altLang="en-US" smtClean="0"/>
              <a:t>2023/9/20</a:t>
            </a:fld>
            <a:endParaRPr kumimoji="1" lang="ja-JP" altLang="en-US"/>
          </a:p>
        </p:txBody>
      </p:sp>
      <p:sp>
        <p:nvSpPr>
          <p:cNvPr id="6" name="フッター プレースホルダー 5">
            <a:extLst>
              <a:ext uri="{FF2B5EF4-FFF2-40B4-BE49-F238E27FC236}">
                <a16:creationId xmlns:a16="http://schemas.microsoft.com/office/drawing/2014/main" id="{CCC6BCFE-3EC8-486D-A579-F81B93F06C2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261620C-63C4-48EC-B5D6-67A91448C3E8}"/>
              </a:ext>
            </a:extLst>
          </p:cNvPr>
          <p:cNvSpPr>
            <a:spLocks noGrp="1"/>
          </p:cNvSpPr>
          <p:nvPr>
            <p:ph type="sldNum" sz="quarter" idx="12"/>
          </p:nvPr>
        </p:nvSpPr>
        <p:spPr/>
        <p:txBody>
          <a:bodyPr/>
          <a:lstStyle/>
          <a:p>
            <a:fld id="{6B711946-2949-4EB8-BE18-CBB311776C79}" type="slidenum">
              <a:rPr kumimoji="1" lang="ja-JP" altLang="en-US" smtClean="0"/>
              <a:t>‹#›</a:t>
            </a:fld>
            <a:endParaRPr kumimoji="1" lang="ja-JP" altLang="en-US"/>
          </a:p>
        </p:txBody>
      </p:sp>
    </p:spTree>
    <p:extLst>
      <p:ext uri="{BB962C8B-B14F-4D97-AF65-F5344CB8AC3E}">
        <p14:creationId xmlns:p14="http://schemas.microsoft.com/office/powerpoint/2010/main" val="611548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8CD687-229A-49C9-86E5-DC62F85FAC0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80F8E9A-2A0E-4DF2-9E86-1108D02BDB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8FCFC10-0390-4A19-AC0C-7862F16BC92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21A2CC5-3F82-4FED-90AB-369F209CC6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540C630-899F-45D9-A6BE-81620F13A2B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F08645C-5A45-4614-91DC-526FD83700A9}"/>
              </a:ext>
            </a:extLst>
          </p:cNvPr>
          <p:cNvSpPr>
            <a:spLocks noGrp="1"/>
          </p:cNvSpPr>
          <p:nvPr>
            <p:ph type="dt" sz="half" idx="10"/>
          </p:nvPr>
        </p:nvSpPr>
        <p:spPr/>
        <p:txBody>
          <a:bodyPr/>
          <a:lstStyle/>
          <a:p>
            <a:fld id="{78D5D3E3-4E9A-47BC-9788-F490A4A1AE4B}" type="datetimeFigureOut">
              <a:rPr kumimoji="1" lang="ja-JP" altLang="en-US" smtClean="0"/>
              <a:t>2023/9/20</a:t>
            </a:fld>
            <a:endParaRPr kumimoji="1" lang="ja-JP" altLang="en-US"/>
          </a:p>
        </p:txBody>
      </p:sp>
      <p:sp>
        <p:nvSpPr>
          <p:cNvPr id="8" name="フッター プレースホルダー 7">
            <a:extLst>
              <a:ext uri="{FF2B5EF4-FFF2-40B4-BE49-F238E27FC236}">
                <a16:creationId xmlns:a16="http://schemas.microsoft.com/office/drawing/2014/main" id="{3644C77D-6C1B-4C8A-8E3A-5BD9A0C8660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793E184-B953-4C51-B653-778850FA93DE}"/>
              </a:ext>
            </a:extLst>
          </p:cNvPr>
          <p:cNvSpPr>
            <a:spLocks noGrp="1"/>
          </p:cNvSpPr>
          <p:nvPr>
            <p:ph type="sldNum" sz="quarter" idx="12"/>
          </p:nvPr>
        </p:nvSpPr>
        <p:spPr/>
        <p:txBody>
          <a:bodyPr/>
          <a:lstStyle/>
          <a:p>
            <a:fld id="{6B711946-2949-4EB8-BE18-CBB311776C79}" type="slidenum">
              <a:rPr kumimoji="1" lang="ja-JP" altLang="en-US" smtClean="0"/>
              <a:t>‹#›</a:t>
            </a:fld>
            <a:endParaRPr kumimoji="1" lang="ja-JP" altLang="en-US"/>
          </a:p>
        </p:txBody>
      </p:sp>
    </p:spTree>
    <p:extLst>
      <p:ext uri="{BB962C8B-B14F-4D97-AF65-F5344CB8AC3E}">
        <p14:creationId xmlns:p14="http://schemas.microsoft.com/office/powerpoint/2010/main" val="1498511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31F3FC-E8A1-44B3-A5BC-4E7ED127ED3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C2A9F4F-EC47-4EC6-93AB-ACE37137D087}"/>
              </a:ext>
            </a:extLst>
          </p:cNvPr>
          <p:cNvSpPr>
            <a:spLocks noGrp="1"/>
          </p:cNvSpPr>
          <p:nvPr>
            <p:ph type="dt" sz="half" idx="10"/>
          </p:nvPr>
        </p:nvSpPr>
        <p:spPr/>
        <p:txBody>
          <a:bodyPr/>
          <a:lstStyle/>
          <a:p>
            <a:fld id="{78D5D3E3-4E9A-47BC-9788-F490A4A1AE4B}" type="datetimeFigureOut">
              <a:rPr kumimoji="1" lang="ja-JP" altLang="en-US" smtClean="0"/>
              <a:t>2023/9/20</a:t>
            </a:fld>
            <a:endParaRPr kumimoji="1" lang="ja-JP" altLang="en-US"/>
          </a:p>
        </p:txBody>
      </p:sp>
      <p:sp>
        <p:nvSpPr>
          <p:cNvPr id="4" name="フッター プレースホルダー 3">
            <a:extLst>
              <a:ext uri="{FF2B5EF4-FFF2-40B4-BE49-F238E27FC236}">
                <a16:creationId xmlns:a16="http://schemas.microsoft.com/office/drawing/2014/main" id="{520C6702-45ED-4156-9428-93B48A46F02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F93A29C-5A4F-4782-A12A-66BF497F5049}"/>
              </a:ext>
            </a:extLst>
          </p:cNvPr>
          <p:cNvSpPr>
            <a:spLocks noGrp="1"/>
          </p:cNvSpPr>
          <p:nvPr>
            <p:ph type="sldNum" sz="quarter" idx="12"/>
          </p:nvPr>
        </p:nvSpPr>
        <p:spPr/>
        <p:txBody>
          <a:bodyPr/>
          <a:lstStyle/>
          <a:p>
            <a:fld id="{6B711946-2949-4EB8-BE18-CBB311776C79}" type="slidenum">
              <a:rPr kumimoji="1" lang="ja-JP" altLang="en-US" smtClean="0"/>
              <a:t>‹#›</a:t>
            </a:fld>
            <a:endParaRPr kumimoji="1" lang="ja-JP" altLang="en-US"/>
          </a:p>
        </p:txBody>
      </p:sp>
    </p:spTree>
    <p:extLst>
      <p:ext uri="{BB962C8B-B14F-4D97-AF65-F5344CB8AC3E}">
        <p14:creationId xmlns:p14="http://schemas.microsoft.com/office/powerpoint/2010/main" val="3238374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7853962-755F-45DA-94C7-0141680BADDC}"/>
              </a:ext>
            </a:extLst>
          </p:cNvPr>
          <p:cNvSpPr>
            <a:spLocks noGrp="1"/>
          </p:cNvSpPr>
          <p:nvPr>
            <p:ph type="dt" sz="half" idx="10"/>
          </p:nvPr>
        </p:nvSpPr>
        <p:spPr/>
        <p:txBody>
          <a:bodyPr/>
          <a:lstStyle/>
          <a:p>
            <a:fld id="{78D5D3E3-4E9A-47BC-9788-F490A4A1AE4B}" type="datetimeFigureOut">
              <a:rPr kumimoji="1" lang="ja-JP" altLang="en-US" smtClean="0"/>
              <a:t>2023/9/20</a:t>
            </a:fld>
            <a:endParaRPr kumimoji="1" lang="ja-JP" altLang="en-US"/>
          </a:p>
        </p:txBody>
      </p:sp>
      <p:sp>
        <p:nvSpPr>
          <p:cNvPr id="3" name="フッター プレースホルダー 2">
            <a:extLst>
              <a:ext uri="{FF2B5EF4-FFF2-40B4-BE49-F238E27FC236}">
                <a16:creationId xmlns:a16="http://schemas.microsoft.com/office/drawing/2014/main" id="{B89CE54B-20E5-43E8-A6B5-58DD470265A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5FE9BD8-5EB8-4BC0-9E0B-609AD1F110D3}"/>
              </a:ext>
            </a:extLst>
          </p:cNvPr>
          <p:cNvSpPr>
            <a:spLocks noGrp="1"/>
          </p:cNvSpPr>
          <p:nvPr>
            <p:ph type="sldNum" sz="quarter" idx="12"/>
          </p:nvPr>
        </p:nvSpPr>
        <p:spPr/>
        <p:txBody>
          <a:bodyPr/>
          <a:lstStyle/>
          <a:p>
            <a:fld id="{6B711946-2949-4EB8-BE18-CBB311776C79}" type="slidenum">
              <a:rPr kumimoji="1" lang="ja-JP" altLang="en-US" smtClean="0"/>
              <a:t>‹#›</a:t>
            </a:fld>
            <a:endParaRPr kumimoji="1" lang="ja-JP" altLang="en-US"/>
          </a:p>
        </p:txBody>
      </p:sp>
    </p:spTree>
    <p:extLst>
      <p:ext uri="{BB962C8B-B14F-4D97-AF65-F5344CB8AC3E}">
        <p14:creationId xmlns:p14="http://schemas.microsoft.com/office/powerpoint/2010/main" val="683780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21EEF2-9D13-4755-9822-F0FA4BD4BAA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133929-4BC4-460B-A5D8-07E3114C87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112F569-CF49-47FE-A686-FB45ED8767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29C31AA-1AE9-400A-BFDB-6B66617B2191}"/>
              </a:ext>
            </a:extLst>
          </p:cNvPr>
          <p:cNvSpPr>
            <a:spLocks noGrp="1"/>
          </p:cNvSpPr>
          <p:nvPr>
            <p:ph type="dt" sz="half" idx="10"/>
          </p:nvPr>
        </p:nvSpPr>
        <p:spPr/>
        <p:txBody>
          <a:bodyPr/>
          <a:lstStyle/>
          <a:p>
            <a:fld id="{78D5D3E3-4E9A-47BC-9788-F490A4A1AE4B}" type="datetimeFigureOut">
              <a:rPr kumimoji="1" lang="ja-JP" altLang="en-US" smtClean="0"/>
              <a:t>2023/9/20</a:t>
            </a:fld>
            <a:endParaRPr kumimoji="1" lang="ja-JP" altLang="en-US"/>
          </a:p>
        </p:txBody>
      </p:sp>
      <p:sp>
        <p:nvSpPr>
          <p:cNvPr id="6" name="フッター プレースホルダー 5">
            <a:extLst>
              <a:ext uri="{FF2B5EF4-FFF2-40B4-BE49-F238E27FC236}">
                <a16:creationId xmlns:a16="http://schemas.microsoft.com/office/drawing/2014/main" id="{6F7A9EF3-25EF-46EE-967C-84A1EB3AB82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ABE1BE9-15AB-464A-ABC0-53741B6B9828}"/>
              </a:ext>
            </a:extLst>
          </p:cNvPr>
          <p:cNvSpPr>
            <a:spLocks noGrp="1"/>
          </p:cNvSpPr>
          <p:nvPr>
            <p:ph type="sldNum" sz="quarter" idx="12"/>
          </p:nvPr>
        </p:nvSpPr>
        <p:spPr/>
        <p:txBody>
          <a:bodyPr/>
          <a:lstStyle/>
          <a:p>
            <a:fld id="{6B711946-2949-4EB8-BE18-CBB311776C79}" type="slidenum">
              <a:rPr kumimoji="1" lang="ja-JP" altLang="en-US" smtClean="0"/>
              <a:t>‹#›</a:t>
            </a:fld>
            <a:endParaRPr kumimoji="1" lang="ja-JP" altLang="en-US"/>
          </a:p>
        </p:txBody>
      </p:sp>
    </p:spTree>
    <p:extLst>
      <p:ext uri="{BB962C8B-B14F-4D97-AF65-F5344CB8AC3E}">
        <p14:creationId xmlns:p14="http://schemas.microsoft.com/office/powerpoint/2010/main" val="145277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05FD7C-A07A-453A-BD73-F27AB2FAD56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C4F00C4-3090-417D-9736-A8754C20E6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FA3849A-43B6-443C-8563-05DA972DE8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B5EAD43-3CC6-4902-BEC0-6D87D5BDCEEC}"/>
              </a:ext>
            </a:extLst>
          </p:cNvPr>
          <p:cNvSpPr>
            <a:spLocks noGrp="1"/>
          </p:cNvSpPr>
          <p:nvPr>
            <p:ph type="dt" sz="half" idx="10"/>
          </p:nvPr>
        </p:nvSpPr>
        <p:spPr/>
        <p:txBody>
          <a:bodyPr/>
          <a:lstStyle/>
          <a:p>
            <a:fld id="{78D5D3E3-4E9A-47BC-9788-F490A4A1AE4B}" type="datetimeFigureOut">
              <a:rPr kumimoji="1" lang="ja-JP" altLang="en-US" smtClean="0"/>
              <a:t>2023/9/20</a:t>
            </a:fld>
            <a:endParaRPr kumimoji="1" lang="ja-JP" altLang="en-US"/>
          </a:p>
        </p:txBody>
      </p:sp>
      <p:sp>
        <p:nvSpPr>
          <p:cNvPr id="6" name="フッター プレースホルダー 5">
            <a:extLst>
              <a:ext uri="{FF2B5EF4-FFF2-40B4-BE49-F238E27FC236}">
                <a16:creationId xmlns:a16="http://schemas.microsoft.com/office/drawing/2014/main" id="{9A312134-6920-4FDB-967E-AB05D22D8A9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6E06F92-7A7A-4F49-A8FF-76D15432D393}"/>
              </a:ext>
            </a:extLst>
          </p:cNvPr>
          <p:cNvSpPr>
            <a:spLocks noGrp="1"/>
          </p:cNvSpPr>
          <p:nvPr>
            <p:ph type="sldNum" sz="quarter" idx="12"/>
          </p:nvPr>
        </p:nvSpPr>
        <p:spPr/>
        <p:txBody>
          <a:bodyPr/>
          <a:lstStyle/>
          <a:p>
            <a:fld id="{6B711946-2949-4EB8-BE18-CBB311776C79}" type="slidenum">
              <a:rPr kumimoji="1" lang="ja-JP" altLang="en-US" smtClean="0"/>
              <a:t>‹#›</a:t>
            </a:fld>
            <a:endParaRPr kumimoji="1" lang="ja-JP" altLang="en-US"/>
          </a:p>
        </p:txBody>
      </p:sp>
    </p:spTree>
    <p:extLst>
      <p:ext uri="{BB962C8B-B14F-4D97-AF65-F5344CB8AC3E}">
        <p14:creationId xmlns:p14="http://schemas.microsoft.com/office/powerpoint/2010/main" val="2275483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4E26E42-CF68-4548-8CBD-97C9152567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20BA65E-39FA-46C2-9EBB-40ACEC2890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4CB61B7-6093-4578-AF01-8692032083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D5D3E3-4E9A-47BC-9788-F490A4A1AE4B}" type="datetimeFigureOut">
              <a:rPr kumimoji="1" lang="ja-JP" altLang="en-US" smtClean="0"/>
              <a:t>2023/9/20</a:t>
            </a:fld>
            <a:endParaRPr kumimoji="1" lang="ja-JP" altLang="en-US"/>
          </a:p>
        </p:txBody>
      </p:sp>
      <p:sp>
        <p:nvSpPr>
          <p:cNvPr id="5" name="フッター プレースホルダー 4">
            <a:extLst>
              <a:ext uri="{FF2B5EF4-FFF2-40B4-BE49-F238E27FC236}">
                <a16:creationId xmlns:a16="http://schemas.microsoft.com/office/drawing/2014/main" id="{73AE2327-C06A-4973-B8A1-928A3C4E06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A9D526D-C15C-4D6D-88D1-71EA0692FE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11946-2949-4EB8-BE18-CBB311776C79}" type="slidenum">
              <a:rPr kumimoji="1" lang="ja-JP" altLang="en-US" smtClean="0"/>
              <a:t>‹#›</a:t>
            </a:fld>
            <a:endParaRPr kumimoji="1" lang="ja-JP" altLang="en-US"/>
          </a:p>
        </p:txBody>
      </p:sp>
    </p:spTree>
    <p:extLst>
      <p:ext uri="{BB962C8B-B14F-4D97-AF65-F5344CB8AC3E}">
        <p14:creationId xmlns:p14="http://schemas.microsoft.com/office/powerpoint/2010/main" val="362658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C282BF-5C5B-408C-A370-DFDC47AEDDBA}"/>
              </a:ext>
            </a:extLst>
          </p:cNvPr>
          <p:cNvSpPr>
            <a:spLocks noGrp="1"/>
          </p:cNvSpPr>
          <p:nvPr>
            <p:ph type="ctrTitle"/>
          </p:nvPr>
        </p:nvSpPr>
        <p:spPr/>
        <p:txBody>
          <a:bodyPr/>
          <a:lstStyle/>
          <a:p>
            <a:r>
              <a:rPr kumimoji="1" lang="ja-JP" altLang="en-US" dirty="0"/>
              <a:t>ファンシージャンピー</a:t>
            </a:r>
          </a:p>
        </p:txBody>
      </p:sp>
      <p:sp>
        <p:nvSpPr>
          <p:cNvPr id="3" name="字幕 2">
            <a:extLst>
              <a:ext uri="{FF2B5EF4-FFF2-40B4-BE49-F238E27FC236}">
                <a16:creationId xmlns:a16="http://schemas.microsoft.com/office/drawing/2014/main" id="{56EA77B7-BBA3-4A79-86B6-9E470E032105}"/>
              </a:ext>
            </a:extLst>
          </p:cNvPr>
          <p:cNvSpPr>
            <a:spLocks noGrp="1"/>
          </p:cNvSpPr>
          <p:nvPr>
            <p:ph type="subTitle" idx="1"/>
          </p:nvPr>
        </p:nvSpPr>
        <p:spPr/>
        <p:txBody>
          <a:bodyPr/>
          <a:lstStyle/>
          <a:p>
            <a:r>
              <a:rPr kumimoji="1" lang="ja-JP" altLang="en-US" dirty="0"/>
              <a:t>アクションゲーム</a:t>
            </a:r>
            <a:endParaRPr kumimoji="1" lang="en-US" altLang="ja-JP" dirty="0"/>
          </a:p>
          <a:p>
            <a:endParaRPr kumimoji="1" lang="ja-JP" altLang="en-US" dirty="0"/>
          </a:p>
        </p:txBody>
      </p:sp>
      <p:sp>
        <p:nvSpPr>
          <p:cNvPr id="4" name="テキスト ボックス 3">
            <a:extLst>
              <a:ext uri="{FF2B5EF4-FFF2-40B4-BE49-F238E27FC236}">
                <a16:creationId xmlns:a16="http://schemas.microsoft.com/office/drawing/2014/main" id="{060322CE-FA95-4ED9-83DA-9B3306BFE0F0}"/>
              </a:ext>
            </a:extLst>
          </p:cNvPr>
          <p:cNvSpPr txBox="1"/>
          <p:nvPr/>
        </p:nvSpPr>
        <p:spPr>
          <a:xfrm>
            <a:off x="9750973" y="3681248"/>
            <a:ext cx="1485900" cy="261610"/>
          </a:xfrm>
          <a:prstGeom prst="rect">
            <a:avLst/>
          </a:prstGeom>
          <a:noFill/>
        </p:spPr>
        <p:txBody>
          <a:bodyPr wrap="square" rtlCol="0">
            <a:spAutoFit/>
          </a:bodyPr>
          <a:lstStyle/>
          <a:p>
            <a:r>
              <a:rPr kumimoji="1" lang="ja-JP" altLang="en-US" sz="1100" dirty="0"/>
              <a:t>作　粟村　尉</a:t>
            </a:r>
          </a:p>
        </p:txBody>
      </p:sp>
    </p:spTree>
    <p:extLst>
      <p:ext uri="{BB962C8B-B14F-4D97-AF65-F5344CB8AC3E}">
        <p14:creationId xmlns:p14="http://schemas.microsoft.com/office/powerpoint/2010/main" val="380532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77028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C5D808-123D-4F74-8B10-B29A3FB0B8E5}"/>
              </a:ext>
            </a:extLst>
          </p:cNvPr>
          <p:cNvSpPr>
            <a:spLocks noGrp="1"/>
          </p:cNvSpPr>
          <p:nvPr>
            <p:ph type="title"/>
          </p:nvPr>
        </p:nvSpPr>
        <p:spPr>
          <a:xfrm>
            <a:off x="838200" y="365125"/>
            <a:ext cx="10515600" cy="5483882"/>
          </a:xfrm>
        </p:spPr>
        <p:txBody>
          <a:bodyPr>
            <a:normAutofit/>
          </a:bodyPr>
          <a:lstStyle/>
          <a:p>
            <a:r>
              <a:rPr kumimoji="1" lang="ja-JP" altLang="en-US" sz="3200" dirty="0"/>
              <a:t>世界観</a:t>
            </a:r>
            <a:br>
              <a:rPr kumimoji="1" lang="en-US" altLang="ja-JP" sz="3200" dirty="0"/>
            </a:br>
            <a:r>
              <a:rPr kumimoji="1" lang="ja-JP" altLang="en-US" sz="3200" dirty="0"/>
              <a:t>主人公は色々巨大化した世界に迷い込んだため脱出するためにゴールを目指していく。　</a:t>
            </a:r>
          </a:p>
        </p:txBody>
      </p:sp>
    </p:spTree>
    <p:extLst>
      <p:ext uri="{BB962C8B-B14F-4D97-AF65-F5344CB8AC3E}">
        <p14:creationId xmlns:p14="http://schemas.microsoft.com/office/powerpoint/2010/main" val="702402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C5E1D5-79E1-4612-B872-43C9DB5C285E}"/>
              </a:ext>
            </a:extLst>
          </p:cNvPr>
          <p:cNvSpPr>
            <a:spLocks noGrp="1"/>
          </p:cNvSpPr>
          <p:nvPr>
            <p:ph type="title"/>
          </p:nvPr>
        </p:nvSpPr>
        <p:spPr/>
        <p:txBody>
          <a:bodyPr/>
          <a:lstStyle/>
          <a:p>
            <a:r>
              <a:rPr kumimoji="1" lang="ja-JP" altLang="en-US" dirty="0"/>
              <a:t>ゲームシステム</a:t>
            </a:r>
          </a:p>
        </p:txBody>
      </p:sp>
      <p:sp>
        <p:nvSpPr>
          <p:cNvPr id="3" name="コンテンツ プレースホルダー 2">
            <a:extLst>
              <a:ext uri="{FF2B5EF4-FFF2-40B4-BE49-F238E27FC236}">
                <a16:creationId xmlns:a16="http://schemas.microsoft.com/office/drawing/2014/main" id="{7DB4D13F-BEA0-44E3-8589-707CD6DEB5F1}"/>
              </a:ext>
            </a:extLst>
          </p:cNvPr>
          <p:cNvSpPr>
            <a:spLocks noGrp="1"/>
          </p:cNvSpPr>
          <p:nvPr>
            <p:ph idx="1"/>
          </p:nvPr>
        </p:nvSpPr>
        <p:spPr>
          <a:xfrm>
            <a:off x="838200" y="1411780"/>
            <a:ext cx="10515600" cy="4351338"/>
          </a:xfrm>
        </p:spPr>
        <p:txBody>
          <a:bodyPr/>
          <a:lstStyle/>
          <a:p>
            <a:r>
              <a:rPr kumimoji="1" lang="ja-JP" altLang="en-US" dirty="0"/>
              <a:t>主人公が走ってジャンプして３～５つ（未定）ステージをクリアすればゴール。</a:t>
            </a:r>
            <a:endParaRPr kumimoji="1" lang="en-US" altLang="ja-JP" dirty="0"/>
          </a:p>
          <a:p>
            <a:r>
              <a:rPr kumimoji="1" lang="ja-JP" altLang="en-US" dirty="0"/>
              <a:t>小さめのステージが数種類あり、その中からランダムに３～５（未定）</a:t>
            </a:r>
            <a:r>
              <a:rPr kumimoji="1" lang="ja-JP" altLang="en-US" dirty="0" err="1"/>
              <a:t>つ</a:t>
            </a:r>
            <a:r>
              <a:rPr kumimoji="1" lang="ja-JP" altLang="en-US" dirty="0"/>
              <a:t>選ばれて、主人公はそれらを攻略していく。</a:t>
            </a:r>
            <a:endParaRPr kumimoji="1" lang="en-US" altLang="ja-JP" dirty="0"/>
          </a:p>
          <a:p>
            <a:r>
              <a:rPr kumimoji="1" lang="ja-JP" altLang="en-US" dirty="0"/>
              <a:t>クリア時に</a:t>
            </a:r>
            <a:r>
              <a:rPr kumimoji="1" lang="en-US" altLang="ja-JP" dirty="0"/>
              <a:t>SCORE</a:t>
            </a:r>
            <a:r>
              <a:rPr kumimoji="1" lang="ja-JP" altLang="en-US" dirty="0"/>
              <a:t>が表示される。</a:t>
            </a:r>
            <a:endParaRPr kumimoji="1" lang="en-US" altLang="ja-JP" dirty="0"/>
          </a:p>
          <a:p>
            <a:r>
              <a:rPr lang="en-US" altLang="ja-JP" dirty="0"/>
              <a:t>SCORE</a:t>
            </a:r>
            <a:r>
              <a:rPr lang="ja-JP" altLang="en-US" dirty="0"/>
              <a:t>はクリアした時のタイムや落ちた回数によって変動する。（何かしら</a:t>
            </a:r>
            <a:r>
              <a:rPr lang="en-US" altLang="ja-JP" dirty="0"/>
              <a:t>SCORE</a:t>
            </a:r>
            <a:r>
              <a:rPr lang="ja-JP" altLang="en-US" dirty="0"/>
              <a:t>が上がるアイテムを設置するかも）</a:t>
            </a:r>
            <a:endParaRPr lang="en-US" altLang="ja-JP" dirty="0"/>
          </a:p>
          <a:p>
            <a:r>
              <a:rPr lang="ja-JP" altLang="en-US" dirty="0"/>
              <a:t>蛇足にならなければ消耗品のアイテムを追加して障害物を数秒止めるとかも設置していく。</a:t>
            </a:r>
            <a:endParaRPr lang="en-US" altLang="ja-JP" dirty="0"/>
          </a:p>
          <a:p>
            <a:endParaRPr lang="en-US" altLang="ja-JP" dirty="0"/>
          </a:p>
          <a:p>
            <a:endParaRPr lang="en-US" altLang="ja-JP" dirty="0"/>
          </a:p>
          <a:p>
            <a:endParaRPr lang="en-US" altLang="ja-JP" dirty="0"/>
          </a:p>
        </p:txBody>
      </p:sp>
    </p:spTree>
    <p:extLst>
      <p:ext uri="{BB962C8B-B14F-4D97-AF65-F5344CB8AC3E}">
        <p14:creationId xmlns:p14="http://schemas.microsoft.com/office/powerpoint/2010/main" val="1164174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a:extLst>
              <a:ext uri="{FF2B5EF4-FFF2-40B4-BE49-F238E27FC236}">
                <a16:creationId xmlns:a16="http://schemas.microsoft.com/office/drawing/2014/main" id="{C908574D-FF7D-49AA-AE6C-3BF334D64588}"/>
              </a:ext>
            </a:extLst>
          </p:cNvPr>
          <p:cNvGraphicFramePr>
            <a:graphicFrameLocks noGrp="1"/>
          </p:cNvGraphicFramePr>
          <p:nvPr>
            <p:ph idx="1"/>
            <p:extLst>
              <p:ext uri="{D42A27DB-BD31-4B8C-83A1-F6EECF244321}">
                <p14:modId xmlns:p14="http://schemas.microsoft.com/office/powerpoint/2010/main" val="1855314004"/>
              </p:ext>
            </p:extLst>
          </p:nvPr>
        </p:nvGraphicFramePr>
        <p:xfrm>
          <a:off x="838199" y="268014"/>
          <a:ext cx="10544504" cy="4773010"/>
        </p:xfrm>
        <a:graphic>
          <a:graphicData uri="http://schemas.openxmlformats.org/drawingml/2006/table">
            <a:tbl>
              <a:tblPr firstRow="1" bandRow="1">
                <a:tableStyleId>{5C22544A-7EE6-4342-B048-85BDC9FD1C3A}</a:tableStyleId>
              </a:tblPr>
              <a:tblGrid>
                <a:gridCol w="5263571">
                  <a:extLst>
                    <a:ext uri="{9D8B030D-6E8A-4147-A177-3AD203B41FA5}">
                      <a16:colId xmlns:a16="http://schemas.microsoft.com/office/drawing/2014/main" val="1138023168"/>
                    </a:ext>
                  </a:extLst>
                </a:gridCol>
                <a:gridCol w="5280933">
                  <a:extLst>
                    <a:ext uri="{9D8B030D-6E8A-4147-A177-3AD203B41FA5}">
                      <a16:colId xmlns:a16="http://schemas.microsoft.com/office/drawing/2014/main" val="4287496488"/>
                    </a:ext>
                  </a:extLst>
                </a:gridCol>
              </a:tblGrid>
              <a:tr h="964803">
                <a:tc>
                  <a:txBody>
                    <a:bodyPr/>
                    <a:lstStyle/>
                    <a:p>
                      <a:r>
                        <a:rPr kumimoji="1" lang="ja-JP" altLang="en-US" dirty="0"/>
                        <a:t>キー</a:t>
                      </a:r>
                    </a:p>
                  </a:txBody>
                  <a:tcPr/>
                </a:tc>
                <a:tc>
                  <a:txBody>
                    <a:bodyPr/>
                    <a:lstStyle/>
                    <a:p>
                      <a:endParaRPr kumimoji="1" lang="ja-JP" altLang="en-US" dirty="0"/>
                    </a:p>
                  </a:txBody>
                  <a:tcPr/>
                </a:tc>
                <a:extLst>
                  <a:ext uri="{0D108BD9-81ED-4DB2-BD59-A6C34878D82A}">
                    <a16:rowId xmlns:a16="http://schemas.microsoft.com/office/drawing/2014/main" val="2033247592"/>
                  </a:ext>
                </a:extLst>
              </a:tr>
              <a:tr h="964803">
                <a:tc>
                  <a:txBody>
                    <a:bodyPr/>
                    <a:lstStyle/>
                    <a:p>
                      <a:r>
                        <a:rPr kumimoji="1" lang="en-US" altLang="ja-JP" dirty="0"/>
                        <a:t>WASD</a:t>
                      </a:r>
                    </a:p>
                    <a:p>
                      <a:r>
                        <a:rPr kumimoji="1" lang="ja-JP" altLang="en-US" dirty="0"/>
                        <a:t>↑</a:t>
                      </a:r>
                    </a:p>
                  </a:txBody>
                  <a:tcPr/>
                </a:tc>
                <a:tc>
                  <a:txBody>
                    <a:bodyPr/>
                    <a:lstStyle/>
                    <a:p>
                      <a:r>
                        <a:rPr kumimoji="1" lang="ja-JP" altLang="en-US" dirty="0"/>
                        <a:t>上下左右</a:t>
                      </a:r>
                    </a:p>
                  </a:txBody>
                  <a:tcPr/>
                </a:tc>
                <a:extLst>
                  <a:ext uri="{0D108BD9-81ED-4DB2-BD59-A6C34878D82A}">
                    <a16:rowId xmlns:a16="http://schemas.microsoft.com/office/drawing/2014/main" val="3889735199"/>
                  </a:ext>
                </a:extLst>
              </a:tr>
              <a:tr h="964803">
                <a:tc>
                  <a:txBody>
                    <a:bodyPr/>
                    <a:lstStyle/>
                    <a:p>
                      <a:r>
                        <a:rPr kumimoji="1" lang="ja-JP" altLang="en-US" dirty="0"/>
                        <a:t>←→</a:t>
                      </a:r>
                    </a:p>
                  </a:txBody>
                  <a:tcPr/>
                </a:tc>
                <a:tc>
                  <a:txBody>
                    <a:bodyPr/>
                    <a:lstStyle/>
                    <a:p>
                      <a:r>
                        <a:rPr kumimoji="1" lang="ja-JP" altLang="en-US" dirty="0"/>
                        <a:t>視点移動</a:t>
                      </a:r>
                    </a:p>
                  </a:txBody>
                  <a:tcPr/>
                </a:tc>
                <a:extLst>
                  <a:ext uri="{0D108BD9-81ED-4DB2-BD59-A6C34878D82A}">
                    <a16:rowId xmlns:a16="http://schemas.microsoft.com/office/drawing/2014/main" val="159829060"/>
                  </a:ext>
                </a:extLst>
              </a:tr>
              <a:tr h="964803">
                <a:tc>
                  <a:txBody>
                    <a:bodyPr/>
                    <a:lstStyle/>
                    <a:p>
                      <a:r>
                        <a:rPr kumimoji="1" lang="en-US" altLang="ja-JP" dirty="0"/>
                        <a:t>Space</a:t>
                      </a:r>
                      <a:endParaRPr kumimoji="1" lang="ja-JP" altLang="en-US" dirty="0"/>
                    </a:p>
                  </a:txBody>
                  <a:tcPr/>
                </a:tc>
                <a:tc>
                  <a:txBody>
                    <a:bodyPr/>
                    <a:lstStyle/>
                    <a:p>
                      <a:r>
                        <a:rPr kumimoji="1" lang="ja-JP" altLang="en-US" dirty="0"/>
                        <a:t>ジャンプ</a:t>
                      </a:r>
                      <a:endParaRPr kumimoji="1" lang="en-US" altLang="ja-JP" dirty="0"/>
                    </a:p>
                  </a:txBody>
                  <a:tcPr/>
                </a:tc>
                <a:extLst>
                  <a:ext uri="{0D108BD9-81ED-4DB2-BD59-A6C34878D82A}">
                    <a16:rowId xmlns:a16="http://schemas.microsoft.com/office/drawing/2014/main" val="1283075598"/>
                  </a:ext>
                </a:extLst>
              </a:tr>
              <a:tr h="913798">
                <a:tc>
                  <a:txBody>
                    <a:bodyPr/>
                    <a:lstStyle/>
                    <a:p>
                      <a:r>
                        <a:rPr kumimoji="1" lang="en-US" altLang="ja-JP" dirty="0"/>
                        <a:t>Enter</a:t>
                      </a:r>
                    </a:p>
                  </a:txBody>
                  <a:tcPr/>
                </a:tc>
                <a:tc>
                  <a:txBody>
                    <a:bodyPr/>
                    <a:lstStyle/>
                    <a:p>
                      <a:r>
                        <a:rPr kumimoji="1" lang="ja-JP" altLang="en-US" dirty="0"/>
                        <a:t>ゲームスタート</a:t>
                      </a:r>
                      <a:endParaRPr kumimoji="1" lang="en-US" altLang="ja-JP" dirty="0"/>
                    </a:p>
                    <a:p>
                      <a:endParaRPr kumimoji="1" lang="en-US" altLang="ja-JP" dirty="0"/>
                    </a:p>
                  </a:txBody>
                  <a:tcPr/>
                </a:tc>
                <a:extLst>
                  <a:ext uri="{0D108BD9-81ED-4DB2-BD59-A6C34878D82A}">
                    <a16:rowId xmlns:a16="http://schemas.microsoft.com/office/drawing/2014/main" val="2083575291"/>
                  </a:ext>
                </a:extLst>
              </a:tr>
            </a:tbl>
          </a:graphicData>
        </a:graphic>
      </p:graphicFrame>
      <p:sp>
        <p:nvSpPr>
          <p:cNvPr id="2" name="テキスト ボックス 1">
            <a:extLst>
              <a:ext uri="{FF2B5EF4-FFF2-40B4-BE49-F238E27FC236}">
                <a16:creationId xmlns:a16="http://schemas.microsoft.com/office/drawing/2014/main" id="{18C4E40E-E334-4CDA-AB2C-AC7B1E61B208}"/>
              </a:ext>
            </a:extLst>
          </p:cNvPr>
          <p:cNvSpPr txBox="1"/>
          <p:nvPr/>
        </p:nvSpPr>
        <p:spPr>
          <a:xfrm>
            <a:off x="1213945" y="5588876"/>
            <a:ext cx="2936327" cy="369332"/>
          </a:xfrm>
          <a:prstGeom prst="rect">
            <a:avLst/>
          </a:prstGeom>
          <a:noFill/>
        </p:spPr>
        <p:txBody>
          <a:bodyPr wrap="square" rtlCol="0">
            <a:spAutoFit/>
          </a:bodyPr>
          <a:lstStyle/>
          <a:p>
            <a:r>
              <a:rPr lang="ja-JP" altLang="en-US" dirty="0"/>
              <a:t>予定</a:t>
            </a:r>
            <a:endParaRPr kumimoji="1" lang="ja-JP" altLang="en-US" dirty="0"/>
          </a:p>
        </p:txBody>
      </p:sp>
    </p:spTree>
    <p:extLst>
      <p:ext uri="{BB962C8B-B14F-4D97-AF65-F5344CB8AC3E}">
        <p14:creationId xmlns:p14="http://schemas.microsoft.com/office/powerpoint/2010/main" val="2585121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CFDE4BC7-54DD-4BFA-A5B8-9CC1FBDFF1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738" y="159629"/>
            <a:ext cx="4890890" cy="3731706"/>
          </a:xfrm>
          <a:prstGeom prst="rect">
            <a:avLst/>
          </a:prstGeom>
        </p:spPr>
      </p:pic>
      <p:pic>
        <p:nvPicPr>
          <p:cNvPr id="6" name="図 5">
            <a:extLst>
              <a:ext uri="{FF2B5EF4-FFF2-40B4-BE49-F238E27FC236}">
                <a16:creationId xmlns:a16="http://schemas.microsoft.com/office/drawing/2014/main" id="{207624FA-6255-4CB0-9FE7-D88CBBC94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0170" y="449317"/>
            <a:ext cx="4580805" cy="4441935"/>
          </a:xfrm>
          <a:prstGeom prst="rect">
            <a:avLst/>
          </a:prstGeom>
        </p:spPr>
      </p:pic>
      <p:pic>
        <p:nvPicPr>
          <p:cNvPr id="8" name="図 7">
            <a:extLst>
              <a:ext uri="{FF2B5EF4-FFF2-40B4-BE49-F238E27FC236}">
                <a16:creationId xmlns:a16="http://schemas.microsoft.com/office/drawing/2014/main" id="{16A1666B-61A8-4FA5-9412-D3C7A6A2E2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172" y="3957145"/>
            <a:ext cx="5985838" cy="2597991"/>
          </a:xfrm>
          <a:prstGeom prst="rect">
            <a:avLst/>
          </a:prstGeom>
        </p:spPr>
      </p:pic>
      <p:sp>
        <p:nvSpPr>
          <p:cNvPr id="2" name="テキスト ボックス 1">
            <a:extLst>
              <a:ext uri="{FF2B5EF4-FFF2-40B4-BE49-F238E27FC236}">
                <a16:creationId xmlns:a16="http://schemas.microsoft.com/office/drawing/2014/main" id="{4257C201-9091-43D1-8260-A81CEB64B5FF}"/>
              </a:ext>
            </a:extLst>
          </p:cNvPr>
          <p:cNvSpPr txBox="1"/>
          <p:nvPr/>
        </p:nvSpPr>
        <p:spPr>
          <a:xfrm>
            <a:off x="7729045" y="5256140"/>
            <a:ext cx="3783724" cy="1200329"/>
          </a:xfrm>
          <a:prstGeom prst="rect">
            <a:avLst/>
          </a:prstGeom>
          <a:noFill/>
        </p:spPr>
        <p:txBody>
          <a:bodyPr wrap="square" rtlCol="0">
            <a:spAutoFit/>
          </a:bodyPr>
          <a:lstStyle/>
          <a:p>
            <a:r>
              <a:rPr kumimoji="1" lang="ja-JP" altLang="en-US" dirty="0"/>
              <a:t>これらをもっと改造していく</a:t>
            </a:r>
            <a:endParaRPr kumimoji="1" lang="en-US" altLang="ja-JP" dirty="0"/>
          </a:p>
          <a:p>
            <a:r>
              <a:rPr lang="ja-JP" altLang="en-US" dirty="0"/>
              <a:t>（床を円形だけでなく四角形も加えて、道＋浮遊床みたいな感じにする）</a:t>
            </a:r>
            <a:endParaRPr kumimoji="1" lang="ja-JP" altLang="en-US" dirty="0"/>
          </a:p>
        </p:txBody>
      </p:sp>
    </p:spTree>
    <p:extLst>
      <p:ext uri="{BB962C8B-B14F-4D97-AF65-F5344CB8AC3E}">
        <p14:creationId xmlns:p14="http://schemas.microsoft.com/office/powerpoint/2010/main" val="4215337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E0F8BCD-B89C-4CB9-96B4-1D2E9D2590A1}"/>
              </a:ext>
            </a:extLst>
          </p:cNvPr>
          <p:cNvSpPr>
            <a:spLocks noGrp="1"/>
          </p:cNvSpPr>
          <p:nvPr>
            <p:ph idx="1"/>
          </p:nvPr>
        </p:nvSpPr>
        <p:spPr>
          <a:xfrm>
            <a:off x="838200" y="52752"/>
            <a:ext cx="10515600" cy="6805247"/>
          </a:xfrm>
        </p:spPr>
        <p:txBody>
          <a:bodyPr/>
          <a:lstStyle/>
          <a:p>
            <a:pPr marL="0" indent="0">
              <a:buNone/>
            </a:pPr>
            <a:r>
              <a:rPr lang="ja-JP" altLang="en-US" dirty="0"/>
              <a:t>アピールポイント</a:t>
            </a:r>
            <a:endParaRPr lang="en-US" altLang="ja-JP" dirty="0"/>
          </a:p>
          <a:p>
            <a:pPr marL="0" indent="0">
              <a:buNone/>
            </a:pPr>
            <a:r>
              <a:rPr lang="ja-JP" altLang="en-US" dirty="0"/>
              <a:t>ランダム要素</a:t>
            </a:r>
            <a:endParaRPr lang="en-US" altLang="ja-JP" dirty="0"/>
          </a:p>
          <a:p>
            <a:pPr marL="0" indent="0">
              <a:buNone/>
            </a:pPr>
            <a:r>
              <a:rPr lang="ja-JP" altLang="en-US" dirty="0"/>
              <a:t>リスタート時の快適さとか障害物に当たってモデルがのけぞったり、ランダム時に同じステージが２連続で選ばれないみたいな細かい部分</a:t>
            </a:r>
            <a:endParaRPr lang="en-US" altLang="ja-JP" dirty="0"/>
          </a:p>
          <a:p>
            <a:pPr marL="0" indent="0">
              <a:buNone/>
            </a:pPr>
            <a:r>
              <a:rPr lang="ja-JP" altLang="en-US" dirty="0"/>
              <a:t>見てて面白そうに感じられるモデルやギミック（を考える）</a:t>
            </a:r>
            <a:endParaRPr lang="en-US" altLang="ja-JP" dirty="0"/>
          </a:p>
        </p:txBody>
      </p:sp>
    </p:spTree>
    <p:extLst>
      <p:ext uri="{BB962C8B-B14F-4D97-AF65-F5344CB8AC3E}">
        <p14:creationId xmlns:p14="http://schemas.microsoft.com/office/powerpoint/2010/main" val="559300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4F3F9AE-1528-4178-91C0-C62C59ACFDC6}"/>
              </a:ext>
            </a:extLst>
          </p:cNvPr>
          <p:cNvSpPr txBox="1"/>
          <p:nvPr/>
        </p:nvSpPr>
        <p:spPr>
          <a:xfrm>
            <a:off x="625365" y="961696"/>
            <a:ext cx="11114690" cy="4893647"/>
          </a:xfrm>
          <a:prstGeom prst="rect">
            <a:avLst/>
          </a:prstGeom>
          <a:noFill/>
        </p:spPr>
        <p:txBody>
          <a:bodyPr wrap="square" rtlCol="0">
            <a:spAutoFit/>
          </a:bodyPr>
          <a:lstStyle/>
          <a:p>
            <a:r>
              <a:rPr lang="ja-JP" altLang="en-US" sz="2400" dirty="0"/>
              <a:t>・坂道から障害物が転がっていくステージ。</a:t>
            </a:r>
            <a:endParaRPr lang="en-US" altLang="ja-JP" sz="2400" dirty="0"/>
          </a:p>
          <a:p>
            <a:endParaRPr lang="en-US" altLang="ja-JP" sz="2400" dirty="0"/>
          </a:p>
          <a:p>
            <a:r>
              <a:rPr lang="ja-JP" altLang="en-US" sz="2400" dirty="0"/>
              <a:t>・床（もしくは画面上に）に表示されたキーを押さないと前に進めず、それ以外を押すと横に少しずつ移動して落ちてしまう道。</a:t>
            </a:r>
            <a:endParaRPr lang="en-US" altLang="ja-JP" sz="2400" dirty="0"/>
          </a:p>
          <a:p>
            <a:endParaRPr lang="en-US" altLang="ja-JP" sz="2400" dirty="0"/>
          </a:p>
          <a:p>
            <a:r>
              <a:rPr kumimoji="1" lang="ja-JP" altLang="en-US" sz="2400" dirty="0"/>
              <a:t>・一度移動すると衝突するまで方向転換できない摩擦</a:t>
            </a:r>
            <a:r>
              <a:rPr kumimoji="1" lang="en-US" altLang="ja-JP" sz="2400" dirty="0"/>
              <a:t>0</a:t>
            </a:r>
            <a:r>
              <a:rPr kumimoji="1" lang="ja-JP" altLang="en-US" sz="2400" dirty="0"/>
              <a:t>（もしくは無重力）部屋。</a:t>
            </a:r>
            <a:endParaRPr kumimoji="1" lang="en-US" altLang="ja-JP" sz="2400" dirty="0"/>
          </a:p>
          <a:p>
            <a:endParaRPr kumimoji="1" lang="en-US" altLang="ja-JP" sz="2400" dirty="0"/>
          </a:p>
          <a:p>
            <a:r>
              <a:rPr lang="ja-JP" altLang="en-US" sz="2400" dirty="0"/>
              <a:t>・違う色の輪３つずつ等間隔で並んでる道で、５～７種くらいを全てくぐるとゴールできるが、一度通った同じ色の輪をくぐるとスタート地点の輪に戻る道。</a:t>
            </a:r>
            <a:endParaRPr lang="en-US" altLang="ja-JP" sz="2400" dirty="0"/>
          </a:p>
          <a:p>
            <a:r>
              <a:rPr kumimoji="1" lang="ja-JP" altLang="en-US" sz="2400" dirty="0"/>
              <a:t>（一応画面上に違う色の輪を通</a:t>
            </a:r>
            <a:r>
              <a:rPr kumimoji="1" lang="ja-JP" altLang="en-US" sz="2400" dirty="0" err="1"/>
              <a:t>れ</a:t>
            </a:r>
            <a:r>
              <a:rPr kumimoji="1" lang="ja-JP" altLang="en-US" sz="2400" dirty="0"/>
              <a:t>的な説明を入れておく）</a:t>
            </a:r>
            <a:endParaRPr kumimoji="1" lang="en-US" altLang="ja-JP" sz="2400" dirty="0"/>
          </a:p>
          <a:p>
            <a:endParaRPr lang="en-US" altLang="ja-JP" sz="2400" dirty="0"/>
          </a:p>
          <a:p>
            <a:r>
              <a:rPr lang="ja-JP" altLang="en-US" sz="2400" dirty="0"/>
              <a:t>・一度踏むと床が９０度回転する迷路状の道。</a:t>
            </a:r>
            <a:endParaRPr lang="en-US" altLang="ja-JP" sz="2400" dirty="0"/>
          </a:p>
          <a:p>
            <a:endParaRPr lang="en-US" altLang="ja-JP" sz="2400" dirty="0"/>
          </a:p>
        </p:txBody>
      </p:sp>
      <p:sp>
        <p:nvSpPr>
          <p:cNvPr id="4" name="テキスト ボックス 3">
            <a:extLst>
              <a:ext uri="{FF2B5EF4-FFF2-40B4-BE49-F238E27FC236}">
                <a16:creationId xmlns:a16="http://schemas.microsoft.com/office/drawing/2014/main" id="{48F6AB33-ED41-4BFA-A003-E6E0059D827A}"/>
              </a:ext>
            </a:extLst>
          </p:cNvPr>
          <p:cNvSpPr txBox="1"/>
          <p:nvPr/>
        </p:nvSpPr>
        <p:spPr>
          <a:xfrm>
            <a:off x="1454369" y="366548"/>
            <a:ext cx="6696403" cy="369332"/>
          </a:xfrm>
          <a:prstGeom prst="rect">
            <a:avLst/>
          </a:prstGeom>
          <a:noFill/>
        </p:spPr>
        <p:txBody>
          <a:bodyPr wrap="square" rtlCol="0">
            <a:spAutoFit/>
          </a:bodyPr>
          <a:lstStyle/>
          <a:p>
            <a:r>
              <a:rPr kumimoji="1" lang="ja-JP" altLang="en-US" dirty="0"/>
              <a:t>実装するギミック候補</a:t>
            </a:r>
            <a:endParaRPr kumimoji="1" lang="en-US" altLang="ja-JP" dirty="0"/>
          </a:p>
        </p:txBody>
      </p:sp>
      <p:pic>
        <p:nvPicPr>
          <p:cNvPr id="5" name="図 4">
            <a:extLst>
              <a:ext uri="{FF2B5EF4-FFF2-40B4-BE49-F238E27FC236}">
                <a16:creationId xmlns:a16="http://schemas.microsoft.com/office/drawing/2014/main" id="{8C7D6544-B169-4F8E-84B1-E0F69A0D87AC}"/>
              </a:ext>
            </a:extLst>
          </p:cNvPr>
          <p:cNvPicPr>
            <a:picLocks noChangeAspect="1"/>
          </p:cNvPicPr>
          <p:nvPr/>
        </p:nvPicPr>
        <p:blipFill>
          <a:blip r:embed="rId2"/>
          <a:stretch>
            <a:fillRect/>
          </a:stretch>
        </p:blipFill>
        <p:spPr>
          <a:xfrm>
            <a:off x="7019595" y="4698852"/>
            <a:ext cx="3579231" cy="2065791"/>
          </a:xfrm>
          <a:prstGeom prst="rect">
            <a:avLst/>
          </a:prstGeom>
        </p:spPr>
      </p:pic>
    </p:spTree>
    <p:extLst>
      <p:ext uri="{BB962C8B-B14F-4D97-AF65-F5344CB8AC3E}">
        <p14:creationId xmlns:p14="http://schemas.microsoft.com/office/powerpoint/2010/main" val="503596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31C4A9E-AB00-4673-9750-A4D6BEFA756D}"/>
              </a:ext>
            </a:extLst>
          </p:cNvPr>
          <p:cNvSpPr txBox="1"/>
          <p:nvPr/>
        </p:nvSpPr>
        <p:spPr>
          <a:xfrm>
            <a:off x="532086" y="303486"/>
            <a:ext cx="11406352" cy="6186309"/>
          </a:xfrm>
          <a:prstGeom prst="rect">
            <a:avLst/>
          </a:prstGeom>
          <a:noFill/>
        </p:spPr>
        <p:txBody>
          <a:bodyPr wrap="square" rtlCol="0">
            <a:spAutoFit/>
          </a:bodyPr>
          <a:lstStyle/>
          <a:p>
            <a:r>
              <a:rPr lang="ja-JP" altLang="en-US" dirty="0"/>
              <a:t>・鎌や丸太が振り子になって邪魔する道。</a:t>
            </a:r>
            <a:endParaRPr lang="en-US" altLang="ja-JP" dirty="0"/>
          </a:p>
          <a:p>
            <a:endParaRPr lang="en-US" altLang="ja-JP" dirty="0"/>
          </a:p>
          <a:p>
            <a:r>
              <a:rPr lang="ja-JP" altLang="en-US" dirty="0"/>
              <a:t>・常に回転している</a:t>
            </a:r>
            <a:r>
              <a:rPr lang="ja-JP" altLang="en-US" dirty="0" err="1"/>
              <a:t>とげとげ</a:t>
            </a:r>
            <a:r>
              <a:rPr lang="ja-JP" altLang="en-US" dirty="0"/>
              <a:t>丸太の上を渡る道。</a:t>
            </a:r>
            <a:endParaRPr lang="en-US" altLang="ja-JP" dirty="0"/>
          </a:p>
          <a:p>
            <a:endParaRPr lang="en-US" altLang="ja-JP" dirty="0"/>
          </a:p>
          <a:p>
            <a:r>
              <a:rPr lang="ja-JP" altLang="en-US" dirty="0"/>
              <a:t>・</a:t>
            </a:r>
            <a:r>
              <a:rPr lang="ja-JP" altLang="en-US" dirty="0" err="1"/>
              <a:t>だる</a:t>
            </a:r>
            <a:r>
              <a:rPr lang="ja-JP" altLang="en-US" dirty="0"/>
              <a:t>まさんがころんだ。</a:t>
            </a:r>
            <a:endParaRPr lang="en-US" altLang="ja-JP" dirty="0"/>
          </a:p>
          <a:p>
            <a:endParaRPr kumimoji="1" lang="en-US" altLang="ja-JP" dirty="0"/>
          </a:p>
          <a:p>
            <a:r>
              <a:rPr kumimoji="1" lang="ja-JP" altLang="en-US" dirty="0"/>
              <a:t>・飛んでくる障害物をよけながら全てのタイルを踏めばゴールできるが、一度踏んだタイルを踏むと落ちる部屋。</a:t>
            </a:r>
            <a:endParaRPr kumimoji="1" lang="en-US" altLang="ja-JP" dirty="0"/>
          </a:p>
          <a:p>
            <a:endParaRPr lang="en-US" altLang="ja-JP" dirty="0"/>
          </a:p>
          <a:p>
            <a:r>
              <a:rPr kumimoji="1" lang="ja-JP" altLang="en-US" dirty="0"/>
              <a:t>・移動するコインの上に乗ってゆっくりゴールまで進むが、左右上下から障害物が飛んできた</a:t>
            </a:r>
            <a:r>
              <a:rPr lang="ja-JP" altLang="en-US" dirty="0"/>
              <a:t>りするやつ。</a:t>
            </a:r>
            <a:endParaRPr lang="en-US" altLang="ja-JP" dirty="0"/>
          </a:p>
          <a:p>
            <a:endParaRPr kumimoji="1" lang="en-US" altLang="ja-JP" dirty="0"/>
          </a:p>
          <a:p>
            <a:r>
              <a:rPr lang="ja-JP" altLang="en-US" dirty="0"/>
              <a:t>・部屋中跳ね返りまくるアイテムを全て集めればゴールできる部屋。</a:t>
            </a:r>
            <a:endParaRPr lang="en-US" altLang="ja-JP" dirty="0"/>
          </a:p>
          <a:p>
            <a:endParaRPr kumimoji="1" lang="en-US" altLang="ja-JP" dirty="0"/>
          </a:p>
          <a:p>
            <a:r>
              <a:rPr lang="ja-JP" altLang="en-US" dirty="0"/>
              <a:t>・ゴールまでの道が無いが、前方（もしくは上）から飛んでくるアイテムを集めてポイントを稼げば道が出現する部屋</a:t>
            </a:r>
            <a:endParaRPr lang="en-US" altLang="ja-JP" dirty="0"/>
          </a:p>
          <a:p>
            <a:r>
              <a:rPr kumimoji="1" lang="ja-JP" altLang="en-US" dirty="0"/>
              <a:t>（変なアイテムを取る</a:t>
            </a:r>
            <a:r>
              <a:rPr lang="ja-JP" altLang="en-US" dirty="0"/>
              <a:t>とその分ポイントが減る。）</a:t>
            </a:r>
            <a:endParaRPr lang="en-US" altLang="ja-JP" dirty="0"/>
          </a:p>
          <a:p>
            <a:endParaRPr kumimoji="1" lang="en-US" altLang="ja-JP" dirty="0"/>
          </a:p>
          <a:p>
            <a:r>
              <a:rPr kumimoji="1" lang="ja-JP" altLang="en-US" dirty="0"/>
              <a:t>・長方形が横穴から出てくるのでそれがひっこむ前に長方形を足場にして進んでいく道。</a:t>
            </a:r>
            <a:endParaRPr kumimoji="1" lang="en-US" altLang="ja-JP" dirty="0"/>
          </a:p>
          <a:p>
            <a:endParaRPr lang="en-US" altLang="ja-JP" dirty="0"/>
          </a:p>
          <a:p>
            <a:r>
              <a:rPr lang="ja-JP" altLang="en-US" dirty="0"/>
              <a:t>・どんどん後ろから足場が無くなっていく前に進んでいくタイプの迷路。</a:t>
            </a:r>
            <a:endParaRPr lang="en-US" altLang="ja-JP" dirty="0"/>
          </a:p>
          <a:p>
            <a:endParaRPr kumimoji="1" lang="en-US" altLang="ja-JP" dirty="0"/>
          </a:p>
          <a:p>
            <a:r>
              <a:rPr lang="ja-JP" altLang="en-US" dirty="0"/>
              <a:t>・床が時計になっていて、ずっと回っている針を足場にしてゴールを目指す。</a:t>
            </a:r>
            <a:endParaRPr kumimoji="1" lang="ja-JP" altLang="en-US" dirty="0"/>
          </a:p>
        </p:txBody>
      </p:sp>
    </p:spTree>
    <p:extLst>
      <p:ext uri="{BB962C8B-B14F-4D97-AF65-F5344CB8AC3E}">
        <p14:creationId xmlns:p14="http://schemas.microsoft.com/office/powerpoint/2010/main" val="2271782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A88D9E8-9502-44F9-B748-F5FCBD50C1CC}"/>
              </a:ext>
            </a:extLst>
          </p:cNvPr>
          <p:cNvSpPr txBox="1"/>
          <p:nvPr/>
        </p:nvSpPr>
        <p:spPr>
          <a:xfrm>
            <a:off x="689741" y="500555"/>
            <a:ext cx="11402410" cy="3139321"/>
          </a:xfrm>
          <a:prstGeom prst="rect">
            <a:avLst/>
          </a:prstGeom>
          <a:noFill/>
        </p:spPr>
        <p:txBody>
          <a:bodyPr wrap="square" rtlCol="0">
            <a:spAutoFit/>
          </a:bodyPr>
          <a:lstStyle/>
          <a:p>
            <a:r>
              <a:rPr kumimoji="1" lang="ja-JP" altLang="en-US" dirty="0"/>
              <a:t>・コンベアみたいなのに乗って前方からくる障害物を超えて最終的にゴールが流れてくる部屋。</a:t>
            </a:r>
            <a:endParaRPr kumimoji="1" lang="en-US" altLang="ja-JP" dirty="0"/>
          </a:p>
          <a:p>
            <a:r>
              <a:rPr lang="ja-JP" altLang="en-US" dirty="0"/>
              <a:t>障害物につまずいて後ろの壁と挟まれればスタートから。</a:t>
            </a:r>
            <a:endParaRPr lang="en-US" altLang="ja-JP" dirty="0"/>
          </a:p>
          <a:p>
            <a:endParaRPr kumimoji="1" lang="en-US" altLang="ja-JP" dirty="0"/>
          </a:p>
          <a:p>
            <a:r>
              <a:rPr kumimoji="1" lang="ja-JP" altLang="en-US" dirty="0"/>
              <a:t>・部屋に散らかってる大きさの違う四角形を運んで一つの階段にしてゴールする部屋。</a:t>
            </a:r>
            <a:endParaRPr kumimoji="1" lang="en-US" altLang="ja-JP" dirty="0"/>
          </a:p>
          <a:p>
            <a:endParaRPr lang="en-US" altLang="ja-JP" dirty="0"/>
          </a:p>
          <a:p>
            <a:r>
              <a:rPr kumimoji="1" lang="ja-JP" altLang="en-US" dirty="0"/>
              <a:t>・縦に回転している歯車から歯車へ乗り越えてくアスレチックステージ。</a:t>
            </a:r>
            <a:endParaRPr kumimoji="1" lang="en-US" altLang="ja-JP" dirty="0"/>
          </a:p>
          <a:p>
            <a:endParaRPr lang="en-US" altLang="ja-JP" dirty="0"/>
          </a:p>
          <a:p>
            <a:r>
              <a:rPr kumimoji="1" lang="ja-JP" altLang="en-US" dirty="0"/>
              <a:t>・上下左右に動いている移動床を進んでいくステージ。</a:t>
            </a:r>
            <a:endParaRPr kumimoji="1" lang="en-US" altLang="ja-JP" dirty="0"/>
          </a:p>
          <a:p>
            <a:endParaRPr lang="en-US" altLang="ja-JP" dirty="0"/>
          </a:p>
          <a:p>
            <a:r>
              <a:rPr kumimoji="1" lang="ja-JP" altLang="en-US" dirty="0"/>
              <a:t>・一定間隔（音か画面上で知らせる）で左右から勢いよく壁が飛んでくるのを穴が開いた床に隠れながら進んでいくステージ</a:t>
            </a:r>
          </a:p>
        </p:txBody>
      </p:sp>
    </p:spTree>
    <p:extLst>
      <p:ext uri="{BB962C8B-B14F-4D97-AF65-F5344CB8AC3E}">
        <p14:creationId xmlns:p14="http://schemas.microsoft.com/office/powerpoint/2010/main" val="17109215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856</TotalTime>
  <Words>655</Words>
  <Application>Microsoft Office PowerPoint</Application>
  <PresentationFormat>ワイド画面</PresentationFormat>
  <Paragraphs>69</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游ゴシック</vt:lpstr>
      <vt:lpstr>游ゴシック Light</vt:lpstr>
      <vt:lpstr>Arial</vt:lpstr>
      <vt:lpstr>Office テーマ</vt:lpstr>
      <vt:lpstr>ファンシージャンピー</vt:lpstr>
      <vt:lpstr>世界観 主人公は色々巨大化した世界に迷い込んだため脱出するためにゴールを目指していく。　</vt:lpstr>
      <vt:lpstr>ゲームシステム</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超　開　王</dc:title>
  <dc:creator>粟村尉</dc:creator>
  <cp:lastModifiedBy>粟村尉</cp:lastModifiedBy>
  <cp:revision>44</cp:revision>
  <dcterms:created xsi:type="dcterms:W3CDTF">2023-04-12T00:46:45Z</dcterms:created>
  <dcterms:modified xsi:type="dcterms:W3CDTF">2023-09-20T05:54:34Z</dcterms:modified>
</cp:coreProperties>
</file>