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59BCA6-22F4-4CEC-BBF9-56F48F8BC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1CFB25-2070-4BE9-865E-E9847356C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FAB90A-2A1F-4907-BA1E-53A0EA99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2F7EAB-D588-450B-B217-301C55AA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9FE3C1-D8C4-491F-9698-36CDCF8F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6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0D939-C6EF-46C2-9199-3D9E8818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E3B6D3-3E6B-44B6-B572-8E9EDFFA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1E028F-CAA1-468D-B093-84D2D46D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F17328-BEDB-4FFB-B02E-D4BD12D5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974A80-A830-444C-AF6D-FA976049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52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F5D664-EEE9-4EC6-A626-1E8549D3D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15BA74-0294-4A14-8C3C-CF30D0AF7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CA2F88-E82F-4DA0-B2EF-3675C020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3581CA-DC20-4269-9204-4A032A85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D9CEB6-0C55-44BF-860E-F0613A6B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03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4CBC3-C731-47B0-AD00-7C1BEA1B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EFE33-67F7-4078-9FE1-4988ECD5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0C2E4D-4A8D-4B36-8C3F-0B399B8C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448B55-458B-4F11-A526-C6FF4B48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EC543-DFF7-45CA-8FB7-3B06396B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67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68ADA-3E0B-4A22-B2B5-435DFFD7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D84077-4391-4794-BE8C-D621B7B2A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7C5DA5-A0D6-441B-B116-A6D813C1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A954C5-65EE-46A7-8549-7BF235C9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BCDE3E-8BD8-402E-BF37-D834DE54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91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40BCC-5887-4094-8E8F-00F11F76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F41E7-0597-4629-96AA-FC75FBB5A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060C01-EA24-47B9-BE4E-7D9261489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DA0A65-8892-4168-83B6-D6C21357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420849-FF23-48DF-87D5-960AD4A1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5C68E9-99BB-48E6-819E-5600699B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1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AD5F9-EF91-4675-9804-1C014F12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13CF12-E334-44A6-BEFC-3CB78CDA2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0CBD41-D28A-4F62-9C17-00A375979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A3814B-9060-42AB-867F-9D11A1528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9E1685-116B-426C-B8D9-BD0645751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D25862-8FF9-4141-ADFE-98354AB9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0A56C-DB02-4C1C-91BA-9C3CCFFE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5360F9-ACF3-4648-8451-82233B41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91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58D0D-C06E-4DAD-B0BE-6609027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540A33-41CE-4B65-BEA4-82D78DDD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D9936E-9E45-4283-8F22-E3B7303C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8A1BC7-4B7A-4D3E-993A-753BD9E1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38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60A31A-CEA0-423C-AF80-7E936665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309FA4-293E-4D81-83B5-D2BA1C34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AFD2DA-6BF4-4580-B82E-3D6A696E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52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2F3B4-2AB5-480E-9CE6-423593F8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E520DF-4A39-4235-B188-85994BC0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BCD583-E57D-42BD-963A-830CD0EE9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B81705-D5B3-418E-B55D-EDF8700D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33C7CE-59C5-4E50-9BAA-0B256FAF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B3C408-EEF6-4A89-9280-10C76030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36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E2008-2775-4106-9D67-E90AC128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8B064F-E447-4B5A-BE10-B774AAC1D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05BDAF-574B-44CE-A8E7-EBB0A5174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96C6EA-B287-4AD9-AF9E-69633C91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6C7E08-20C8-477A-822F-3DF1CAC9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04AE2C-6095-4A63-8FA3-4B44EBA8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97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862E2E-BFBC-4F28-AB7D-3CF3F5EE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62C120-F96A-497F-8AB0-5A362B973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002CEA-E47A-4068-A0ED-604651A91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C69075-4EDB-4BC8-BBCA-1B3AB9556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77E845-6A5B-4309-832E-C46F5755A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58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D9EA9-E0AC-4302-8128-03D455047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ja-JP" altLang="en-US" b="1" dirty="0">
                <a:latin typeface="+mn-ea"/>
                <a:ea typeface="+mn-ea"/>
              </a:rPr>
              <a:t>雪合戦</a:t>
            </a:r>
            <a:r>
              <a:rPr lang="en-US" altLang="ja-JP" b="1" dirty="0">
                <a:latin typeface="+mn-ea"/>
                <a:ea typeface="+mn-ea"/>
              </a:rPr>
              <a:t>(</a:t>
            </a:r>
            <a:r>
              <a:rPr lang="ja-JP" altLang="en-US" b="1" dirty="0">
                <a:latin typeface="+mn-ea"/>
                <a:ea typeface="+mn-ea"/>
              </a:rPr>
              <a:t>仮</a:t>
            </a:r>
            <a:r>
              <a:rPr lang="en-US" altLang="ja-JP" b="1" dirty="0">
                <a:latin typeface="+mn-ea"/>
                <a:ea typeface="+mn-ea"/>
              </a:rPr>
              <a:t>)</a:t>
            </a:r>
            <a:endParaRPr kumimoji="1" lang="ja-JP" altLang="en-US" b="1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433118-1E3B-49F2-A233-7D51B5567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081247" cy="2041524"/>
          </a:xfrm>
        </p:spPr>
        <p:txBody>
          <a:bodyPr/>
          <a:lstStyle/>
          <a:p>
            <a:r>
              <a:rPr kumimoji="1" lang="ja-JP" altLang="en-US" dirty="0"/>
              <a:t>　　　　　　　　　　　　　　　　　　齋藤　大夢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シューティングアクションゲーム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2237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AA6805-05E6-4B49-87C1-5741C1A3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世界観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53D063-B664-45B1-A684-26F5C7B99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947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9CB91-445F-45F7-840C-81B4FBF1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ゲーム画面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54648EF-89A3-4AAF-8DA4-DE0C16AF1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05" y="1825625"/>
            <a:ext cx="8564190" cy="4351338"/>
          </a:xfrm>
        </p:spPr>
      </p:pic>
    </p:spTree>
    <p:extLst>
      <p:ext uri="{BB962C8B-B14F-4D97-AF65-F5344CB8AC3E}">
        <p14:creationId xmlns:p14="http://schemas.microsoft.com/office/powerpoint/2010/main" val="87140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C9663-F657-41D9-A456-79D8BC18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操作方法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36C011C-C29C-4AA0-955B-BF3429B7C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1500376"/>
            <a:ext cx="7571613" cy="202702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BBB13BD-B4CF-49F9-AEF8-43D188BB4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953" y="1412970"/>
            <a:ext cx="1252895" cy="2201832"/>
          </a:xfrm>
          <a:prstGeom prst="rect">
            <a:avLst/>
          </a:prstGeom>
        </p:spPr>
      </p:pic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16F22143-E3BA-4D9A-AD32-A6D231856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78364"/>
              </p:ext>
            </p:extLst>
          </p:nvPr>
        </p:nvGraphicFramePr>
        <p:xfrm>
          <a:off x="2979270" y="3749736"/>
          <a:ext cx="62334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730">
                  <a:extLst>
                    <a:ext uri="{9D8B030D-6E8A-4147-A177-3AD203B41FA5}">
                      <a16:colId xmlns:a16="http://schemas.microsoft.com/office/drawing/2014/main" val="1648201352"/>
                    </a:ext>
                  </a:extLst>
                </a:gridCol>
                <a:gridCol w="3116730">
                  <a:extLst>
                    <a:ext uri="{9D8B030D-6E8A-4147-A177-3AD203B41FA5}">
                      <a16:colId xmlns:a16="http://schemas.microsoft.com/office/drawing/2014/main" val="1908932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9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W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前進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A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5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S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65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後退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0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SPACE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ジャンプ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21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マウス操作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視点移動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32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マウス左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雪を投げる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6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43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31320-5853-4108-87AD-88E75042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ゲームシステム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CB8FB0-9CE6-46E6-B9CD-561C01D5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657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5875D1-4282-4D70-9FBE-69199173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35CF6F-686D-4643-9B6C-DC647D35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25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79C3A-890A-4E4F-A025-A21A88FC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694227-2BFE-48CF-8DB6-6B0458731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95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54</Words>
  <Application>Microsoft Office PowerPoint</Application>
  <PresentationFormat>ワイド画面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A-OTF リュウミン Pr6N L-KL</vt:lpstr>
      <vt:lpstr>游ゴシック</vt:lpstr>
      <vt:lpstr>游ゴシック Light</vt:lpstr>
      <vt:lpstr>Arial</vt:lpstr>
      <vt:lpstr>Office テーマ</vt:lpstr>
      <vt:lpstr>雪合戦(仮)</vt:lpstr>
      <vt:lpstr>世界観</vt:lpstr>
      <vt:lpstr>ゲーム画面</vt:lpstr>
      <vt:lpstr>操作方法</vt:lpstr>
      <vt:lpstr>ゲームシステム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齋藤大夢</dc:creator>
  <cp:lastModifiedBy>齋藤大夢</cp:lastModifiedBy>
  <cp:revision>9</cp:revision>
  <dcterms:created xsi:type="dcterms:W3CDTF">2023-04-11T05:28:53Z</dcterms:created>
  <dcterms:modified xsi:type="dcterms:W3CDTF">2023-04-12T02:59:18Z</dcterms:modified>
</cp:coreProperties>
</file>