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齋藤大夢" initials="齋藤大夢" lastIdx="3" clrIdx="0">
    <p:extLst>
      <p:ext uri="{19B8F6BF-5375-455C-9EA6-DF929625EA0E}">
        <p15:presenceInfo xmlns:p15="http://schemas.microsoft.com/office/powerpoint/2012/main" userId="f3f1f040198a7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14DC-9D23-46B0-9D27-DF0B6E0AE3DA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384E-8C28-41CB-81F7-A80D6D8F5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8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9BCA6-22F4-4CEC-BBF9-56F48F8B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1CFB25-2070-4BE9-865E-E9847356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AB90A-2A1F-4907-BA1E-53A0EA9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F7EAB-D588-450B-B217-301C55AA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FE3C1-D8C4-491F-9698-36CDCF8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0D939-C6EF-46C2-9199-3D9E881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3B6D3-3E6B-44B6-B572-8E9EDFFA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E028F-CAA1-468D-B093-84D2D46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17328-BEDB-4FFB-B02E-D4BD12D5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974A80-A830-444C-AF6D-FA97604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F5D664-EEE9-4EC6-A626-1E8549D3D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5BA74-0294-4A14-8C3C-CF30D0AF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A2F88-E82F-4DA0-B2EF-3675C02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581CA-DC20-4269-9204-4A032A85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9CEB6-0C55-44BF-860E-F0613A6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4CBC3-C731-47B0-AD00-7C1BEA1B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EFE33-67F7-4078-9FE1-4988ECD5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C2E4D-4A8D-4B36-8C3F-0B399B8C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48B55-458B-4F11-A526-C6FF4B4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C543-DFF7-45CA-8FB7-3B06396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68ADA-3E0B-4A22-B2B5-435DFFD7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84077-4391-4794-BE8C-D621B7B2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C5DA5-A0D6-441B-B116-A6D813C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954C5-65EE-46A7-8549-7BF235C9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CDE3E-8BD8-402E-BF37-D834DE54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40BCC-5887-4094-8E8F-00F11F76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F41E7-0597-4629-96AA-FC75FBB5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060C01-EA24-47B9-BE4E-7D926148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A0A65-8892-4168-83B6-D6C2135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420849-FF23-48DF-87D5-960AD4A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C68E9-99BB-48E6-819E-5600699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AD5F9-EF91-4675-9804-1C014F12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3CF12-E334-44A6-BEFC-3CB78CDA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0CBD41-D28A-4F62-9C17-00A3759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3814B-9060-42AB-867F-9D11A1528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9E1685-116B-426C-B8D9-BD064575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25862-8FF9-4141-ADFE-98354AB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0A56C-DB02-4C1C-91BA-9C3CCFF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5360F9-ACF3-4648-8451-82233B4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58D0D-C06E-4DAD-B0BE-6609027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540A33-41CE-4B65-BEA4-82D78DDD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D9936E-9E45-4283-8F22-E3B7303C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8A1BC7-4B7A-4D3E-993A-753BD9E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3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60A31A-CEA0-423C-AF80-7E93666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309FA4-293E-4D81-83B5-D2BA1C34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FD2DA-6BF4-4580-B82E-3D6A696E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2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2F3B4-2AB5-480E-9CE6-423593F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520DF-4A39-4235-B188-85994BC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CD583-E57D-42BD-963A-830CD0EE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B81705-D5B3-418E-B55D-EDF8700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33C7CE-59C5-4E50-9BAA-0B256FAF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B3C408-EEF6-4A89-9280-10C76030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6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E2008-2775-4106-9D67-E90AC12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B064F-E447-4B5A-BE10-B774AAC1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05BDAF-574B-44CE-A8E7-EBB0A517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6C6EA-B287-4AD9-AF9E-69633C9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C7E08-20C8-477A-822F-3DF1CAC9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4AE2C-6095-4A63-8FA3-4B44EBA8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9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862E2E-BFBC-4F28-AB7D-3CF3F5E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2C120-F96A-497F-8AB0-5A362B97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02CEA-E47A-4068-A0ED-604651A9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CFF-D691-42B3-9621-6E3A24D9BE9D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69075-4EDB-4BC8-BBCA-1B3AB955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7E845-6A5B-4309-832E-C46F5755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D9EA9-E0AC-4302-8128-03D455047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ja-JP" altLang="en-US" b="1" dirty="0">
                <a:latin typeface="+mn-ea"/>
                <a:ea typeface="+mn-ea"/>
              </a:rPr>
              <a:t>雪合戦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433118-1E3B-49F2-A233-7D51B556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81247" cy="2041524"/>
          </a:xfrm>
        </p:spPr>
        <p:txBody>
          <a:bodyPr/>
          <a:lstStyle/>
          <a:p>
            <a:r>
              <a:rPr kumimoji="1" lang="ja-JP" altLang="en-US" dirty="0"/>
              <a:t>　　　　　　　　　　　　　　　　　　齋藤　大夢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シューティングアクションゲーム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23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A6805-05E6-4B49-87C1-5741C1A3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3D063-B664-45B1-A684-26F5C7B9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4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9CB91-445F-45F7-840C-81B4FBF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54648EF-89A3-4AAF-8DA4-DE0C16AF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05" y="1825625"/>
            <a:ext cx="8564190" cy="4351338"/>
          </a:xfrm>
        </p:spPr>
      </p:pic>
    </p:spTree>
    <p:extLst>
      <p:ext uri="{BB962C8B-B14F-4D97-AF65-F5344CB8AC3E}">
        <p14:creationId xmlns:p14="http://schemas.microsoft.com/office/powerpoint/2010/main" val="8714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C9663-F657-41D9-A456-79D8BC18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操作方法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6C011C-C29C-4AA0-955B-BF3429B7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00376"/>
            <a:ext cx="7571613" cy="20270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BBB13BD-B4CF-49F9-AEF8-43D188BB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53" y="1412970"/>
            <a:ext cx="1252895" cy="2201832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6F22143-E3BA-4D9A-AD32-A6D23185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78364"/>
              </p:ext>
            </p:extLst>
          </p:nvPr>
        </p:nvGraphicFramePr>
        <p:xfrm>
          <a:off x="2979270" y="3749736"/>
          <a:ext cx="62334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0">
                  <a:extLst>
                    <a:ext uri="{9D8B030D-6E8A-4147-A177-3AD203B41FA5}">
                      <a16:colId xmlns:a16="http://schemas.microsoft.com/office/drawing/2014/main" val="1648201352"/>
                    </a:ext>
                  </a:extLst>
                </a:gridCol>
                <a:gridCol w="3116730">
                  <a:extLst>
                    <a:ext uri="{9D8B030D-6E8A-4147-A177-3AD203B41FA5}">
                      <a16:colId xmlns:a16="http://schemas.microsoft.com/office/drawing/2014/main" val="190893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5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SPACE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1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3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雪を投げる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31320-5853-4108-87AD-88E75042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E4721A-ADB3-497F-8BCB-D167513C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03" y="2031346"/>
            <a:ext cx="2034720" cy="358015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6E0A654-42CC-4C9D-883C-C7852EC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45" y="2756641"/>
            <a:ext cx="2034720" cy="35801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6678DF2-8E81-43AC-A690-8E5B2776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394" y="1852053"/>
            <a:ext cx="2034720" cy="358015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58F06F7-9D63-4282-A2F7-794362CB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8677" y="2686176"/>
            <a:ext cx="2034720" cy="35801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18BFBA-38D6-495D-9DF6-D4AADE87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060" y="3142123"/>
            <a:ext cx="2034720" cy="358015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392E99F-D540-40F2-B78D-3A1ECBFD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2" y="3277847"/>
            <a:ext cx="2034720" cy="358015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62EB34-F935-4583-81D8-E9A7A119D413}"/>
              </a:ext>
            </a:extLst>
          </p:cNvPr>
          <p:cNvSpPr txBox="1"/>
          <p:nvPr/>
        </p:nvSpPr>
        <p:spPr>
          <a:xfrm>
            <a:off x="3288786" y="1690688"/>
            <a:ext cx="480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３対３のチーム戦</a:t>
            </a:r>
            <a:endParaRPr kumimoji="1" lang="ja-JP" altLang="en-US" sz="4000" b="1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2B09C23-7AC2-48EA-9902-012B01C0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23" y="2295793"/>
            <a:ext cx="748200" cy="92169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DFBD918-78A5-4EE9-A991-99970FB7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7" y="3821422"/>
            <a:ext cx="748200" cy="92169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0939EA7-D1DE-405E-AF0B-983D1A6A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42" y="2632862"/>
            <a:ext cx="748200" cy="9216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257B25A-2A20-4291-8504-8995C0B46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9" y="2451971"/>
            <a:ext cx="748200" cy="9216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DF2C88-C2D1-4F77-B3C1-677AFCCC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64" y="3554557"/>
            <a:ext cx="748200" cy="92169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C3AB10D-6860-43FE-BBD4-24D5CBF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82" y="4146228"/>
            <a:ext cx="748200" cy="92169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CD0073D-7D45-4217-901A-EC85DB04DAAC}"/>
              </a:ext>
            </a:extLst>
          </p:cNvPr>
          <p:cNvSpPr txBox="1"/>
          <p:nvPr/>
        </p:nvSpPr>
        <p:spPr>
          <a:xfrm>
            <a:off x="512898" y="3425765"/>
            <a:ext cx="1006351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プレイヤー</a:t>
            </a:r>
            <a:endParaRPr kumimoji="1" lang="ja-JP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71513F-92E8-4144-914F-CBA4205A6D23}"/>
              </a:ext>
            </a:extLst>
          </p:cNvPr>
          <p:cNvSpPr txBox="1"/>
          <p:nvPr/>
        </p:nvSpPr>
        <p:spPr>
          <a:xfrm>
            <a:off x="1475348" y="2141904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12C24D7-EDD6-4792-AE45-A4B3DCA00ED3}"/>
              </a:ext>
            </a:extLst>
          </p:cNvPr>
          <p:cNvSpPr txBox="1"/>
          <p:nvPr/>
        </p:nvSpPr>
        <p:spPr>
          <a:xfrm>
            <a:off x="2229038" y="2983796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2481FF-1DFA-49A4-BFE4-0575AC66700C}"/>
              </a:ext>
            </a:extLst>
          </p:cNvPr>
          <p:cNvSpPr txBox="1"/>
          <p:nvPr/>
        </p:nvSpPr>
        <p:spPr>
          <a:xfrm>
            <a:off x="8376563" y="3081102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741241D-EEAA-409D-B0E7-5187B8E0684F}"/>
              </a:ext>
            </a:extLst>
          </p:cNvPr>
          <p:cNvSpPr txBox="1"/>
          <p:nvPr/>
        </p:nvSpPr>
        <p:spPr>
          <a:xfrm>
            <a:off x="9810592" y="3640860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3ECBAB-11AB-42FA-91D2-3BADB0CC8A8B}"/>
              </a:ext>
            </a:extLst>
          </p:cNvPr>
          <p:cNvSpPr txBox="1"/>
          <p:nvPr/>
        </p:nvSpPr>
        <p:spPr>
          <a:xfrm>
            <a:off x="9391890" y="2330379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465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875D1-4282-4D70-9FBE-6919917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25ABBE3-DC00-4511-A326-DAC268D4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9" y="2482968"/>
            <a:ext cx="2539682" cy="189206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325B800-A526-4ABA-BB40-4BE0B9CB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5189"/>
            <a:ext cx="2539682" cy="18920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FE162BF-564D-4F99-AB1F-8970D439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9" y="3635189"/>
            <a:ext cx="2539682" cy="18920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B5FEF2D-A159-4A01-9E68-D4D11222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61" y="2037312"/>
            <a:ext cx="2657206" cy="46754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AED67E5-D24A-41E3-BE5F-E60AD1D66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262">
            <a:off x="7280006" y="3001738"/>
            <a:ext cx="1963692" cy="19948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312285-33DA-4AC8-900E-42E182FA2CC9}"/>
              </a:ext>
            </a:extLst>
          </p:cNvPr>
          <p:cNvSpPr txBox="1"/>
          <p:nvPr/>
        </p:nvSpPr>
        <p:spPr>
          <a:xfrm>
            <a:off x="2613718" y="1564054"/>
            <a:ext cx="710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味方が全員敵の攻撃に当たるか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FF0000"/>
                </a:solidFill>
              </a:rPr>
              <a:t>自陣のフラッグを取られたらゲームオーバー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6D8C8DEB-1B9F-41DC-B60C-114C369F0F6C}"/>
              </a:ext>
            </a:extLst>
          </p:cNvPr>
          <p:cNvSpPr/>
          <p:nvPr/>
        </p:nvSpPr>
        <p:spPr>
          <a:xfrm>
            <a:off x="8784458" y="2131782"/>
            <a:ext cx="2474259" cy="1044389"/>
          </a:xfrm>
          <a:prstGeom prst="wedgeEllipseCallout">
            <a:avLst>
              <a:gd name="adj1" fmla="val -70833"/>
              <a:gd name="adj2" fmla="val 49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2117BF-C70B-4C13-B151-710A8DDF355B}"/>
              </a:ext>
            </a:extLst>
          </p:cNvPr>
          <p:cNvSpPr txBox="1"/>
          <p:nvPr/>
        </p:nvSpPr>
        <p:spPr>
          <a:xfrm>
            <a:off x="8895633" y="2307234"/>
            <a:ext cx="2363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やった！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422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9C3A-890A-4E4F-A025-A21A88FC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11" y="2766218"/>
            <a:ext cx="10242177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rgbClr val="FF0000"/>
                </a:solidFill>
              </a:rPr>
              <a:t>障害物をうまく利用して勝利を勝ち取ろう！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7C60C07-C5FE-4660-8C7A-6B9AE9DB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433046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88</Words>
  <Application>Microsoft Office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A-OTF リュウミン Pr6N L-KL</vt:lpstr>
      <vt:lpstr>游ゴシック</vt:lpstr>
      <vt:lpstr>游ゴシック Light</vt:lpstr>
      <vt:lpstr>Arial</vt:lpstr>
      <vt:lpstr>Arial Black</vt:lpstr>
      <vt:lpstr>Office テーマ</vt:lpstr>
      <vt:lpstr>雪合戦</vt:lpstr>
      <vt:lpstr>世界観</vt:lpstr>
      <vt:lpstr>ゲーム画面</vt:lpstr>
      <vt:lpstr>操作方法</vt:lpstr>
      <vt:lpstr>ゲームシステム</vt:lpstr>
      <vt:lpstr>ゲームシステム</vt:lpstr>
      <vt:lpstr>障害物をうまく利用して勝利を勝ち取ろう！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齋藤大夢</dc:creator>
  <cp:lastModifiedBy>齋藤大夢</cp:lastModifiedBy>
  <cp:revision>19</cp:revision>
  <dcterms:created xsi:type="dcterms:W3CDTF">2023-04-11T05:28:53Z</dcterms:created>
  <dcterms:modified xsi:type="dcterms:W3CDTF">2023-04-12T06:07:00Z</dcterms:modified>
</cp:coreProperties>
</file>