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nya hirota" initials="sh" lastIdx="0" clrIdx="0">
    <p:extLst>
      <p:ext uri="{19B8F6BF-5375-455C-9EA6-DF929625EA0E}">
        <p15:presenceInfo xmlns:p15="http://schemas.microsoft.com/office/powerpoint/2012/main" userId="a9bc1ab3f4a5a4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27.37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45,'8'0,"16"0,12 0,12 0,7 0,6 0,1 0,4 0,-3 0,2 0,-11-8,-6-4,2 2,0 1,-8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33.94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1 576,'123'-31,"173"-57,133 82,-414 5,1 1,0 1,-1 1,0 0,1 0,-1 2,0 0,0 1,0 0,-1 1,0 1,0 0,-1 1,0 0,1 2,10 10,-10-6,0 0,1 0,1-1,0-1,1-1,0 0,1-2,0 1,0-2,1-1,0 0,1-1,-1-1,1-1,0-1,0-1,1 0,3-2,13-6,-1-2,-1-1,1-2,-2-1,22-12,188-46,3 11,-24-23,23 12,-158 49,-72 14,0 2,0 0,0 1,0 1,1 0,-1 2,1-1,0 2,-1 0,1 1,0 1,-1 1,1 0,-1 1,0 1,5 2,92 54,-93-49,0-1,1-1,1-1,0-1,0-1,0 0,1-2,0-1,0-1,0 0,1-2,10-1,33 8,-66-7,-1 0,1 0,-1-1,0 1,1 0,-1 0,0 0,0 0,0 0,0 0,0-1,0 1,0 0,0 0,0 0,0 0,0 0,0 0,0 0,-1-1,1 1,0 0,-1 0,1 0,-1-1,1 1,-1 0,1 0,-1-1,0 1,1-1,-1 1,0 0,1-1,-1 1,0-1,0 1,1-1,-1 0,0 1,0-1,0 0,0 1,-46 34,-1-3,-2-1,-1-3,-10 2,-129 38,40-30,137-36,1-1,-1 0,0-1,1-1,-1 0,1-1,-1 0,1 0,0-2,0 1,0-2,0 0,1 0,0-1,-10-6,-80-30,72 34,-1 2,1 1,-1 1,0 2,0 1,0 1,0 2,0 1,0 1,-16 5,-144 43,-53 11,217-54,-1-1,0-1,0-1,0-1,-1-2,0-1,1-1,-1-1,0-1,0-2,1-1,-15-4,23 4,0-1,0 2,-1 1,0 0,1 2,-1 0,0 1,-10 2,-212 45,221-42,1-1,-1-1,0-1,0 0,0-2,0 0,0-2,-1 0,1-1,0-1,1-1,-1-1,1-1,0-1,-3-2,-100-47,81 35,36 19,-1-1,0 1,1-1,-1 0,1 0,0-1,0 0,0 0,1 0,-1-1,1 1,0-1,0-1,1 1,-1-1,1 0,1 0,-1 0,1 0,0-1,0 1,-1-5,6 5,0 1,0-1,0 0,0 1,1-1,0 1,0 0,0 0,1 0,0 0,0 0,0 1,0 0,1 0,0 0,0 0,0 1,0 0,0 0,1 0,-1 1,1-1,0 2,3-2,20-12,2 0,0 2,1 1,0 1,0 2,1 2,2 0,35-8,-35 6,-13 5,-1-1,0-1,0 0,0-2,-1-1,0 0,-1-2,6-4,-8 5,1 1,0 0,0 1,0 1,1 1,0 1,0 0,1 2,15-2,-4 0,-1-3,0-1,-1-2,-1 0,0-2,0-1,-2-2,19-13,147-70,-26 53,-127 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36.81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33 399,'30'43,"-15"-32,0-1,1 0,0-1,0-1,1 0,0-1,0-1,1-1,-1 0,1-2,0 0,1 0,-1-2,0 0,1-2,-1 0,12-2,-10 3,543-5,-304-34,-15-31,-231 67,23-3,-1-2,0-1,-1-2,0-1,13-8,-4 1,1 1,1 3,0 1,1 3,6 0,53-14,34-27,21-8,-161 59,0-1,0 1,0-1,0 1,-1 0,1 0,0-1,-1 1,1 0,0 0,-1 0,0 0,1 1,-1-1,1 0,-1 1,0-1,1 1,-1-1,0 1,0 0,1 0,-1 0,0 0,0 0,0 0,1 0,-1 1,0-1,0 0,1 1,-684 1,-547-2,1217 0,0 0,0-1,0-1,0-1,0 0,1 0,-1-1,1-1,0-1,0 0,1-1,-11-7,14 8,1 0,-1 0,0 1,0 1,0-1,-1 2,1-1,-1 2,0-1,0 1,0 1,0 0,0 1,0 0,-6 1,-28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41.66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0 198,'136'-45,"65"-5,72 17,-17-29,169 54,-401 8,1 1,-1 1,0 1,1 1,-1 2,-1 0,1 1,-1 1,13 8,147 51,8-18,-56 3,-73-32,168 35,-193-52,0-2,0-1,0-1,0-3,0-1,17-5,279-26,-77-5,42 33,-99-47,-164 46,-35 9,0 0,0 0,0-1,-1 1,1 0,0 0,0-1,0 1,0 0,0 0,0-1,0 1,0 0,0-1,0 1,0 0,0 0,0-1,0 1,0 0,0-1,0 1,0 0,0 0,0-1,0 1,0 0,1 0,-1-1,0 1,0 0,0 0,0 0,1-1,-22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45.39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1 163,'2'-3,"0"0,0 0,0 0,1 1,-1-1,1 1,-1 0,1 0,0 0,0 0,0 0,0 0,0 1,1 0,-1-1,0 1,1 0,-1 1,0-1,1 1,-1-1,1 1,-1 0,1 0,1 0,151-26,31-47,-177 69,0 0,0 0,0 1,0 0,1 1,-1 0,1 1,0 0,-1 1,1 0,0 0,-1 1,1 1,-1 0,1 0,-1 1,0 0,0 1,0 0,-1 0,1 1,-1 1,0 0,0 0,-1 0,0 1,4 5,59 42,-36-35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46.38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0,'8'0,"12"0,15 0,9 0,10 0,5 0,4 0,0 0,2 0,-1 0,0 0,-2 0,1 0,-10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52.41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1,'9'0,"10"0,16 0,1 12,2 5,9-2,4-2,-7 5,2-1,1-3,6-5,2-2,4-4,-8-10,-4-4,2-1,-7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53.21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1,'40'0,"241"19,-170-2,1-5,1-5,-1-5,37-7,28 2,191 1,-222-26,-105 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0T02:24:06.61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1,'282'2,"-272"-2,0 2,0-1,0 1,0 1,-1-1,1 2,-1-1,1 1,-1 1,-1 0,1 0,0 1,-1 0,0 0,-1 1,0 0,0 0,4 6,-4-4,1 0,0 0,1-1,-1 0,2 0,-1-1,1 0,0-1,0 0,1-1,-1 0,1 0,1-1,-1-1,0 0,1 0,0-1,-1-1,7 0,27 3,0-2,1-2,-1-1,0-3,0-2,32-9,192-20,-152 4,-100 25,0 0,1 1,-1 1,1 0,0 2,0 0,0 1,0 0,8 2,171 34,-4 29,-118-53,1-4,-1-3,1-3,32-5,25 0,236 2,-168-34,43-35,-99 34,-107 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42CBE-7301-4EB4-BC5B-740494784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49181F-BD62-4D55-A9A1-E772B6DA4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41BFEA-0F21-4EDB-B5F5-4ECB3BE8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81AE8A-79B2-4BE9-B2DC-5053EA72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DF1A6-CA69-4CAF-9FBD-03DBEE0B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17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F0C73-D256-4B91-B954-424457DC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C189B-FC7F-47BB-94A7-CC3F44CAA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CC704-3E29-4D7F-B1EB-643DF4F3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A37D4-04CA-40C7-8A72-7F669B98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449A69-4C54-481E-82CC-AA3FEDF1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66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8B2BBE-9B24-4EA6-A9B3-489428443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F04244-62F6-4B1B-B8BD-4121F84D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C34C44-881C-4071-8738-8F11DADF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BE0FC9-0EE4-4545-B7C2-01D52B62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6DD4B9-3304-480F-8185-082A9ABD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7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9F5A8-069C-47B7-B6E1-EA28E686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EB368C-44DF-4E53-845A-DE471953E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FB6138-2796-40BB-8A7B-42A8E173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133FD5-D1C2-487C-B63E-09BAB8D1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2EA7ED-113E-4878-8716-F9273EA7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95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E6C3B4-61D0-402B-A569-EC9C6106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61E9-4B83-4119-BDF2-BF9EB43C4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764265-7A93-4B02-BA28-7075DAF2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1C5C17-4BD4-4FED-B126-37D7FD42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1DFF9-60D5-4BF2-9B4D-804B3087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86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01BAF-7770-4C7A-B722-88444021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106AB1-80EB-4C39-85A3-BC3759328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E27F66-4C6B-423E-9109-FDB903B8E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18FFC1-7397-4D2F-BEDE-3A26CFFC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7855F8-2C87-45FA-BCE5-5E462959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667360-16CE-424B-B1AE-4F289AC6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72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E4461-D828-4099-8896-53626788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33792A-0CAF-4410-9931-58395B688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98625B-FFF1-4980-8437-DF9969B25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865CCC-2E98-4385-9625-15F774B7A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79156D2-9CDB-4783-BA5F-6E7394D75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8375C6-233D-4B24-99CE-ECBEB37E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F3D429-FF07-44E7-997C-DF3D6C44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DAA82C-73A7-4BE3-B1E6-B3D3356F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82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C88F9-B73E-4D8F-BF94-01973C0E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ED86E0-5DF7-4C66-AC0E-AB2A85CC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4BC7C5-31FF-4ED9-AFE4-77C35008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FCCE9C-F78A-4F36-B530-54479127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94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B1346D-EABF-4BC5-9F36-B4F2913A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8343ED-7451-48FD-A21A-A63FBE0B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865831-F81C-4806-9523-FBDCA1D0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04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E3349-FD2D-4E63-805F-2DA53EFF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264A53-24F5-49A7-A943-F37183F95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71E8D1-789F-4B1B-B8D7-B2E586FE3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563701-C790-4AEB-8086-47D090F6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B28370-04E0-4025-A893-8B3F8D87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D05068-368C-4CB0-A7E3-EA992BAA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0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4081F-B687-4682-BB14-64E08977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E4EE0E-5646-4109-BFD4-E10173420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5C6CF5-8F5C-4EB8-834B-4D97492D3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56AD97-1853-47C7-B5D6-6B8C511B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61ED76-E4C1-4A04-A201-4723773F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2939C9-74CF-4B2F-B9FA-ED1117ED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16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07FF46-856A-4818-A4E8-A67D0D9A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D57D7A-15BB-4325-A624-EB626D504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DF971B-BD0B-4E74-9058-98E520702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0A165E-5D97-4F13-A119-169EF1C8C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2F4A58-6F62-432F-975A-CEB1EE9E9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87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vgsilh.com/ja/ff9800/image/151626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svg"/><Relationship Id="rId7" Type="http://schemas.openxmlformats.org/officeDocument/2006/relationships/hyperlink" Target="https://creativecommons.org/licenses/by-nc/3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all.com/versus-png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s://svgsilh.com/ja/00bcd4/image/1299299.html" TargetMode="External"/><Relationship Id="rId4" Type="http://schemas.openxmlformats.org/officeDocument/2006/relationships/hyperlink" Target="https://svgsilh.com/ja/ff9800/image/2009503.html" TargetMode="External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0.png"/><Relationship Id="rId17" Type="http://schemas.openxmlformats.org/officeDocument/2006/relationships/customXml" Target="../ink/ink8.xml"/><Relationship Id="rId2" Type="http://schemas.openxmlformats.org/officeDocument/2006/relationships/image" Target="../media/image9.png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0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439944-0726-49A3-A723-D814D3154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でーもんアドベンチャー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9ED1E4-51F3-4799-A84B-171443C60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作成者　廣田隼也</a:t>
            </a:r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9A422E73-9ACD-4AEE-9107-C0615B966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3000" y="3509963"/>
            <a:ext cx="3793121" cy="36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4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456D5D-7E06-481F-9050-AE2D764A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世界観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E45E7D-D566-46E9-BEE2-A3918F74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主人公はモンスターで、敵は人間</a:t>
            </a:r>
            <a:endParaRPr kumimoji="1" lang="en-US" altLang="ja-JP" dirty="0"/>
          </a:p>
          <a:p>
            <a:r>
              <a:rPr kumimoji="1" lang="ja-JP" altLang="en-US" dirty="0"/>
              <a:t>カラフルな世界</a:t>
            </a:r>
            <a:endParaRPr kumimoji="1" lang="en-US" altLang="ja-JP" dirty="0"/>
          </a:p>
          <a:p>
            <a:r>
              <a:rPr kumimoji="1" lang="ja-JP" altLang="en-US" dirty="0"/>
              <a:t>植物が主人公の行く先を示してくれる</a:t>
            </a:r>
            <a:endParaRPr kumimoji="1" lang="en-US" altLang="ja-JP" dirty="0"/>
          </a:p>
          <a:p>
            <a:r>
              <a:rPr lang="ja-JP" altLang="en-US" dirty="0"/>
              <a:t>ゴール、またはボスを倒すとクリア</a:t>
            </a: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93687142-8F30-401F-B045-05045D6C4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55770" y="4820574"/>
            <a:ext cx="1348022" cy="16024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8A8F4F8-087F-4918-B90D-9BCA6C64D9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468518" y="5209420"/>
            <a:ext cx="805487" cy="96754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37EF95-B7A9-4E53-ABD7-83199EE04E73}"/>
              </a:ext>
            </a:extLst>
          </p:cNvPr>
          <p:cNvSpPr txBox="1"/>
          <p:nvPr/>
        </p:nvSpPr>
        <p:spPr>
          <a:xfrm>
            <a:off x="2315441" y="6100460"/>
            <a:ext cx="12543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hlinkClick r:id="rId6" tooltip="https://www.pngall.com/versus-png/"/>
              </a:rPr>
              <a:t>この写真</a:t>
            </a:r>
            <a:r>
              <a:rPr lang="ja-JP" altLang="en-US" sz="900" dirty="0"/>
              <a:t> の作成者 不明な作成者 は </a:t>
            </a:r>
            <a:r>
              <a:rPr lang="ja-JP" altLang="en-US" sz="900" dirty="0">
                <a:hlinkClick r:id="rId7" tooltip="https://creativecommons.org/licenses/by-nc/3.0/"/>
              </a:rPr>
              <a:t>CC BY-NC</a:t>
            </a:r>
            <a:r>
              <a:rPr lang="ja-JP" altLang="en-US" sz="900" dirty="0"/>
              <a:t> のライセンスを許諾されています</a:t>
            </a:r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A31CC179-B62D-4DFA-A31A-1E25215967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109859" y="4900473"/>
            <a:ext cx="978444" cy="15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4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C5FA8-0C54-48CA-B052-01637877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1" y="0"/>
            <a:ext cx="10515600" cy="873511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ゲーム画面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E79C1C0A-0427-4CCA-B4F4-1E5A24C14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20238" y="5877017"/>
            <a:ext cx="1460377" cy="558862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dirty="0"/>
              <a:t>＊イメージ</a:t>
            </a:r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0662A384-9F0D-4373-8F2E-32D96F9FAF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52435"/>
            <a:ext cx="9753600" cy="4505325"/>
          </a:xfrm>
        </p:spPr>
      </p:pic>
    </p:spTree>
    <p:extLst>
      <p:ext uri="{BB962C8B-B14F-4D97-AF65-F5344CB8AC3E}">
        <p14:creationId xmlns:p14="http://schemas.microsoft.com/office/powerpoint/2010/main" val="386201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A82D8-0A62-4ADC-83F2-CC73EEA2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8557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操作方法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97C8F19-A86A-4939-896A-23B61391A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96186"/>
            <a:ext cx="10515600" cy="292387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3FCEFE97-5825-4344-BD64-D2EAB8FF9ACC}"/>
                  </a:ext>
                </a:extLst>
              </p14:cNvPr>
              <p14:cNvContentPartPr/>
              <p14:nvPr/>
            </p14:nvContentPartPr>
            <p14:xfrm>
              <a:off x="2263233" y="1901073"/>
              <a:ext cx="263880" cy="16200"/>
            </p14:xfrm>
          </p:contentPart>
        </mc:Choice>
        <mc:Fallback xmlns=""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3FCEFE97-5825-4344-BD64-D2EAB8FF9A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3593" y="1721073"/>
                <a:ext cx="44352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4A76D936-0208-41C7-8CD0-03AA1061CF3A}"/>
                  </a:ext>
                </a:extLst>
              </p14:cNvPr>
              <p14:cNvContentPartPr/>
              <p14:nvPr/>
            </p14:nvContentPartPr>
            <p14:xfrm>
              <a:off x="1890273" y="2154153"/>
              <a:ext cx="1260360" cy="311400"/>
            </p14:xfrm>
          </p:contentPart>
        </mc:Choice>
        <mc:Fallback xmlns=""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4A76D936-0208-41C7-8CD0-03AA1061CF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0633" y="1974153"/>
                <a:ext cx="144000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1D29F5A3-F90B-4D43-8B8A-FB0400378EDF}"/>
                  </a:ext>
                </a:extLst>
              </p14:cNvPr>
              <p14:cNvContentPartPr/>
              <p14:nvPr/>
            </p14:nvContentPartPr>
            <p14:xfrm>
              <a:off x="1026633" y="2706033"/>
              <a:ext cx="858240" cy="191520"/>
            </p14:xfrm>
          </p:contentPart>
        </mc:Choice>
        <mc:Fallback xmlns=""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1D29F5A3-F90B-4D43-8B8A-FB0400378E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993" y="2526393"/>
                <a:ext cx="103788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インク 16">
                <a:extLst>
                  <a:ext uri="{FF2B5EF4-FFF2-40B4-BE49-F238E27FC236}">
                    <a16:creationId xmlns:a16="http://schemas.microsoft.com/office/drawing/2014/main" id="{3B1879E8-F3CD-46E7-AB26-0359E9206D5A}"/>
                  </a:ext>
                </a:extLst>
              </p14:cNvPr>
              <p14:cNvContentPartPr/>
              <p14:nvPr/>
            </p14:nvContentPartPr>
            <p14:xfrm>
              <a:off x="3817353" y="3204273"/>
              <a:ext cx="1347480" cy="108360"/>
            </p14:xfrm>
          </p:contentPart>
        </mc:Choice>
        <mc:Fallback xmlns="">
          <p:pic>
            <p:nvPicPr>
              <p:cNvPr id="17" name="インク 16">
                <a:extLst>
                  <a:ext uri="{FF2B5EF4-FFF2-40B4-BE49-F238E27FC236}">
                    <a16:creationId xmlns:a16="http://schemas.microsoft.com/office/drawing/2014/main" id="{3B1879E8-F3CD-46E7-AB26-0359E9206D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27353" y="3024273"/>
                <a:ext cx="152712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インク 17">
                <a:extLst>
                  <a:ext uri="{FF2B5EF4-FFF2-40B4-BE49-F238E27FC236}">
                    <a16:creationId xmlns:a16="http://schemas.microsoft.com/office/drawing/2014/main" id="{E78C7C24-2E8C-4822-883D-032EC0A58E25}"/>
                  </a:ext>
                </a:extLst>
              </p14:cNvPr>
              <p14:cNvContentPartPr/>
              <p14:nvPr/>
            </p14:nvContentPartPr>
            <p14:xfrm>
              <a:off x="1836993" y="1814673"/>
              <a:ext cx="291600" cy="58680"/>
            </p14:xfrm>
          </p:contentPart>
        </mc:Choice>
        <mc:Fallback xmlns="">
          <p:pic>
            <p:nvPicPr>
              <p:cNvPr id="18" name="インク 17">
                <a:extLst>
                  <a:ext uri="{FF2B5EF4-FFF2-40B4-BE49-F238E27FC236}">
                    <a16:creationId xmlns:a16="http://schemas.microsoft.com/office/drawing/2014/main" id="{E78C7C24-2E8C-4822-883D-032EC0A58E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47353" y="1635033"/>
                <a:ext cx="4712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インク 18">
                <a:extLst>
                  <a:ext uri="{FF2B5EF4-FFF2-40B4-BE49-F238E27FC236}">
                    <a16:creationId xmlns:a16="http://schemas.microsoft.com/office/drawing/2014/main" id="{0A4BE60E-28A9-4645-BE09-C45E27C642B5}"/>
                  </a:ext>
                </a:extLst>
              </p14:cNvPr>
              <p14:cNvContentPartPr/>
              <p14:nvPr/>
            </p14:nvContentPartPr>
            <p14:xfrm>
              <a:off x="1890273" y="1961553"/>
              <a:ext cx="258480" cy="360"/>
            </p14:xfrm>
          </p:contentPart>
        </mc:Choice>
        <mc:Fallback xmlns="">
          <p:pic>
            <p:nvPicPr>
              <p:cNvPr id="19" name="インク 18">
                <a:extLst>
                  <a:ext uri="{FF2B5EF4-FFF2-40B4-BE49-F238E27FC236}">
                    <a16:creationId xmlns:a16="http://schemas.microsoft.com/office/drawing/2014/main" id="{0A4BE60E-28A9-4645-BE09-C45E27C642B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00633" y="1781553"/>
                <a:ext cx="4381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B3F70C27-465E-498D-90FD-02ED61A6C4CE}"/>
                  </a:ext>
                </a:extLst>
              </p14:cNvPr>
              <p14:cNvContentPartPr/>
              <p14:nvPr/>
            </p14:nvContentPartPr>
            <p14:xfrm>
              <a:off x="4687113" y="3222273"/>
              <a:ext cx="262440" cy="45360"/>
            </p14:xfrm>
          </p:contentPart>
        </mc:Choice>
        <mc:Fallback xmlns=""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B3F70C27-465E-498D-90FD-02ED61A6C4C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97113" y="3042633"/>
                <a:ext cx="4420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インク 23">
                <a:extLst>
                  <a:ext uri="{FF2B5EF4-FFF2-40B4-BE49-F238E27FC236}">
                    <a16:creationId xmlns:a16="http://schemas.microsoft.com/office/drawing/2014/main" id="{27499003-BB0F-45EC-B902-AA17F09DF658}"/>
                  </a:ext>
                </a:extLst>
              </p14:cNvPr>
              <p14:cNvContentPartPr/>
              <p14:nvPr/>
            </p14:nvContentPartPr>
            <p14:xfrm>
              <a:off x="3888273" y="3319833"/>
              <a:ext cx="594360" cy="20880"/>
            </p14:xfrm>
          </p:contentPart>
        </mc:Choice>
        <mc:Fallback xmlns="">
          <p:pic>
            <p:nvPicPr>
              <p:cNvPr id="24" name="インク 23">
                <a:extLst>
                  <a:ext uri="{FF2B5EF4-FFF2-40B4-BE49-F238E27FC236}">
                    <a16:creationId xmlns:a16="http://schemas.microsoft.com/office/drawing/2014/main" id="{27499003-BB0F-45EC-B902-AA17F09DF65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98273" y="3140193"/>
                <a:ext cx="774000" cy="3805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26C9474D-B542-47DF-94D7-CC6616FF8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529595"/>
              </p:ext>
            </p:extLst>
          </p:nvPr>
        </p:nvGraphicFramePr>
        <p:xfrm>
          <a:off x="3586579" y="3746189"/>
          <a:ext cx="4758432" cy="304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216">
                  <a:extLst>
                    <a:ext uri="{9D8B030D-6E8A-4147-A177-3AD203B41FA5}">
                      <a16:colId xmlns:a16="http://schemas.microsoft.com/office/drawing/2014/main" val="1200949828"/>
                    </a:ext>
                  </a:extLst>
                </a:gridCol>
                <a:gridCol w="2379216">
                  <a:extLst>
                    <a:ext uri="{9D8B030D-6E8A-4147-A177-3AD203B41FA5}">
                      <a16:colId xmlns:a16="http://schemas.microsoft.com/office/drawing/2014/main" val="1144442514"/>
                    </a:ext>
                  </a:extLst>
                </a:gridCol>
              </a:tblGrid>
              <a:tr h="38052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19169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前進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24784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左向き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3033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後退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7907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右向き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99248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回避行動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58106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Shift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ダッシュ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97999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Space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ジャンプ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94298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A1E5B11E-1D68-436C-943E-6A79E92A6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11424"/>
              </p:ext>
            </p:extLst>
          </p:nvPr>
        </p:nvGraphicFramePr>
        <p:xfrm>
          <a:off x="8353890" y="3746189"/>
          <a:ext cx="36132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605">
                  <a:extLst>
                    <a:ext uri="{9D8B030D-6E8A-4147-A177-3AD203B41FA5}">
                      <a16:colId xmlns:a16="http://schemas.microsoft.com/office/drawing/2014/main" val="1976614034"/>
                    </a:ext>
                  </a:extLst>
                </a:gridCol>
                <a:gridCol w="1806605">
                  <a:extLst>
                    <a:ext uri="{9D8B030D-6E8A-4147-A177-3AD203B41FA5}">
                      <a16:colId xmlns:a16="http://schemas.microsoft.com/office/drawing/2014/main" val="3697412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37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弱攻撃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02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強攻撃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特殊攻撃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647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D41C7DC4-D294-4773-A169-0441172BA950}"/>
                  </a:ext>
                </a:extLst>
              </p14:cNvPr>
              <p14:cNvContentPartPr/>
              <p14:nvPr/>
            </p14:nvContentPartPr>
            <p14:xfrm>
              <a:off x="4633833" y="2307873"/>
              <a:ext cx="1263600" cy="7452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D41C7DC4-D294-4773-A169-0441172BA95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43833" y="2128233"/>
                <a:ext cx="1443240" cy="4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49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5DCD9E-DB0B-4C07-8734-44FB3E8A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74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ゲームシステム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9083D7-FEFB-48CF-972B-6C5A32DE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788"/>
            <a:ext cx="10515600" cy="5218175"/>
          </a:xfrm>
        </p:spPr>
        <p:txBody>
          <a:bodyPr/>
          <a:lstStyle/>
          <a:p>
            <a:r>
              <a:rPr kumimoji="1" lang="ja-JP" altLang="en-US" dirty="0"/>
              <a:t>敵を倒しながらゴールを目指す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体力が</a:t>
            </a:r>
            <a:r>
              <a:rPr lang="en-US" altLang="ja-JP" dirty="0"/>
              <a:t>0</a:t>
            </a:r>
            <a:r>
              <a:rPr lang="ja-JP" altLang="en-US" dirty="0"/>
              <a:t>になるとゲームオーバー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ステージには</a:t>
            </a:r>
            <a:r>
              <a:rPr kumimoji="1" lang="ja-JP" altLang="en-US" dirty="0"/>
              <a:t>道の行き先を教えてくれる不思議な植物がある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ステージには色々なアイテムが設置されている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アイテムには、それぞれ対応するギミックがある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4361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CED38-DDF9-4B2B-A271-AFEE2E23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アピールポイント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A1AF6A-92C7-4BB1-BF1F-760D88BDE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1"/>
          </a:xfrm>
        </p:spPr>
        <p:txBody>
          <a:bodyPr/>
          <a:lstStyle/>
          <a:p>
            <a:r>
              <a:rPr kumimoji="1" lang="ja-JP" altLang="en-US" dirty="0"/>
              <a:t>未定</a:t>
            </a:r>
          </a:p>
        </p:txBody>
      </p:sp>
    </p:spTree>
    <p:extLst>
      <p:ext uri="{BB962C8B-B14F-4D97-AF65-F5344CB8AC3E}">
        <p14:creationId xmlns:p14="http://schemas.microsoft.com/office/powerpoint/2010/main" val="317818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142</Words>
  <Application>Microsoft Office PowerPoint</Application>
  <PresentationFormat>ワイド画面</PresentationFormat>
  <Paragraphs>44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でーもんアドベンチャー2</vt:lpstr>
      <vt:lpstr>世界観</vt:lpstr>
      <vt:lpstr>ゲーム画面</vt:lpstr>
      <vt:lpstr>操作方法</vt:lpstr>
      <vt:lpstr>ゲームシステム</vt:lpstr>
      <vt:lpstr>アピールポイント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shunya hirota</dc:creator>
  <cp:lastModifiedBy>shunya hirota</cp:lastModifiedBy>
  <cp:revision>15</cp:revision>
  <dcterms:created xsi:type="dcterms:W3CDTF">2023-09-19T02:59:11Z</dcterms:created>
  <dcterms:modified xsi:type="dcterms:W3CDTF">2023-09-20T05:41:46Z</dcterms:modified>
</cp:coreProperties>
</file>