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A64FA3-7F9E-4696-865F-1F1E1CAD17CA}">
  <a:tblStyle styleId="{82A64FA3-7F9E-4696-865F-1F1E1CAD17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450e7828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450e7828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d7fd0601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g26d7fd0601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5b5e0062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5b5e0062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/>
              <a:t>制作者</a:t>
            </a:r>
            <a:br>
              <a:rPr lang="ja-JP" dirty="0"/>
            </a:br>
            <a:r>
              <a:rPr lang="ja-JP" dirty="0"/>
              <a:t>廣田隼也</a:t>
            </a:r>
            <a:endParaRPr dirty="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7975" y="3602050"/>
            <a:ext cx="16002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775" y="3363000"/>
            <a:ext cx="18097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29B397B-19BF-421A-8271-2044135EA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650" y="1986121"/>
            <a:ext cx="7098412" cy="126984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692EA0-CB91-44C5-88BC-833FEB88B75A}"/>
              </a:ext>
            </a:extLst>
          </p:cNvPr>
          <p:cNvSpPr txBox="1"/>
          <p:nvPr/>
        </p:nvSpPr>
        <p:spPr>
          <a:xfrm>
            <a:off x="3603170" y="4749282"/>
            <a:ext cx="4985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ジャンル </a:t>
            </a:r>
            <a:r>
              <a:rPr kumimoji="1"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1"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ローグライク、アドベンチャー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-JP"/>
              <a:t>ゲームの世界観（概要）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dirty="0">
                <a:latin typeface="Arial"/>
                <a:ea typeface="Arial"/>
                <a:cs typeface="Arial"/>
                <a:sym typeface="Arial"/>
              </a:rPr>
              <a:t>ダンジョンというものを幼少期から認識しており、ダンジョン内にあるお宝</a:t>
            </a:r>
            <a:r>
              <a:rPr lang="ja-JP" altLang="en-US" dirty="0">
                <a:latin typeface="Arial"/>
                <a:ea typeface="Arial"/>
                <a:cs typeface="Arial"/>
                <a:sym typeface="Arial"/>
              </a:rPr>
              <a:t>を発掘したり、</a:t>
            </a:r>
            <a:r>
              <a:rPr lang="ja-JP" dirty="0">
                <a:latin typeface="Arial"/>
                <a:ea typeface="Arial"/>
                <a:cs typeface="Arial"/>
                <a:sym typeface="Arial"/>
              </a:rPr>
              <a:t>モンスターと戦って戦利品を獲て生計を立てているのが</a:t>
            </a:r>
            <a:r>
              <a:rPr lang="ja-JP" altLang="en-US" dirty="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ja-JP" dirty="0">
                <a:latin typeface="Arial"/>
                <a:ea typeface="Arial"/>
                <a:cs typeface="Arial"/>
                <a:sym typeface="Arial"/>
              </a:rPr>
              <a:t>この世界の人々の常識。という世界観です。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875" y="2628900"/>
            <a:ext cx="6390300" cy="35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/>
              <a:t>ゲームの画面（イメージ）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操作方法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4713"/>
            <a:ext cx="1089660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350" y="1672500"/>
            <a:ext cx="498050" cy="8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450" y="2123824"/>
            <a:ext cx="365775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6950" y="2123824"/>
            <a:ext cx="365775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350" y="1672499"/>
            <a:ext cx="365775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3700" y="2123824"/>
            <a:ext cx="365775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25" y="774525"/>
            <a:ext cx="365775" cy="2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4550" y="1672499"/>
            <a:ext cx="365775" cy="376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16"/>
          <p:cNvGraphicFramePr/>
          <p:nvPr/>
        </p:nvGraphicFramePr>
        <p:xfrm>
          <a:off x="-12" y="3655600"/>
          <a:ext cx="10561800" cy="2993370"/>
        </p:xfrm>
        <a:graphic>
          <a:graphicData uri="http://schemas.openxmlformats.org/drawingml/2006/table">
            <a:tbl>
              <a:tblPr>
                <a:noFill/>
                <a:tableStyleId>{82A64FA3-7F9E-4696-865F-1F1E1CAD17CA}</a:tableStyleId>
              </a:tblPr>
              <a:tblGrid>
                <a:gridCol w="17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キー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説明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キー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説明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説明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W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奥移動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アイテムバッグ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ESC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ゲーム終了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左移動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メニュー全般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ENTER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決定ボタン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手前移動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メニュー選択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各WASDキーを同時押し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斜め移動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右移動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↓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メニュー選択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移動方向選択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マウス右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攻撃メニュー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待機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マウス左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通常攻撃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750" y="1672499"/>
            <a:ext cx="365775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950" y="1672499"/>
            <a:ext cx="365775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350" y="1672499"/>
            <a:ext cx="365775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5350" y="2586899"/>
            <a:ext cx="365775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5350" y="3044099"/>
            <a:ext cx="365775" cy="3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 dirty="0"/>
              <a:t>ゲームシステム（流れ</a:t>
            </a:r>
            <a:r>
              <a:rPr lang="ja-JP" altLang="en-US" dirty="0"/>
              <a:t>１</a:t>
            </a:r>
            <a:r>
              <a:rPr lang="ja-JP" dirty="0"/>
              <a:t>）</a:t>
            </a:r>
            <a:endParaRPr dirty="0"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0" y="820500"/>
            <a:ext cx="10515600" cy="51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dirty="0">
                <a:latin typeface="Arial"/>
                <a:ea typeface="Arial"/>
                <a:cs typeface="Arial"/>
                <a:sym typeface="Arial"/>
              </a:rPr>
              <a:t>ステージ選択画面で挑戦するダンジョンを選ぶ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dirty="0">
                <a:latin typeface="Arial"/>
                <a:ea typeface="Arial"/>
                <a:cs typeface="Arial"/>
                <a:sym typeface="Arial"/>
              </a:rPr>
              <a:t>ランダムに生成されるダンジョンを敵を倒しながら進む。また道中にあるアイテムやお宝を持ち帰ることが目的。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dirty="0">
                <a:latin typeface="Arial"/>
                <a:ea typeface="Arial"/>
                <a:cs typeface="Arial"/>
                <a:sym typeface="Arial"/>
              </a:rPr>
              <a:t>無事にダンジョン最終階にたどり着いてゴールをすると、ステージクリア。逆にゴールにたどり着く前にHPが0になるとゲームオーバー。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dirty="0">
                <a:latin typeface="Arial"/>
                <a:ea typeface="Arial"/>
                <a:cs typeface="Arial"/>
                <a:sym typeface="Arial"/>
              </a:rPr>
              <a:t>リザルト時に、ダンジョン探索時間や持ち帰ったお宝のポイントを計算する。時間が短いほどポイントが高く、またレアなお宝ほどポイントが高い。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3925175" y="1402645"/>
            <a:ext cx="330900" cy="44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3925175" y="2667316"/>
            <a:ext cx="330900" cy="44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3925175" y="4042025"/>
            <a:ext cx="330900" cy="44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3925175" y="5870825"/>
            <a:ext cx="330900" cy="44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0" y="77817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ステージをクリアすると、一部のアイテム(HP回復アイテムや、空腹回復アイテム)以外は削除される。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ステージ選択画面に戻る。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上記の流れを繰り返します。</a:t>
            </a: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 dirty="0"/>
              <a:t>ゲームシステム（流れ</a:t>
            </a:r>
            <a:r>
              <a:rPr lang="ja-JP" altLang="en-US" dirty="0"/>
              <a:t>２</a:t>
            </a:r>
            <a:r>
              <a:rPr lang="ja-JP" dirty="0"/>
              <a:t>）</a:t>
            </a:r>
            <a:endParaRPr dirty="0"/>
          </a:p>
        </p:txBody>
      </p:sp>
      <p:sp>
        <p:nvSpPr>
          <p:cNvPr id="139" name="Google Shape;139;p18"/>
          <p:cNvSpPr/>
          <p:nvPr/>
        </p:nvSpPr>
        <p:spPr>
          <a:xfrm>
            <a:off x="4306175" y="1679825"/>
            <a:ext cx="330900" cy="44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4306175" y="2975225"/>
            <a:ext cx="330900" cy="44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アピールポイント（面白ポイント）</a:t>
            </a: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838200" y="1253325"/>
            <a:ext cx="10515600" cy="53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沢山の敵に挟まれたり、ギミックによって体力が削られたりすることもあるが、プレイヤーに恩恵を与えてくれる要素も沢山あるので、飴と鞭を交互に与えてくるゲームとなっています。</a:t>
            </a:r>
            <a:endParaRPr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342B21F-4081-4028-B710-E3C51DBDD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080" y="3243275"/>
            <a:ext cx="4601839" cy="27358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314</Words>
  <Application>Microsoft Office PowerPoint</Application>
  <PresentationFormat>ワイド画面</PresentationFormat>
  <Paragraphs>58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テーマ</vt:lpstr>
      <vt:lpstr>PowerPoint プレゼンテーション</vt:lpstr>
      <vt:lpstr>ゲームの世界観（概要）</vt:lpstr>
      <vt:lpstr>ゲームの画面（イメージ） </vt:lpstr>
      <vt:lpstr>操作方法</vt:lpstr>
      <vt:lpstr>ゲームシステム（流れ１）</vt:lpstr>
      <vt:lpstr>ゲームシステム（流れ２）</vt:lpstr>
      <vt:lpstr>アピールポイント（面白ポイント）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Spirit</dc:title>
  <cp:lastModifiedBy>shunya hirota</cp:lastModifiedBy>
  <cp:revision>9</cp:revision>
  <dcterms:modified xsi:type="dcterms:W3CDTF">2024-09-30T03:27:58Z</dcterms:modified>
</cp:coreProperties>
</file>