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>
        <p:scale>
          <a:sx n="75" d="100"/>
          <a:sy n="75" d="100"/>
        </p:scale>
        <p:origin x="72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2:42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2286 4252,'67'-51,"310"-217,101-52,-4 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2226 4297,'39'-29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3731 3494,'-175'120,"-1155"689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5765 2096,'-78'53,"-83"48,-72 56,-76 64,-85 60,237-174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4433 2732,'390'-217,"-23"34,-84 47,-91 52,-94 51,-99 33,1 1,0-1,0 0,0 1,0-1,-1 0,1 1,0-1,0 1,0-1,0 0,0 1,0-1,0 0,0 1,0-1,0 1,0-1,0 0,0 1,1-1,-1 0,0 1,0-1,0 0,0 1,1-1,-1 0,0 1,0-1,0 0,1 0,-1 1,0-1,1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2286 3975,'264'-173,"-7"19,75-37,-62 35,3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3657 3120,'-531'323,"127"-62,133-81,119-82,139-90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5741 1855,'-46'26,"-1192"727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4433 2861,'1307'-858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3706 3388,'-931'697,"837"-631,78-58,21-16,255-193,38-24,131-93,-380 283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2:47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748 392,'-690'0,"686"0,3 1,-1 0,1-1,-1 1,1-1,-1 1,1-1,-1 0,1 1,-1-1,1 0,-1 0,1 0,-1 0,1 0,-1 0,0-1,1 1,-1 0,1-1,0 1,-1-1,1 0,-1 1,1-1,0 0,-1 0,1 0,0 0,0 0,0 0,0 0,0 0,0-1,0 1,0 0,0-1,1 1,-1 0,0-1,1 1,-1-1,1 1,0-1,-1 1,1-1,0 1,0-1,0 1,0-2,6-8,1 0,0 0,1 1,0 0,0 0,1 1,1 0,-1 0,1 1,1 0,-1 1,1 1,11-6,156-115,-176 126,6-8,0 0,1 1,0 0,0 0,1 1,0 0,1 1,-1 0,1 1,0 0,1 1,-1 0,1 1,-1 0,1 0,0 2,0-1,0 2,0-1,1 2,-1 0,0 0,0 1,-1 0,1 1,0 0,4 3,64 62,-69-55,0-3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5741 1918,'-152'98,"-170"121,-80 65,-30 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4605 2314,'506'-259,"-102"77,-178 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2325 3586,'278'-177,"754"-422,-1010 588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3657 2693,'-34'22,"-848"588,466-311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5342 1631,'-187'109,"-363"229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4605 1829,'469'-223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19.3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2325 2997,'31'-22,"46"-28,38-16,-99 57,366-202,135-56,-224 128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19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3780 1891,'-1356'1043,"1257"-966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19.3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3805 1872,'-7'6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4440 1384,'-34'26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2:52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533 412,'-2'-3,"0"1,-1 0,1 0,0 0,-1 0,1 1,-1-1,0 1,1-1,-1 1,0 0,0 0,0 0,0 0,0 1,0-1,0 1,0 0,0 0,0 0,0 0,0 0,0 1,-2-1,-216-26,46 26,171-2,0 0,0 0,0 0,0 0,1-1,-1 1,1-1,0 0,-1 0,1 0,0-1,1 1,-1-1,1 1,-1-1,1 0,0 0,1 0,-1 0,1 0,-1-1,1 1,1 0,-1-1,0 1,1-1,0 1,0 0,1-1,-1 1,1-1,0 1,0 0,0 0,1-1,-1 1,1 0,0-22,-1 1,-2 20,0 1,0-1,1 0,0 1,0-1,0 0,1 0,0 1,-1-1,2 1,-1-1,0 1,1-1,0 1,0 0,0 0,1 0,-1 0,1 0,0 0,0 1,0-1,1 1,-1 0,1 0,0 0,0 0,1 0,11-4,-1 0,0 0,0 0,0 2,1 0,0 0,0 2,0 0,0 1,1 0,-1 2,1-1,-1 2,232 15,-244-16,0 0,0 0,-1 1,1-1,0 1,-1 0,1 0,0 0,-1 0,1 0,-1 1,0 0,1 0,-1 0,0 0,0 0,0 0,-1 1,1-1,0 1,-1 0,0 0,1 0,-1 0,-1 1,1-1,0 0,-1 1,1-1,-1 1,0-1,0 1,-1 0,1-1,-1 2,5 211,-5-195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3854 1494,'-1554'511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2300 1963,'332'-168,"964"-327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3854 1527,'-3'2,"-7"3,-6 2,11-3,-117 74,-2-5,-3-6,-55 18,-598 232,602-243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6:31:37.2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47 540,'252'-25,"357"26,-441-25,92 14,-42-21,2 21,-217 10,0-1,1 1,-1-1,0 0,0 0,1 0,-1 0,0-1,0 1,0-1,-1 0,1 0,0 0,-1 0,1 0,-1 0,1-1,-1 1,0-1,0 0,-1 0,1 0,0 0,-1 0,0 0,0 0,0 0,0 0,0-1,0 0,4-107,-6 91,-30-75,16 68,-41-42,42 62,-1 1,1 1,-1 0,0 1,0 1,0 0,-1 1,1 1,-1 0,1 1,0 1,-1 0,-9 3,-123 22,-189-27,105-45,87 67,-141 5,-70-27,335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50:13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50:18.5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600 250,'-7'4,"0"-1,0 0,-1 0,1-1,-1 0,1 0,-1 0,0-1,0-1,0 1,1-1,-1-1,0 1,0-1,0-1,1 1,-1-1,0-1,1 1,0-1,-5-3,-3 1,0 0,0 1,0 0,-1 1,0 1,1 0,-1 1,0 1,0 1,0 0,1 1,-1 0,0 1,0 2,11-2,0-1,-1 1,1-1,0 0,-1-1,1 1,-1-1,1 0,-1 0,0-1,1 1,-1-1,0-1,0 1,1-1,-1 0,1 0,-1-1,1 1,-1-1,1-1,0 1,0-1,0 1,0-2,0 1,1 0,-1-1,1 0,0 0,0 0,1-1,-1 1,1-1,0 0,0 0,0 0,1 0,0-1,1 0,-1 0,1 0,1 0,-1 0,1 0,0 0,0 0,1 0,0 0,0 0,0 0,1 0,0 1,0-1,0 1,1-1,0 1,0 0,0-1,1 2,0-1,-1 0,2 1,-1 0,0 0,1 0,0 0,0 1,0 0,0 0,1 0,4-2,194-1,-117 9,72 21,49-23,-183-1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50:54.1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2299,'-216'44,"-5"-37,528-9,-109-14,-1-9,-1-9,20-13,-208 45,15-2,-1-1,0-2,0 0,0-1,-1-1,0-2,6-3,-26 13,1 1,0-1,-1 0,1 1,-1-1,0 0,1 0,-1 0,0 0,1 0,-1-1,0 1,0 0,0-1,0 1,0 0,0-1,0 1,-1-1,1 0,0 1,-1-1,1 1,-1-1,0 0,0 0,1 1,-1-1,0 0,-1 1,1-1,0 0,0 1,-1-1,1 0,-1 1,1-1,-1 1,0-1,1 0,-1 1,0 0,0-1,0 1,0 0,0-1,-1 1,1 0,0 0,-1 0,1 0,0 0,-1 0,1 0,-1 1,0-1,1 0,-1 1,1-1,-1 1,-1 0,-21-3,0 1,0 1,0 1,0 1,0 2,-23 4,-29 3,73-10,-10 2,1-1,-1 0,1 0,-1-1,1-1,0 0,-1-1,1 0,0-1,0-1,0 1,-8-5,16 3,1 0,0 0,0 0,0 0,1 0,0-1,0 1,0-1,0 1,1-1,0 0,1 0,-1 1,1-1,0 0,0 0,1 0,0 1,0-1,0 0,0 0,1 1,0-1,1 1,-1 0,3-4,3-11,1 2,1-1,1 1,0 1,2 0,-1 1,2 0,0 1,1 0,1 1,0 1,1 1,0 0,0 1,2 1,-1 0,1 2,1 0,-1 1,1 1,1 1,150-56,4-6,37-35,-196 93,-1-1,0-1,-1 0,0-1,-1 0,0-1,-1-1,0 0,-1 0,7-13,-16 21,1 0,-1 0,0 0,0 0,0 0,-1-1,0 1,0 0,-1-1,0 1,0 0,0-1,-1 1,0 0,0-1,-1 1,1 0,-2 0,1 0,0 0,-1 1,0-1,-1 1,-3-6,-16-40,-75-214,89 243,-2 0,0 0,-2 1,0 0,-1 1,-1 1,-11-11,18 21,-31-43,31 39,0 1,-2 0,1 0,-1 1,-1 0,0 1,-1 0,0 1,0 0,-6-2,-336-113,87 34,264 88,-28-15,0 2,-2 1,1 1,-2 1,-25-4,-109-54,98 33,56 32,-1 1,0 0,0 1,0 1,-1 0,1 1,-1 1,1 0,0 1,-14 3,12 0,6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51:01.0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0,'-74'84,"-99"145,64-62,52-43,42-95,1 2,1 0,2 1,1 0,-6 31,35 71,-3-68,-6 32,-4-1,-7 93,-1-66,1-110,0-1,-1 0,-1 0,0 0,-1 0,0-1,-1 1,0-1,-1 0,-1-1,0 0,-2 3,35-40,0 1,2 1,1 1,0 2,2 1,0 1,27-11,23-16,14-10,3 5,2 3,65-19,165-12,-158 45,39-53,-167 64,125-16,-89 28,-76 9,0 0,0 0,0-1,-1 1,0-1,1 0,-1 1,0-2,0 1,0 0,-1-1,1 1,-1-1,0 1,0-1,0 0,-1 0,1 0,-1 0,0-1,0 1,0 0,-1 0,1-1,-1 1,0 0,-1-1,1 1,-1 0,1 0,-1-1,-1 1,1 0,0 0,-1 0,0 0,0 0,0 1,0-1,-1 1,0-1,1 1,-1 0,0 0,-1-1,-7-9,0-1,1 0,0-1,1 0,1-1,1 0,0 0,1 0,1-1,-1-7,6 23,1 0,0 0,0 0,0 0,0 1,0-1,0 0,0 1,0-1,0 1,0-1,0 1,1 0,-1-1,0 1,0 0,0 0,1 0,-1 0,0 0,0 0,0 0,1 0,-1 0,0 1,0-1,0 0,0 1,1-1,-1 1,0-1,0 1,0 0,0-1,0 1,0 0,-1 0,1 0,0 0,0 0,0-1,-1 2,1-1,-1 0,1 0,0 0,8 7,-3-3,0 0,0 0,0 0,0-1,1 0,0 0,-1 0,2-1,-1 0,0-1,0 0,1 0,0 0,2-1,384 0,-353-2,-29-1,0 1,0 1,0 0,0 1,0 0,0 1,0 1,-1-1,1 2,3 1,33 18,-2 3,-2 1,0 2,-1 2,2 6,-39-32,-1-3,0 1,-1 0,1 0,0 0,-1 0,0 1,0 0,0 0,0 0,0 0,-1 1,0-1,0 1,0 0,-1 0,1 0,-1 0,0 1,-1-1,1 0,-1 1,0-1,-1 1,1 0,-1-1,0 1,0-1,-1 1,0-1,0 1,0-1,0 1,-1-1,-2 4,-3 1,-2 0,1 0,-1-1,-1 0,1-1,-1 0,-1-1,0 0,0 0,0-1,-1-1,-9 4,-271 113,275-114,42-8,-14-1,415-27,217 29,-424 42,-15-16,-199-25,0 0,0 1,-1 0,1 0,-1 1,1-1,-1 1,-1 0,1 0,0 0,-1 0,0 1,0-1,0 1,-1 0,1 0,-1 1,34 46,82 120,-100-123,-23-59,0-1,-1 1,0 0,0 1,-1 0,-1 0,0 0,0 1,0 0,-1 0,0 1,-1 0,0 1,0 0,0 0,-1 1,-1 0,3-3,2 0,-1-1,1 0,0 0,1-1,0 0,0 0,1 0,1-1,0 1,0-1,1 0,0 0,1-1,0 1,1-1,0 1,1 0,0-1,1 1,1-1,-1 1,2-4,-2-20,17-173,-13 176,-2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51:14.1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1,'-169'53,"25"11,119-52,0 1,1 1,1 1,0 1,1 1,0 1,2 0,0 2,1 1,-2 3,-58 57,51-55,8-6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51:14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2:56.5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30,'212'-10,"-178"3,0 2,1 1,0 1,-1 3,1 0,15 4,-46-4,1 0,-1 0,1 1,-1-1,0 1,1 0,-1 1,0-1,0 1,0 0,0 0,0 0,0 0,-1 0,1 1,-1 0,1 0,-1 0,0 0,0 0,0 1,-1 0,1-1,1 4,50 186,-25-68,-25-117,-1 1,1 0,-2 0,1 0,-2 1,1-1,-1 0,0 1,-1-1,0 1,-1-1,0 1,0-1,-2 4,-1-9,-1-1,1 0,-1 0,0-1,0 1,0-1,0 0,0 0,0-1,-1 0,1 0,0 0,-1 0,1-1,-1 0,1 0,-1 0,1-1,0 0,-1 0,1 0,0-1,0 0,-1 0,1 0,1 0,-1-1,0 0,1 0,-1 0,0-1,-86-42,76 40,-1 1,0 0,0 1,0 1,0 0,0 1,-1 1,1 1,-1 0,1 1,0 1,-1 0,1 1,-14 5,-50 5,76-13,0 1,0 0,0-1,0 0,0 0,0 0,1-1,-1 1,0-1,0 0,0 0,1 0,-1-1,0 1,1-1,-1 0,1 0,0 0,0 0,0 0,0-1,0 0,0 1,-1-3,-3-9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51:19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1850,'10'-302,"21"112,-3-60,47-106,-70 341,0 1,1 0,0 0,1 0,1 1,0 0,1 1,0 0,1 0,0 1,1 0,7-5,60-75,22-12,-93 96,1-1,-1 0,0 0,-1-1,0 0,-1 0,1 0,-2-1,1 0,-1 1,0-4,49-82,127-45,-41 108,-122 30,230-6,-244 10,0-1,-1 1,1 1,0-1,-1 0,0 1,1-1,-1 1,0-1,0 1,0 0,-1 0,1 0,-1 0,0 0,0 1,0-1,0 0,0 0,-1 1,1-1,-1 0,0 1,0-1,0 1,-1-1,1 0,-1 1,1-1,-1 0,0 0,-1 1,0 1,0 6,-78 419,51-195,27-203,-1 1,-2-1,-1 0,-1 0,-2-1,-2 0,0 0,-2-1,-4 3,-29 85,5 2,6 2,-9 61,-2 5,-26 131,62-293,-1 0,-1-1,-2-1,-1 0,0-1,-2 0,-13 13,-32 47,-197 280,42-140,165-180,30-30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4:23:15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2883 71,'370'-1,"-196"-46,-133 38,-38 7,0 0,0 1,1-1,-1 1,1 0,-1-1,1 2,-1-1,1 0,0 1,-1 0,1-1,0 1,-1 1,1-1,0 1,-1-1,1 1,-1 0,1 0,-1 1,1-1,-1 1,0-1,1 1,-1 0,0 0,0 1,-1-1,1 1,0-1,-1 1,0 0,1 0,-1 0,0 0,0 0,1 4,1 13,0 1,-1-1,-2 1,0 0,-1-1,0 1,-3 10,0 36,3-63,1 1,0 0,0 0,-1 0,1 0,-1 0,0 0,0 1,-1-1,0 0,0 0,0 0,0 0,-1 0,0-1,0 1,0 0,0-1,-1 1,0-1,0 0,0 0,0 0,-1 0,1-1,-1 1,0-1,0 0,-1 0,1 0,0-1,-1 1,-4 0,-218-2,-216-1,245 25,-149 1,-582-27,-433 1,1341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3:00.6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0 119,'14'0,"1"-1,-1-1,0 0,0-1,0-1,-1 0,1-1,-1 0,0-1,0 0,-1-1,0-1,0 0,0 0,7-9,-13 13,-1 1,1-1,-1 1,1 0,0 0,0 1,0 0,1 0,-1 0,0 1,1 0,-1 0,1 1,0-1,-1 2,1-1,-1 1,1 0,-1 0,0 0,7 3,24 2,-3-2,0-1,1-2,0-2,-1-1,1-2,-1-1,0-1,-31 5,-1 0,1 0,0 0,0 0,0 1,0 0,0-1,-1 1,1 0,0 0,0 1,0-1,0 0,0 1,0 0,-1 0,1 0,0 0,-1 0,1 0,0 1,-1-1,0 1,1 0,-1 0,0 0,0 0,0 0,0 0,0 0,-1 1,1-1,-1 1,1-1,-1 1,0 0,0-1,0 1,0 0,-1 0,1 0,-1 0,0 0,1 2,1 11,-1-1,0 1,-1-1,0 1,-2-1,0 1,0-1,-1 0,-5 11,4-20,0-1,-1 0,0 0,0-1,0 1,-1-1,1 0,-1-1,0 1,0-1,0 0,-1-1,1 1,-1-1,1-1,-1 1,0-1,0 0,0-1,1 0,-1 0,0 0,0-1,0 0,-2 0,-63 5,-86 21,132-17,1 0,-1 2,1 0,1 2,0 1,1 0,-6 7,-72 37,80-48,2-2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3:14.9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31,'208'-15,"-167"8,1 3,-1 1,1 2,40 4,8-1,2178-2,-2135 23,-130-23,0 1,0-1,0 1,0 0,0 0,0 0,0 0,-1 0,1 1,-1-1,1 1,-1 0,1 0,-1 0,0 0,0 0,0 0,0 1,0-1,-1 1,1-1,-1 1,1-1,-1 1,0 0,0 0,0 0,0 0,-1 0,1 0,-1-1,0 1,0 0,0 0,0 0,0 0,-1 0,1 0,-1 0,0 0,0 0,0 0,0 0,-1-1,1 1,-1-1,1 1,-1-1,0 1,-93 168,89-163,-1 0,0 0,0-1,-1-1,0 1,0-1,0 0,-1-1,0 0,0 0,0-1,-1 0,1-1,-1 0,0-1,0 0,0 0,0-1,0 0,0-1,-1 0,1 0,-7-2,-196-17,-66 7,177 14,-344-2,208-25,76-18,-100 38,27 30,-44-34,72 25,47 2,84-39,65 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2286 4213,'1337'-164,"-1059"145,40 6,-251 17,-45 3,-38 2,-142 3,-1052 31,1133-42,-35 3,0-5,0-5,-78-15,180 21,-1-1,1 0,6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6012 4423,'-150'4,"-491"22,-158 10,-1397 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4433 2832,'129'-82,"1074"-613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0996B-5B3E-4730-9B55-A581D2B5E3C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0399-A729-49BC-90CD-04929AC6C0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53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0A19A-DDE8-48A1-BBB4-FB27DE6D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5634ED-CDCE-4D69-9EE3-09F31F27B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F2874B-F40B-4FEE-8997-3D1AD3FE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4570B0-8CC0-41CB-BE6A-FED1E490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542AF-A57C-42AD-AC67-C56F90B8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6B954-394D-4C7C-87DD-A9C46625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72A529-DB8C-4DA0-A46A-528A22926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47768-F39C-4560-957B-DF1FE37D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9A756-6235-4874-82DD-A41115F9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B0DE9-7E29-4C5D-940F-8F2BD811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2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359063-7DD6-4701-B22A-551896B82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C92E33-65D0-40BB-AAED-67EA7580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52BF6B-8646-480A-8408-8B98920A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3DDF2B-C249-4987-A6FB-275D5ACA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4EA7BA-938C-4C43-BF76-20BC8AFE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89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34693-2487-40CA-8ECD-2EE2FA61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F7CC4D-8589-4AA7-B8B7-B1346321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04A06-1813-44DD-8D43-31218F70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FEE86D-3D9F-485F-A583-EAEBF87D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92442-908C-4DB8-BB44-F5ACFE1C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36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19F08-661F-49F6-A018-BE8FE774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FE5B-7ACF-451B-B04D-C63EE835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8AEE56-F5F0-47D1-9BE5-7C198914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DA02E-55CE-4DAB-BB53-8F5B7535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27B87-ABB2-46FB-BD9E-645CEEC4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0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CE4AF-C460-4D7B-9109-FA29150B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8FC1D-1DAC-47DD-A04C-02162F0C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2C9BAF-0D5C-4CEE-B712-DD497836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02CF75-7A89-49C4-A880-AE7810B4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FE3A03-822B-4EE7-9B5A-743C8049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E737C-BA9F-4C0A-BB05-C275639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5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CEBAE-0DC0-4E20-ABAF-3EF8A911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801879-FD08-4F82-B858-9EBE062C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6361C-0EC3-4558-B7DE-C428E9584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F802CA-3B08-4E17-9147-DC1FE443D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18F218-0260-4341-B2B3-724A00AE4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2CAF5E-11F1-4DED-AAD1-26D8919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CB6C05-BD59-4DFA-A38F-596BF570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741495-2449-465B-B74B-8212752C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56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863A3-D8A8-43D9-A4BD-71E553AC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CD5E9-EB86-4AF3-B97D-857CBC81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EDF02C-C528-47BD-820F-99F5836F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906933-3B94-431C-8E7B-429B66C1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44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2A846C-B666-4E67-8D27-E6E4EB09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D4E5AB-6AFA-41AD-B1AC-E5B82990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B8339B-BC29-4056-89B4-B2C9266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8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8C81C-A8DD-4FD1-909D-E85EB833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37087-461D-4786-B197-D611C5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77665F-038E-4283-B064-628610A1E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161108-5042-4C28-8C59-97407063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7468DF-B83C-4926-ADE0-AD7E2E69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DF382B-5F98-4FEF-9204-8A8B6169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2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5F22E-CB3F-4383-B8F5-4A52006F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97338E-5BEC-45B5-A135-190734581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A4F5CA-80D1-4518-A7C2-9C5950BCE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9E806F-F538-44F1-B39D-E335CE00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D2DB7-91DB-4141-826D-D6C18753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EB34E-0B88-43D6-BD26-0608BC9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23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106EAC-94D3-434E-9145-7C6CD5CA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5BBFC9-1EA7-495A-B2EC-D9E72BB4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D0EA13-F0F9-4441-909B-602FD9FEF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FD3E-0F01-4BFE-BB42-E527571D36A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C69B66-E866-4B0B-A3B5-54BF8800C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36033-903C-48CD-A12D-11FC95AC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9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89" Type="http://schemas.openxmlformats.org/officeDocument/2006/relationships/image" Target="../media/image46.png"/><Relationship Id="rId112" Type="http://schemas.openxmlformats.org/officeDocument/2006/relationships/customXml" Target="../ink/ink22.xml"/><Relationship Id="rId133" Type="http://schemas.openxmlformats.org/officeDocument/2006/relationships/image" Target="../media/image68.png"/><Relationship Id="rId154" Type="http://schemas.openxmlformats.org/officeDocument/2006/relationships/image" Target="../media/image17.png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102" Type="http://schemas.openxmlformats.org/officeDocument/2006/relationships/customXml" Target="../ink/ink17.xml"/><Relationship Id="rId123" Type="http://schemas.openxmlformats.org/officeDocument/2006/relationships/image" Target="../media/image63.png"/><Relationship Id="rId128" Type="http://schemas.openxmlformats.org/officeDocument/2006/relationships/customXml" Target="../ink/ink30.xml"/><Relationship Id="rId144" Type="http://schemas.openxmlformats.org/officeDocument/2006/relationships/customXml" Target="../ink/ink36.xml"/><Relationship Id="rId149" Type="http://schemas.openxmlformats.org/officeDocument/2006/relationships/image" Target="../media/image15.png"/><Relationship Id="rId5" Type="http://schemas.openxmlformats.org/officeDocument/2006/relationships/image" Target="../media/image4.png"/><Relationship Id="rId90" Type="http://schemas.openxmlformats.org/officeDocument/2006/relationships/customXml" Target="../ink/ink11.xml"/><Relationship Id="rId95" Type="http://schemas.openxmlformats.org/officeDocument/2006/relationships/image" Target="../media/image49.png"/><Relationship Id="rId152" Type="http://schemas.openxmlformats.org/officeDocument/2006/relationships/image" Target="../media/image16.png"/><Relationship Id="rId14" Type="http://schemas.openxmlformats.org/officeDocument/2006/relationships/customXml" Target="../ink/ink6.xml"/><Relationship Id="rId77" Type="http://schemas.openxmlformats.org/officeDocument/2006/relationships/image" Target="../media/image40.png"/><Relationship Id="rId100" Type="http://schemas.openxmlformats.org/officeDocument/2006/relationships/customXml" Target="../ink/ink16.xml"/><Relationship Id="rId105" Type="http://schemas.openxmlformats.org/officeDocument/2006/relationships/image" Target="../media/image54.png"/><Relationship Id="rId113" Type="http://schemas.openxmlformats.org/officeDocument/2006/relationships/image" Target="../media/image58.png"/><Relationship Id="rId118" Type="http://schemas.openxmlformats.org/officeDocument/2006/relationships/customXml" Target="../ink/ink25.xml"/><Relationship Id="rId126" Type="http://schemas.openxmlformats.org/officeDocument/2006/relationships/customXml" Target="../ink/ink29.xml"/><Relationship Id="rId134" Type="http://schemas.openxmlformats.org/officeDocument/2006/relationships/customXml" Target="../ink/ink32.xml"/><Relationship Id="rId139" Type="http://schemas.openxmlformats.org/officeDocument/2006/relationships/image" Target="../media/image9.png"/><Relationship Id="rId147" Type="http://schemas.openxmlformats.org/officeDocument/2006/relationships/image" Target="../media/image14.png"/><Relationship Id="rId8" Type="http://schemas.openxmlformats.org/officeDocument/2006/relationships/customXml" Target="../ink/ink3.xml"/><Relationship Id="rId93" Type="http://schemas.openxmlformats.org/officeDocument/2006/relationships/image" Target="../media/image48.png"/><Relationship Id="rId98" Type="http://schemas.openxmlformats.org/officeDocument/2006/relationships/customXml" Target="../ink/ink15.xml"/><Relationship Id="rId121" Type="http://schemas.openxmlformats.org/officeDocument/2006/relationships/image" Target="../media/image62.png"/><Relationship Id="rId142" Type="http://schemas.openxmlformats.org/officeDocument/2006/relationships/customXml" Target="../ink/ink35.xml"/><Relationship Id="rId150" Type="http://schemas.openxmlformats.org/officeDocument/2006/relationships/customXml" Target="../ink/ink39.xml"/><Relationship Id="rId3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103" Type="http://schemas.openxmlformats.org/officeDocument/2006/relationships/image" Target="../media/image53.png"/><Relationship Id="rId108" Type="http://schemas.openxmlformats.org/officeDocument/2006/relationships/customXml" Target="../ink/ink20.xml"/><Relationship Id="rId116" Type="http://schemas.openxmlformats.org/officeDocument/2006/relationships/customXml" Target="../ink/ink24.xml"/><Relationship Id="rId124" Type="http://schemas.openxmlformats.org/officeDocument/2006/relationships/customXml" Target="../ink/ink28.xml"/><Relationship Id="rId75" Type="http://schemas.openxmlformats.org/officeDocument/2006/relationships/image" Target="../media/image39.png"/><Relationship Id="rId88" Type="http://schemas.openxmlformats.org/officeDocument/2006/relationships/customXml" Target="../ink/ink10.xml"/><Relationship Id="rId91" Type="http://schemas.openxmlformats.org/officeDocument/2006/relationships/image" Target="../media/image47.png"/><Relationship Id="rId96" Type="http://schemas.openxmlformats.org/officeDocument/2006/relationships/customXml" Target="../ink/ink14.xml"/><Relationship Id="rId111" Type="http://schemas.openxmlformats.org/officeDocument/2006/relationships/image" Target="../media/image57.png"/><Relationship Id="rId132" Type="http://schemas.openxmlformats.org/officeDocument/2006/relationships/customXml" Target="../ink/ink31.xml"/><Relationship Id="rId140" Type="http://schemas.openxmlformats.org/officeDocument/2006/relationships/customXml" Target="../ink/ink34.xml"/><Relationship Id="rId145" Type="http://schemas.openxmlformats.org/officeDocument/2006/relationships/image" Target="../media/image13.png"/><Relationship Id="rId153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06" Type="http://schemas.openxmlformats.org/officeDocument/2006/relationships/customXml" Target="../ink/ink19.xml"/><Relationship Id="rId114" Type="http://schemas.openxmlformats.org/officeDocument/2006/relationships/customXml" Target="../ink/ink23.xml"/><Relationship Id="rId119" Type="http://schemas.openxmlformats.org/officeDocument/2006/relationships/image" Target="../media/image61.png"/><Relationship Id="rId127" Type="http://schemas.openxmlformats.org/officeDocument/2006/relationships/image" Target="../media/image65.png"/><Relationship Id="rId10" Type="http://schemas.openxmlformats.org/officeDocument/2006/relationships/customXml" Target="../ink/ink4.xml"/><Relationship Id="rId78" Type="http://schemas.openxmlformats.org/officeDocument/2006/relationships/customXml" Target="../ink/ink9.xml"/><Relationship Id="rId94" Type="http://schemas.openxmlformats.org/officeDocument/2006/relationships/customXml" Target="../ink/ink13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27.xml"/><Relationship Id="rId135" Type="http://schemas.openxmlformats.org/officeDocument/2006/relationships/image" Target="../media/image69.png"/><Relationship Id="rId143" Type="http://schemas.openxmlformats.org/officeDocument/2006/relationships/image" Target="../media/image12.png"/><Relationship Id="rId148" Type="http://schemas.openxmlformats.org/officeDocument/2006/relationships/customXml" Target="../ink/ink38.xml"/><Relationship Id="rId151" Type="http://schemas.openxmlformats.org/officeDocument/2006/relationships/customXml" Target="../ink/ink40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109" Type="http://schemas.openxmlformats.org/officeDocument/2006/relationships/image" Target="../media/image56.png"/><Relationship Id="rId76" Type="http://schemas.openxmlformats.org/officeDocument/2006/relationships/customXml" Target="../ink/ink8.xml"/><Relationship Id="rId97" Type="http://schemas.openxmlformats.org/officeDocument/2006/relationships/image" Target="../media/image50.png"/><Relationship Id="rId104" Type="http://schemas.openxmlformats.org/officeDocument/2006/relationships/customXml" Target="../ink/ink18.xml"/><Relationship Id="rId120" Type="http://schemas.openxmlformats.org/officeDocument/2006/relationships/customXml" Target="../ink/ink26.xml"/><Relationship Id="rId125" Type="http://schemas.openxmlformats.org/officeDocument/2006/relationships/image" Target="../media/image64.png"/><Relationship Id="rId141" Type="http://schemas.openxmlformats.org/officeDocument/2006/relationships/image" Target="../media/image11.png"/><Relationship Id="rId146" Type="http://schemas.openxmlformats.org/officeDocument/2006/relationships/customXml" Target="../ink/ink37.xml"/><Relationship Id="rId7" Type="http://schemas.openxmlformats.org/officeDocument/2006/relationships/image" Target="../media/image5.png"/><Relationship Id="rId92" Type="http://schemas.openxmlformats.org/officeDocument/2006/relationships/customXml" Target="../ink/ink12.xml"/><Relationship Id="rId2" Type="http://schemas.openxmlformats.org/officeDocument/2006/relationships/image" Target="../media/image2.jpg"/><Relationship Id="rId87" Type="http://schemas.openxmlformats.org/officeDocument/2006/relationships/image" Target="../media/image45.png"/><Relationship Id="rId110" Type="http://schemas.openxmlformats.org/officeDocument/2006/relationships/customXml" Target="../ink/ink21.xml"/><Relationship Id="rId115" Type="http://schemas.openxmlformats.org/officeDocument/2006/relationships/image" Target="../media/image59.png"/><Relationship Id="rId131" Type="http://schemas.openxmlformats.org/officeDocument/2006/relationships/image" Target="../media/image67.png"/><Relationship Id="rId136" Type="http://schemas.openxmlformats.org/officeDocument/2006/relationships/customXml" Target="../ink/ink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BEF05-24F9-448B-B3C3-4DA90EE71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6050"/>
            <a:ext cx="9144000" cy="126391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でーもんアドベンチャー</a:t>
            </a:r>
            <a:br>
              <a:rPr kumimoji="1" lang="en-US" altLang="ja-JP" dirty="0"/>
            </a:br>
            <a:r>
              <a:rPr kumimoji="1" lang="ja-JP" altLang="en-US" dirty="0"/>
              <a:t>アクション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744B19-C77C-4A2B-A0E0-D0477528B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制作者　廣田隼也</a:t>
            </a:r>
          </a:p>
        </p:txBody>
      </p:sp>
    </p:spTree>
    <p:extLst>
      <p:ext uri="{BB962C8B-B14F-4D97-AF65-F5344CB8AC3E}">
        <p14:creationId xmlns:p14="http://schemas.microsoft.com/office/powerpoint/2010/main" val="185296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68AE8-45A5-41D0-B99B-86F81B1D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EE5633-9D80-4FAF-8AD8-05F0F7EF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42"/>
            <a:ext cx="10515600" cy="1920751"/>
          </a:xfrm>
        </p:spPr>
        <p:txBody>
          <a:bodyPr/>
          <a:lstStyle/>
          <a:p>
            <a:r>
              <a:rPr kumimoji="1" lang="ja-JP" altLang="en-US" dirty="0"/>
              <a:t>剣と魔法の世界で人類対魔族の戦いがあったが、勇者によって魔王が打ち取られた後の話。</a:t>
            </a:r>
            <a:endParaRPr kumimoji="1" lang="en-US" altLang="ja-JP" dirty="0"/>
          </a:p>
          <a:p>
            <a:r>
              <a:rPr kumimoji="1" lang="ja-JP" altLang="en-US" dirty="0"/>
              <a:t>力を取り戻している最中の魔王に代わって</a:t>
            </a:r>
            <a:r>
              <a:rPr lang="ja-JP" altLang="en-US" dirty="0"/>
              <a:t>、部下であるモンスターたちがすこしづつ拠点を取り戻していく物語。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20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061F5-1066-44C7-AA0C-CFFCC417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kumimoji="1" lang="ja-JP" altLang="en-US" dirty="0"/>
              <a:t>ゲーム画面</a:t>
            </a:r>
            <a:r>
              <a:rPr kumimoji="1" lang="en-US" altLang="ja-JP" dirty="0"/>
              <a:t>(</a:t>
            </a:r>
            <a:r>
              <a:rPr lang="ja-JP" altLang="en-US" dirty="0"/>
              <a:t>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C7CF6DE-2F20-46BE-9A67-036A86D0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39" y="1633491"/>
            <a:ext cx="8101967" cy="45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3E77C-2988-4015-968D-17096B22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3" y="263165"/>
            <a:ext cx="10515600" cy="57590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24" name="コンテンツ プレースホルダー 23">
            <a:extLst>
              <a:ext uri="{FF2B5EF4-FFF2-40B4-BE49-F238E27FC236}">
                <a16:creationId xmlns:a16="http://schemas.microsoft.com/office/drawing/2014/main" id="{574F9072-712D-4A6C-81D3-A299F3958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58" y="2078252"/>
            <a:ext cx="1609725" cy="2828925"/>
          </a:xfr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A0A6240-2DFB-4455-804D-5571F5966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2" y="2539012"/>
            <a:ext cx="8039847" cy="222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E02A6776-445B-4D2C-8431-836C8A591EA7}"/>
                  </a:ext>
                </a:extLst>
              </p14:cNvPr>
              <p14:cNvContentPartPr/>
              <p14:nvPr/>
            </p14:nvContentPartPr>
            <p14:xfrm>
              <a:off x="1686513" y="3834633"/>
              <a:ext cx="36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E02A6776-445B-4D2C-8431-836C8A591E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2873" y="37266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5193510F-E50F-4EC5-B00D-36C37EABAEF4}"/>
                  </a:ext>
                </a:extLst>
              </p14:cNvPr>
              <p14:cNvContentPartPr/>
              <p14:nvPr/>
            </p14:nvContentPartPr>
            <p14:xfrm>
              <a:off x="1524153" y="3684873"/>
              <a:ext cx="269640" cy="14328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5193510F-E50F-4EC5-B00D-36C37EABAE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0153" y="3576873"/>
                <a:ext cx="3772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F37AE29E-356D-428D-81BB-EBE568577F58}"/>
                  </a:ext>
                </a:extLst>
              </p14:cNvPr>
              <p14:cNvContentPartPr/>
              <p14:nvPr/>
            </p14:nvContentPartPr>
            <p14:xfrm>
              <a:off x="1805313" y="3402633"/>
              <a:ext cx="227880" cy="14832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F37AE29E-356D-428D-81BB-EBE568577F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1313" y="3294633"/>
                <a:ext cx="3355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4230C164-5723-47D2-B755-0E497B26A218}"/>
                  </a:ext>
                </a:extLst>
              </p14:cNvPr>
              <p14:cNvContentPartPr/>
              <p14:nvPr/>
            </p14:nvContentPartPr>
            <p14:xfrm>
              <a:off x="1890633" y="3726633"/>
              <a:ext cx="249480" cy="19764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4230C164-5723-47D2-B755-0E497B26A2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993" y="3618993"/>
                <a:ext cx="3571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0ACCEA17-874A-488E-83E3-0D2FF8D6177C}"/>
                  </a:ext>
                </a:extLst>
              </p14:cNvPr>
              <p14:cNvContentPartPr/>
              <p14:nvPr/>
            </p14:nvContentPartPr>
            <p14:xfrm>
              <a:off x="2201313" y="3729873"/>
              <a:ext cx="277920" cy="17640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0ACCEA17-874A-488E-83E3-0D2FF8D617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7313" y="3621873"/>
                <a:ext cx="3855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E882083E-EFF9-464B-94C6-9C387F66133C}"/>
                  </a:ext>
                </a:extLst>
              </p14:cNvPr>
              <p14:cNvContentPartPr/>
              <p14:nvPr/>
            </p14:nvContentPartPr>
            <p14:xfrm>
              <a:off x="3000153" y="4436553"/>
              <a:ext cx="1084320" cy="146520"/>
            </p14:xfrm>
          </p:contentPart>
        </mc:Choice>
        <mc:Fallback xmlns=""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E882083E-EFF9-464B-94C6-9C387F6613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6513" y="4328913"/>
                <a:ext cx="11919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6EDA15A5-852E-4E61-9074-48A4DDABAD03}"/>
                  </a:ext>
                </a:extLst>
              </p14:cNvPr>
              <p14:cNvContentPartPr/>
              <p14:nvPr/>
            </p14:nvContentPartPr>
            <p14:xfrm>
              <a:off x="9890913" y="3439713"/>
              <a:ext cx="728280" cy="7092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6EDA15A5-852E-4E61-9074-48A4DDABAD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37273" y="3332073"/>
                <a:ext cx="8359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7BB4674C-1624-4998-959B-F95EFC0585F5}"/>
                  </a:ext>
                </a:extLst>
              </p14:cNvPr>
              <p14:cNvContentPartPr/>
              <p14:nvPr/>
            </p14:nvContentPartPr>
            <p14:xfrm>
              <a:off x="9869673" y="3586233"/>
              <a:ext cx="1363320" cy="4536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7BB4674C-1624-4998-959B-F95EFC0585F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15673" y="3478233"/>
                <a:ext cx="1470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4" name="インク 113">
                <a:extLst>
                  <a:ext uri="{FF2B5EF4-FFF2-40B4-BE49-F238E27FC236}">
                    <a16:creationId xmlns:a16="http://schemas.microsoft.com/office/drawing/2014/main" id="{2A81F18C-0F32-43D3-AF4E-D76D37C39C12}"/>
                  </a:ext>
                </a:extLst>
              </p14:cNvPr>
              <p14:cNvContentPartPr/>
              <p14:nvPr/>
            </p14:nvContentPartPr>
            <p14:xfrm>
              <a:off x="10663833" y="2733753"/>
              <a:ext cx="480240" cy="280080"/>
            </p14:xfrm>
          </p:contentPart>
        </mc:Choice>
        <mc:Fallback xmlns="">
          <p:pic>
            <p:nvPicPr>
              <p:cNvPr id="114" name="インク 113">
                <a:extLst>
                  <a:ext uri="{FF2B5EF4-FFF2-40B4-BE49-F238E27FC236}">
                    <a16:creationId xmlns:a16="http://schemas.microsoft.com/office/drawing/2014/main" id="{2A81F18C-0F32-43D3-AF4E-D76D37C39C1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10193" y="2625753"/>
                <a:ext cx="58788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3" name="インク 112">
                <a:extLst>
                  <a:ext uri="{FF2B5EF4-FFF2-40B4-BE49-F238E27FC236}">
                    <a16:creationId xmlns:a16="http://schemas.microsoft.com/office/drawing/2014/main" id="{790F1156-D7C7-4B5A-9255-2EC7D4E58A20}"/>
                  </a:ext>
                </a:extLst>
              </p14:cNvPr>
              <p14:cNvContentPartPr/>
              <p14:nvPr/>
            </p14:nvContentPartPr>
            <p14:xfrm>
              <a:off x="9891273" y="3185553"/>
              <a:ext cx="502920" cy="339120"/>
            </p14:xfrm>
          </p:contentPart>
        </mc:Choice>
        <mc:Fallback xmlns="">
          <p:pic>
            <p:nvPicPr>
              <p:cNvPr id="113" name="インク 112">
                <a:extLst>
                  <a:ext uri="{FF2B5EF4-FFF2-40B4-BE49-F238E27FC236}">
                    <a16:creationId xmlns:a16="http://schemas.microsoft.com/office/drawing/2014/main" id="{790F1156-D7C7-4B5A-9255-2EC7D4E58A2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837273" y="3077553"/>
                <a:ext cx="6105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7FC0FAB4-D2E6-422B-801E-AC121AA9B106}"/>
                  </a:ext>
                </a:extLst>
              </p14:cNvPr>
              <p14:cNvContentPartPr/>
              <p14:nvPr/>
            </p14:nvContentPartPr>
            <p14:xfrm>
              <a:off x="9869673" y="3530073"/>
              <a:ext cx="14400" cy="1080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7FC0FAB4-D2E6-422B-801E-AC121AA9B10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15673" y="3422433"/>
                <a:ext cx="1220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2" name="インク 111">
                <a:extLst>
                  <a:ext uri="{FF2B5EF4-FFF2-40B4-BE49-F238E27FC236}">
                    <a16:creationId xmlns:a16="http://schemas.microsoft.com/office/drawing/2014/main" id="{A6DDA5B1-D25A-4D4E-9683-229C88212214}"/>
                  </a:ext>
                </a:extLst>
              </p14:cNvPr>
              <p14:cNvContentPartPr/>
              <p14:nvPr/>
            </p14:nvContentPartPr>
            <p14:xfrm>
              <a:off x="9869673" y="3251793"/>
              <a:ext cx="542160" cy="334800"/>
            </p14:xfrm>
          </p:contentPart>
        </mc:Choice>
        <mc:Fallback xmlns="">
          <p:pic>
            <p:nvPicPr>
              <p:cNvPr id="112" name="インク 111">
                <a:extLst>
                  <a:ext uri="{FF2B5EF4-FFF2-40B4-BE49-F238E27FC236}">
                    <a16:creationId xmlns:a16="http://schemas.microsoft.com/office/drawing/2014/main" id="{A6DDA5B1-D25A-4D4E-9683-229C8821221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815673" y="3143793"/>
                <a:ext cx="64980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1" name="インク 110">
                <a:extLst>
                  <a:ext uri="{FF2B5EF4-FFF2-40B4-BE49-F238E27FC236}">
                    <a16:creationId xmlns:a16="http://schemas.microsoft.com/office/drawing/2014/main" id="{BEED27E0-D26E-47F1-9F68-DE2596E37B35}"/>
                  </a:ext>
                </a:extLst>
              </p14:cNvPr>
              <p14:cNvContentPartPr/>
              <p14:nvPr/>
            </p14:nvContentPartPr>
            <p14:xfrm>
              <a:off x="10664193" y="2748513"/>
              <a:ext cx="479520" cy="331560"/>
            </p14:xfrm>
          </p:contentPart>
        </mc:Choice>
        <mc:Fallback xmlns="">
          <p:pic>
            <p:nvPicPr>
              <p:cNvPr id="111" name="インク 110">
                <a:extLst>
                  <a:ext uri="{FF2B5EF4-FFF2-40B4-BE49-F238E27FC236}">
                    <a16:creationId xmlns:a16="http://schemas.microsoft.com/office/drawing/2014/main" id="{BEED27E0-D26E-47F1-9F68-DE2596E37B3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610193" y="2640513"/>
                <a:ext cx="5871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0" name="インク 109">
                <a:extLst>
                  <a:ext uri="{FF2B5EF4-FFF2-40B4-BE49-F238E27FC236}">
                    <a16:creationId xmlns:a16="http://schemas.microsoft.com/office/drawing/2014/main" id="{7B18EDD1-FBB9-4866-A2FD-B2C19D76300C}"/>
                  </a:ext>
                </a:extLst>
              </p14:cNvPr>
              <p14:cNvContentPartPr/>
              <p14:nvPr/>
            </p14:nvContentPartPr>
            <p14:xfrm>
              <a:off x="10663833" y="2742393"/>
              <a:ext cx="479880" cy="235440"/>
            </p14:xfrm>
          </p:contentPart>
        </mc:Choice>
        <mc:Fallback xmlns="">
          <p:pic>
            <p:nvPicPr>
              <p:cNvPr id="110" name="インク 109">
                <a:extLst>
                  <a:ext uri="{FF2B5EF4-FFF2-40B4-BE49-F238E27FC236}">
                    <a16:creationId xmlns:a16="http://schemas.microsoft.com/office/drawing/2014/main" id="{7B18EDD1-FBB9-4866-A2FD-B2C19D76300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610193" y="2634393"/>
                <a:ext cx="5875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9" name="インク 108">
                <a:extLst>
                  <a:ext uri="{FF2B5EF4-FFF2-40B4-BE49-F238E27FC236}">
                    <a16:creationId xmlns:a16="http://schemas.microsoft.com/office/drawing/2014/main" id="{6A55F120-F9A6-4E19-A31A-7F374C42D027}"/>
                  </a:ext>
                </a:extLst>
              </p14:cNvPr>
              <p14:cNvContentPartPr/>
              <p14:nvPr/>
            </p14:nvContentPartPr>
            <p14:xfrm>
              <a:off x="9890913" y="3127593"/>
              <a:ext cx="502920" cy="297360"/>
            </p14:xfrm>
          </p:contentPart>
        </mc:Choice>
        <mc:Fallback xmlns="">
          <p:pic>
            <p:nvPicPr>
              <p:cNvPr id="109" name="インク 108">
                <a:extLst>
                  <a:ext uri="{FF2B5EF4-FFF2-40B4-BE49-F238E27FC236}">
                    <a16:creationId xmlns:a16="http://schemas.microsoft.com/office/drawing/2014/main" id="{6A55F120-F9A6-4E19-A31A-7F374C42D02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37273" y="3019953"/>
                <a:ext cx="61056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8" name="インク 107">
                <a:extLst>
                  <a:ext uri="{FF2B5EF4-FFF2-40B4-BE49-F238E27FC236}">
                    <a16:creationId xmlns:a16="http://schemas.microsoft.com/office/drawing/2014/main" id="{069B7055-0FCC-4278-A590-68C8D6C1A158}"/>
                  </a:ext>
                </a:extLst>
              </p14:cNvPr>
              <p14:cNvContentPartPr/>
              <p14:nvPr/>
            </p14:nvContentPartPr>
            <p14:xfrm>
              <a:off x="9891273" y="3116793"/>
              <a:ext cx="493920" cy="313560"/>
            </p14:xfrm>
          </p:contentPart>
        </mc:Choice>
        <mc:Fallback xmlns="">
          <p:pic>
            <p:nvPicPr>
              <p:cNvPr id="108" name="インク 107">
                <a:extLst>
                  <a:ext uri="{FF2B5EF4-FFF2-40B4-BE49-F238E27FC236}">
                    <a16:creationId xmlns:a16="http://schemas.microsoft.com/office/drawing/2014/main" id="{069B7055-0FCC-4278-A590-68C8D6C1A15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37273" y="3009153"/>
                <a:ext cx="6015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" name="インク 106">
                <a:extLst>
                  <a:ext uri="{FF2B5EF4-FFF2-40B4-BE49-F238E27FC236}">
                    <a16:creationId xmlns:a16="http://schemas.microsoft.com/office/drawing/2014/main" id="{2F57E28E-D1D6-4A8D-8580-B6CF3F9B4A08}"/>
                  </a:ext>
                </a:extLst>
              </p14:cNvPr>
              <p14:cNvContentPartPr/>
              <p14:nvPr/>
            </p14:nvContentPartPr>
            <p14:xfrm>
              <a:off x="10672833" y="2661393"/>
              <a:ext cx="462600" cy="280800"/>
            </p14:xfrm>
          </p:contentPart>
        </mc:Choice>
        <mc:Fallback xmlns="">
          <p:pic>
            <p:nvPicPr>
              <p:cNvPr id="107" name="インク 106">
                <a:extLst>
                  <a:ext uri="{FF2B5EF4-FFF2-40B4-BE49-F238E27FC236}">
                    <a16:creationId xmlns:a16="http://schemas.microsoft.com/office/drawing/2014/main" id="{2F57E28E-D1D6-4A8D-8580-B6CF3F9B4A0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18833" y="2553753"/>
                <a:ext cx="57024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インク 105">
                <a:extLst>
                  <a:ext uri="{FF2B5EF4-FFF2-40B4-BE49-F238E27FC236}">
                    <a16:creationId xmlns:a16="http://schemas.microsoft.com/office/drawing/2014/main" id="{8F2C9E1A-88E5-48CA-9E66-9CA055BEFABE}"/>
                  </a:ext>
                </a:extLst>
              </p14:cNvPr>
              <p14:cNvContentPartPr/>
              <p14:nvPr/>
            </p14:nvContentPartPr>
            <p14:xfrm>
              <a:off x="10663833" y="2714673"/>
              <a:ext cx="471240" cy="309600"/>
            </p14:xfrm>
          </p:contentPart>
        </mc:Choice>
        <mc:Fallback xmlns="">
          <p:pic>
            <p:nvPicPr>
              <p:cNvPr id="106" name="インク 105">
                <a:extLst>
                  <a:ext uri="{FF2B5EF4-FFF2-40B4-BE49-F238E27FC236}">
                    <a16:creationId xmlns:a16="http://schemas.microsoft.com/office/drawing/2014/main" id="{8F2C9E1A-88E5-48CA-9E66-9CA055BEFAB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610193" y="2607033"/>
                <a:ext cx="57888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60D6EEBB-A249-499D-8777-FF597141757D}"/>
                  </a:ext>
                </a:extLst>
              </p14:cNvPr>
              <p14:cNvContentPartPr/>
              <p14:nvPr/>
            </p14:nvContentPartPr>
            <p14:xfrm>
              <a:off x="10027713" y="3207873"/>
              <a:ext cx="374760" cy="283680"/>
            </p14:xfrm>
          </p:contentPart>
        </mc:Choice>
        <mc:Fallback xmlns=""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60D6EEBB-A249-499D-8777-FF597141757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73713" y="3099873"/>
                <a:ext cx="48240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4" name="インク 103">
                <a:extLst>
                  <a:ext uri="{FF2B5EF4-FFF2-40B4-BE49-F238E27FC236}">
                    <a16:creationId xmlns:a16="http://schemas.microsoft.com/office/drawing/2014/main" id="{11E2BD49-3CC8-4B01-B537-72FF307DFB0D}"/>
                  </a:ext>
                </a:extLst>
              </p14:cNvPr>
              <p14:cNvContentPartPr/>
              <p14:nvPr/>
            </p14:nvContentPartPr>
            <p14:xfrm>
              <a:off x="10663833" y="2684433"/>
              <a:ext cx="471240" cy="333000"/>
            </p14:xfrm>
          </p:contentPart>
        </mc:Choice>
        <mc:Fallback xmlns="">
          <p:pic>
            <p:nvPicPr>
              <p:cNvPr id="104" name="インク 103">
                <a:extLst>
                  <a:ext uri="{FF2B5EF4-FFF2-40B4-BE49-F238E27FC236}">
                    <a16:creationId xmlns:a16="http://schemas.microsoft.com/office/drawing/2014/main" id="{11E2BD49-3CC8-4B01-B537-72FF307DFB0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10193" y="2576433"/>
                <a:ext cx="5788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3" name="インク 102">
                <a:extLst>
                  <a:ext uri="{FF2B5EF4-FFF2-40B4-BE49-F238E27FC236}">
                    <a16:creationId xmlns:a16="http://schemas.microsoft.com/office/drawing/2014/main" id="{7B5DADE5-B8A7-4F1B-9249-65CA2FD61947}"/>
                  </a:ext>
                </a:extLst>
              </p14:cNvPr>
              <p14:cNvContentPartPr/>
              <p14:nvPr/>
            </p14:nvContentPartPr>
            <p14:xfrm>
              <a:off x="10725753" y="2635473"/>
              <a:ext cx="409320" cy="191520"/>
            </p14:xfrm>
          </p:contentPart>
        </mc:Choice>
        <mc:Fallback xmlns="">
          <p:pic>
            <p:nvPicPr>
              <p:cNvPr id="103" name="インク 102">
                <a:extLst>
                  <a:ext uri="{FF2B5EF4-FFF2-40B4-BE49-F238E27FC236}">
                    <a16:creationId xmlns:a16="http://schemas.microsoft.com/office/drawing/2014/main" id="{7B5DADE5-B8A7-4F1B-9249-65CA2FD6194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672113" y="2527833"/>
                <a:ext cx="5169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2" name="インク 101">
                <a:extLst>
                  <a:ext uri="{FF2B5EF4-FFF2-40B4-BE49-F238E27FC236}">
                    <a16:creationId xmlns:a16="http://schemas.microsoft.com/office/drawing/2014/main" id="{5F833BA8-BCC2-49A3-9B4B-22B963912CFB}"/>
                  </a:ext>
                </a:extLst>
              </p14:cNvPr>
              <p14:cNvContentPartPr/>
              <p14:nvPr/>
            </p14:nvContentPartPr>
            <p14:xfrm>
              <a:off x="9905313" y="3001593"/>
              <a:ext cx="479880" cy="283680"/>
            </p14:xfrm>
          </p:contentPart>
        </mc:Choice>
        <mc:Fallback xmlns="">
          <p:pic>
            <p:nvPicPr>
              <p:cNvPr id="102" name="インク 101">
                <a:extLst>
                  <a:ext uri="{FF2B5EF4-FFF2-40B4-BE49-F238E27FC236}">
                    <a16:creationId xmlns:a16="http://schemas.microsoft.com/office/drawing/2014/main" id="{5F833BA8-BCC2-49A3-9B4B-22B963912CF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51313" y="2893593"/>
                <a:ext cx="5875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1" name="インク 100">
                <a:extLst>
                  <a:ext uri="{FF2B5EF4-FFF2-40B4-BE49-F238E27FC236}">
                    <a16:creationId xmlns:a16="http://schemas.microsoft.com/office/drawing/2014/main" id="{ED11A887-22EE-4B39-8695-21A14AA83FEC}"/>
                  </a:ext>
                </a:extLst>
              </p14:cNvPr>
              <p14:cNvContentPartPr/>
              <p14:nvPr/>
            </p14:nvContentPartPr>
            <p14:xfrm>
              <a:off x="9904953" y="2963073"/>
              <a:ext cx="479880" cy="335520"/>
            </p14:xfrm>
          </p:contentPart>
        </mc:Choice>
        <mc:Fallback xmlns="">
          <p:pic>
            <p:nvPicPr>
              <p:cNvPr id="101" name="インク 100">
                <a:extLst>
                  <a:ext uri="{FF2B5EF4-FFF2-40B4-BE49-F238E27FC236}">
                    <a16:creationId xmlns:a16="http://schemas.microsoft.com/office/drawing/2014/main" id="{ED11A887-22EE-4B39-8695-21A14AA83FE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51313" y="2855433"/>
                <a:ext cx="5875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6723B7D4-29B2-47B4-A9AF-4049362E9B35}"/>
                  </a:ext>
                </a:extLst>
              </p14:cNvPr>
              <p14:cNvContentPartPr/>
              <p14:nvPr/>
            </p14:nvContentPartPr>
            <p14:xfrm>
              <a:off x="10726113" y="2581113"/>
              <a:ext cx="265680" cy="161280"/>
            </p14:xfrm>
          </p:contentPart>
        </mc:Choice>
        <mc:Fallback xmlns=""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6723B7D4-29B2-47B4-A9AF-4049362E9B3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672113" y="2473113"/>
                <a:ext cx="3733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9" name="インク 98">
                <a:extLst>
                  <a:ext uri="{FF2B5EF4-FFF2-40B4-BE49-F238E27FC236}">
                    <a16:creationId xmlns:a16="http://schemas.microsoft.com/office/drawing/2014/main" id="{9868C320-C05A-4ACC-8BAE-968ED0FB6E7D}"/>
                  </a:ext>
                </a:extLst>
              </p14:cNvPr>
              <p14:cNvContentPartPr/>
              <p14:nvPr/>
            </p14:nvContentPartPr>
            <p14:xfrm>
              <a:off x="10725753" y="2571753"/>
              <a:ext cx="169560" cy="80640"/>
            </p14:xfrm>
          </p:contentPart>
        </mc:Choice>
        <mc:Fallback xmlns="">
          <p:pic>
            <p:nvPicPr>
              <p:cNvPr id="99" name="インク 98">
                <a:extLst>
                  <a:ext uri="{FF2B5EF4-FFF2-40B4-BE49-F238E27FC236}">
                    <a16:creationId xmlns:a16="http://schemas.microsoft.com/office/drawing/2014/main" id="{9868C320-C05A-4ACC-8BAE-968ED0FB6E7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672113" y="2464113"/>
                <a:ext cx="277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6" name="インク 75">
                <a:extLst>
                  <a:ext uri="{FF2B5EF4-FFF2-40B4-BE49-F238E27FC236}">
                    <a16:creationId xmlns:a16="http://schemas.microsoft.com/office/drawing/2014/main" id="{78346EA6-68C1-4871-BE7C-D52AEF893820}"/>
                  </a:ext>
                </a:extLst>
              </p14:cNvPr>
              <p14:cNvContentPartPr/>
              <p14:nvPr/>
            </p14:nvContentPartPr>
            <p14:xfrm>
              <a:off x="9904953" y="2797473"/>
              <a:ext cx="515520" cy="275760"/>
            </p14:xfrm>
          </p:contentPart>
        </mc:Choice>
        <mc:Fallback xmlns="">
          <p:pic>
            <p:nvPicPr>
              <p:cNvPr id="76" name="インク 75">
                <a:extLst>
                  <a:ext uri="{FF2B5EF4-FFF2-40B4-BE49-F238E27FC236}">
                    <a16:creationId xmlns:a16="http://schemas.microsoft.com/office/drawing/2014/main" id="{78346EA6-68C1-4871-BE7C-D52AEF89382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851313" y="2689833"/>
                <a:ext cx="6231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インク 74">
                <a:extLst>
                  <a:ext uri="{FF2B5EF4-FFF2-40B4-BE49-F238E27FC236}">
                    <a16:creationId xmlns:a16="http://schemas.microsoft.com/office/drawing/2014/main" id="{25BBF035-8B29-4BE4-9291-BD4E0DEA2111}"/>
                  </a:ext>
                </a:extLst>
              </p14:cNvPr>
              <p14:cNvContentPartPr/>
              <p14:nvPr/>
            </p14:nvContentPartPr>
            <p14:xfrm>
              <a:off x="9905313" y="2674713"/>
              <a:ext cx="524160" cy="403200"/>
            </p14:xfrm>
          </p:contentPart>
        </mc:Choice>
        <mc:Fallback xmlns="">
          <p:pic>
            <p:nvPicPr>
              <p:cNvPr id="75" name="インク 74">
                <a:extLst>
                  <a:ext uri="{FF2B5EF4-FFF2-40B4-BE49-F238E27FC236}">
                    <a16:creationId xmlns:a16="http://schemas.microsoft.com/office/drawing/2014/main" id="{25BBF035-8B29-4BE4-9291-BD4E0DEA211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851313" y="2566713"/>
                <a:ext cx="6318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4" name="インク 73">
                <a:extLst>
                  <a:ext uri="{FF2B5EF4-FFF2-40B4-BE49-F238E27FC236}">
                    <a16:creationId xmlns:a16="http://schemas.microsoft.com/office/drawing/2014/main" id="{5C478004-B187-4C80-9C5C-1C780C820302}"/>
                  </a:ext>
                </a:extLst>
              </p14:cNvPr>
              <p14:cNvContentPartPr/>
              <p14:nvPr/>
            </p14:nvContentPartPr>
            <p14:xfrm>
              <a:off x="10435233" y="2667873"/>
              <a:ext cx="3240" cy="2520"/>
            </p14:xfrm>
          </p:contentPart>
        </mc:Choice>
        <mc:Fallback xmlns="">
          <p:pic>
            <p:nvPicPr>
              <p:cNvPr id="74" name="インク 73">
                <a:extLst>
                  <a:ext uri="{FF2B5EF4-FFF2-40B4-BE49-F238E27FC236}">
                    <a16:creationId xmlns:a16="http://schemas.microsoft.com/office/drawing/2014/main" id="{5C478004-B187-4C80-9C5C-1C780C82030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81593" y="2559873"/>
                <a:ext cx="1108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8" name="インク 97">
                <a:extLst>
                  <a:ext uri="{FF2B5EF4-FFF2-40B4-BE49-F238E27FC236}">
                    <a16:creationId xmlns:a16="http://schemas.microsoft.com/office/drawing/2014/main" id="{B71C4C8F-1645-4C3C-9ED6-E4ABA2F4A540}"/>
                  </a:ext>
                </a:extLst>
              </p14:cNvPr>
              <p14:cNvContentPartPr/>
              <p14:nvPr/>
            </p14:nvContentPartPr>
            <p14:xfrm>
              <a:off x="10654473" y="2491833"/>
              <a:ext cx="12600" cy="9720"/>
            </p14:xfrm>
          </p:contentPart>
        </mc:Choice>
        <mc:Fallback xmlns="">
          <p:pic>
            <p:nvPicPr>
              <p:cNvPr id="98" name="インク 97">
                <a:extLst>
                  <a:ext uri="{FF2B5EF4-FFF2-40B4-BE49-F238E27FC236}">
                    <a16:creationId xmlns:a16="http://schemas.microsoft.com/office/drawing/2014/main" id="{B71C4C8F-1645-4C3C-9ED6-E4ABA2F4A54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600473" y="2384193"/>
                <a:ext cx="1202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7" name="インク 96">
                <a:extLst>
                  <a:ext uri="{FF2B5EF4-FFF2-40B4-BE49-F238E27FC236}">
                    <a16:creationId xmlns:a16="http://schemas.microsoft.com/office/drawing/2014/main" id="{E1186C81-719E-49C7-B927-81B0411836A7}"/>
                  </a:ext>
                </a:extLst>
              </p14:cNvPr>
              <p14:cNvContentPartPr/>
              <p14:nvPr/>
            </p14:nvContentPartPr>
            <p14:xfrm>
              <a:off x="9896313" y="2531793"/>
              <a:ext cx="559800" cy="183960"/>
            </p14:xfrm>
          </p:contentPart>
        </mc:Choice>
        <mc:Fallback xmlns="">
          <p:pic>
            <p:nvPicPr>
              <p:cNvPr id="97" name="インク 96">
                <a:extLst>
                  <a:ext uri="{FF2B5EF4-FFF2-40B4-BE49-F238E27FC236}">
                    <a16:creationId xmlns:a16="http://schemas.microsoft.com/office/drawing/2014/main" id="{E1186C81-719E-49C7-B927-81B0411836A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42313" y="2423793"/>
                <a:ext cx="6674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6" name="インク 95">
                <a:extLst>
                  <a:ext uri="{FF2B5EF4-FFF2-40B4-BE49-F238E27FC236}">
                    <a16:creationId xmlns:a16="http://schemas.microsoft.com/office/drawing/2014/main" id="{E582AFEB-D9CD-479C-B473-45870761626A}"/>
                  </a:ext>
                </a:extLst>
              </p14:cNvPr>
              <p14:cNvContentPartPr/>
              <p14:nvPr/>
            </p14:nvContentPartPr>
            <p14:xfrm>
              <a:off x="9896313" y="2461593"/>
              <a:ext cx="586080" cy="239400"/>
            </p14:xfrm>
          </p:contentPart>
        </mc:Choice>
        <mc:Fallback xmlns="">
          <p:pic>
            <p:nvPicPr>
              <p:cNvPr id="96" name="インク 95">
                <a:extLst>
                  <a:ext uri="{FF2B5EF4-FFF2-40B4-BE49-F238E27FC236}">
                    <a16:creationId xmlns:a16="http://schemas.microsoft.com/office/drawing/2014/main" id="{E582AFEB-D9CD-479C-B473-45870761626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842313" y="2353953"/>
                <a:ext cx="6937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5" name="インク 94">
                <a:extLst>
                  <a:ext uri="{FF2B5EF4-FFF2-40B4-BE49-F238E27FC236}">
                    <a16:creationId xmlns:a16="http://schemas.microsoft.com/office/drawing/2014/main" id="{D5722AFC-1D36-4F41-ADD3-DD0F16563341}"/>
                  </a:ext>
                </a:extLst>
              </p14:cNvPr>
              <p14:cNvContentPartPr/>
              <p14:nvPr/>
            </p14:nvContentPartPr>
            <p14:xfrm>
              <a:off x="9898833" y="2543673"/>
              <a:ext cx="557280" cy="256680"/>
            </p14:xfrm>
          </p:contentPart>
        </mc:Choice>
        <mc:Fallback xmlns="">
          <p:pic>
            <p:nvPicPr>
              <p:cNvPr id="95" name="インク 94">
                <a:extLst>
                  <a:ext uri="{FF2B5EF4-FFF2-40B4-BE49-F238E27FC236}">
                    <a16:creationId xmlns:a16="http://schemas.microsoft.com/office/drawing/2014/main" id="{D5722AFC-1D36-4F41-ADD3-DD0F1656334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44833" y="2435673"/>
                <a:ext cx="66492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732519AB-E690-4C4A-A56C-05444A83422E}"/>
                  </a:ext>
                </a:extLst>
              </p14:cNvPr>
              <p14:cNvContentPartPr/>
              <p14:nvPr/>
            </p14:nvContentPartPr>
            <p14:xfrm>
              <a:off x="844113" y="4066473"/>
              <a:ext cx="666000" cy="1947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732519AB-E690-4C4A-A56C-05444A83422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90473" y="3958833"/>
                <a:ext cx="773640" cy="410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3F2CC7-5515-4FA2-B272-F4E4B2D93883}"/>
              </a:ext>
            </a:extLst>
          </p:cNvPr>
          <p:cNvSpPr txBox="1"/>
          <p:nvPr/>
        </p:nvSpPr>
        <p:spPr>
          <a:xfrm>
            <a:off x="459564" y="935250"/>
            <a:ext cx="868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WASD</a:t>
            </a:r>
            <a:r>
              <a:rPr kumimoji="1" lang="ja-JP" altLang="en-US" dirty="0"/>
              <a:t>　移動</a:t>
            </a:r>
            <a:r>
              <a:rPr kumimoji="1" lang="en-US" altLang="ja-JP" dirty="0"/>
              <a:t>	E</a:t>
            </a:r>
            <a:r>
              <a:rPr kumimoji="1" lang="ja-JP" altLang="en-US" dirty="0"/>
              <a:t>　アイテム使用　　</a:t>
            </a:r>
            <a:r>
              <a:rPr kumimoji="1" lang="en-US" altLang="ja-JP" dirty="0"/>
              <a:t>SHIFT</a:t>
            </a:r>
            <a:r>
              <a:rPr kumimoji="1" lang="ja-JP" altLang="en-US" dirty="0"/>
              <a:t>　ダッシュ　　</a:t>
            </a:r>
            <a:r>
              <a:rPr kumimoji="1" lang="en-US" altLang="ja-JP" dirty="0"/>
              <a:t>SPACE</a:t>
            </a:r>
            <a:r>
              <a:rPr kumimoji="1" lang="ja-JP" altLang="en-US" dirty="0"/>
              <a:t>　ジャンプ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F</a:t>
            </a:r>
            <a:r>
              <a:rPr kumimoji="1" lang="ja-JP" altLang="en-US" dirty="0"/>
              <a:t>　回避行動　　マウス左　弱攻撃　　マウス右　特殊攻撃　　マウスで視点操作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8100818A-6D61-4279-901D-59F5D552536E}"/>
                  </a:ext>
                </a:extLst>
              </p14:cNvPr>
              <p14:cNvContentPartPr/>
              <p14:nvPr/>
            </p14:nvContentPartPr>
            <p14:xfrm>
              <a:off x="1730789" y="3453033"/>
              <a:ext cx="360" cy="36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8100818A-6D61-4279-901D-59F5D552536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76789" y="33450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5471345C-FFB0-4C2E-A994-446D6E63833F}"/>
                  </a:ext>
                </a:extLst>
              </p14:cNvPr>
              <p14:cNvContentPartPr/>
              <p14:nvPr/>
            </p14:nvContentPartPr>
            <p14:xfrm>
              <a:off x="1461509" y="3416313"/>
              <a:ext cx="278280" cy="98280"/>
            </p14:xfrm>
          </p:contentPart>
        </mc:Choice>
        <mc:Fallback xmlns=""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5471345C-FFB0-4C2E-A994-446D6E63833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407509" y="3308673"/>
                <a:ext cx="3859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4B2C644D-0629-4B70-808B-9302D18CEB75}"/>
                  </a:ext>
                </a:extLst>
              </p14:cNvPr>
              <p14:cNvContentPartPr/>
              <p14:nvPr/>
            </p14:nvContentPartPr>
            <p14:xfrm>
              <a:off x="10530989" y="2474553"/>
              <a:ext cx="687960" cy="84600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4B2C644D-0629-4B70-808B-9302D18CEB7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476989" y="2366913"/>
                <a:ext cx="79560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15A6F3E5-9CA1-48EB-80D4-BB8F588774CF}"/>
                  </a:ext>
                </a:extLst>
              </p14:cNvPr>
              <p14:cNvContentPartPr/>
              <p14:nvPr/>
            </p14:nvContentPartPr>
            <p14:xfrm>
              <a:off x="9824669" y="2982513"/>
              <a:ext cx="1485720" cy="61056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15A6F3E5-9CA1-48EB-80D4-BB8F588774C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770669" y="2874513"/>
                <a:ext cx="159336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54F7B583-9D75-4990-BD07-7F83E1EAA936}"/>
                  </a:ext>
                </a:extLst>
              </p14:cNvPr>
              <p14:cNvContentPartPr/>
              <p14:nvPr/>
            </p14:nvContentPartPr>
            <p14:xfrm>
              <a:off x="11037149" y="3168993"/>
              <a:ext cx="246600" cy="15624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54F7B583-9D75-4990-BD07-7F83E1EAA93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83149" y="3061353"/>
                <a:ext cx="3542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A36D6C5D-B9EB-4730-A685-CEA8BC66B592}"/>
                  </a:ext>
                </a:extLst>
              </p14:cNvPr>
              <p14:cNvContentPartPr/>
              <p14:nvPr/>
            </p14:nvContentPartPr>
            <p14:xfrm>
              <a:off x="11034629" y="3328833"/>
              <a:ext cx="360" cy="360"/>
            </p14:xfrm>
          </p:contentPart>
        </mc:Choice>
        <mc:Fallback xmlns=""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A36D6C5D-B9EB-4730-A685-CEA8BC66B59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980629" y="32208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DA687E94-17B1-4539-8820-4E35D88577EC}"/>
                  </a:ext>
                </a:extLst>
              </p14:cNvPr>
              <p14:cNvContentPartPr/>
              <p14:nvPr/>
            </p14:nvContentPartPr>
            <p14:xfrm>
              <a:off x="9846269" y="2529633"/>
              <a:ext cx="440640" cy="110808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DA687E94-17B1-4539-8820-4E35D88577E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792629" y="2421993"/>
                <a:ext cx="548280" cy="13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0E2BBE57-B765-4E4D-893A-CE94EAA7B7E1}"/>
                  </a:ext>
                </a:extLst>
              </p14:cNvPr>
              <p14:cNvContentPartPr/>
              <p14:nvPr/>
            </p14:nvContentPartPr>
            <p14:xfrm>
              <a:off x="1518749" y="3720873"/>
              <a:ext cx="1298160" cy="1767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0E2BBE57-B765-4E4D-893A-CE94EAA7B7E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464749" y="3612873"/>
                <a:ext cx="1405800" cy="3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89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93C16-4CBC-4C09-944D-9E12F5ED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276350"/>
            <a:ext cx="10515600" cy="46937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ゲームシステム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A17134-0AFF-4D23-A254-DB2F6FE7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80469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敵の攻撃</a:t>
            </a:r>
            <a:r>
              <a:rPr lang="ja-JP" altLang="en-US" dirty="0"/>
              <a:t>や</a:t>
            </a:r>
            <a:r>
              <a:rPr kumimoji="1" lang="ja-JP" altLang="en-US" dirty="0"/>
              <a:t>、ステージ外に落ちるとダメージを受ける。</a:t>
            </a:r>
            <a:endParaRPr kumimoji="1" lang="en-US" altLang="ja-JP" dirty="0"/>
          </a:p>
          <a:p>
            <a:r>
              <a:rPr lang="ja-JP" altLang="en-US" dirty="0"/>
              <a:t>ステージ内には、プレイヤーを強化する様々なアイテムがある。</a:t>
            </a:r>
            <a:endParaRPr lang="en-US" altLang="ja-JP" dirty="0"/>
          </a:p>
          <a:p>
            <a:r>
              <a:rPr lang="ja-JP" altLang="en-US" dirty="0"/>
              <a:t>プレイヤーは回数制限、クールタイム付きの特殊技や、回避行動をとれるので、場面を見ながら戦おう！</a:t>
            </a:r>
            <a:endParaRPr lang="en-US" altLang="ja-JP" dirty="0"/>
          </a:p>
          <a:p>
            <a:r>
              <a:rPr lang="en-US" altLang="ja-JP" dirty="0"/>
              <a:t>HP</a:t>
            </a:r>
            <a:r>
              <a:rPr lang="ja-JP" altLang="en-US" dirty="0"/>
              <a:t>が無くなったり、時間切でゲームオーバー。</a:t>
            </a:r>
            <a:endParaRPr lang="en-US" altLang="ja-JP" dirty="0"/>
          </a:p>
          <a:p>
            <a:r>
              <a:rPr lang="ja-JP" altLang="en-US" dirty="0"/>
              <a:t>敵の攻撃力は少し高めの設定。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068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D5D70-F0B3-4C5C-A7EF-EE1D155C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231960"/>
            <a:ext cx="10515600" cy="60254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ゲームシステム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FAFC51-123D-47EB-A09F-275F18249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1" y="834501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ステージ制</a:t>
            </a:r>
            <a:endParaRPr kumimoji="1" lang="en-US" altLang="ja-JP" dirty="0"/>
          </a:p>
          <a:p>
            <a:r>
              <a:rPr kumimoji="1" lang="ja-JP" altLang="en-US" dirty="0"/>
              <a:t>ステージを選択して、敵を倒しながら進んでゴール地点を目指すゲーム。</a:t>
            </a:r>
            <a:endParaRPr kumimoji="1"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つ程のステージを予定</a:t>
            </a:r>
            <a:endParaRPr kumimoji="1" lang="en-US" altLang="ja-JP" dirty="0"/>
          </a:p>
          <a:p>
            <a:r>
              <a:rPr lang="ja-JP" altLang="en-US" dirty="0"/>
              <a:t>各ステージの勇者を倒して、かつての魔族の拠点を取り戻そう！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65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219</Words>
  <Application>Microsoft Office PowerPoint</Application>
  <PresentationFormat>ワイド画面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(仮)でーもんアドベンチャー アクション</vt:lpstr>
      <vt:lpstr>世界観</vt:lpstr>
      <vt:lpstr>ゲーム画面(例)</vt:lpstr>
      <vt:lpstr>操作方法</vt:lpstr>
      <vt:lpstr>ゲームシステム1</vt:lpstr>
      <vt:lpstr>ゲームシステム2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</dc:title>
  <dc:creator>shunya hirota</dc:creator>
  <cp:lastModifiedBy>shunya hirota</cp:lastModifiedBy>
  <cp:revision>21</cp:revision>
  <dcterms:created xsi:type="dcterms:W3CDTF">2023-04-11T06:46:31Z</dcterms:created>
  <dcterms:modified xsi:type="dcterms:W3CDTF">2023-04-19T05:10:45Z</dcterms:modified>
</cp:coreProperties>
</file>