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60"/>
  </p:normalViewPr>
  <p:slideViewPr>
    <p:cSldViewPr snapToGrid="0">
      <p:cViewPr>
        <p:scale>
          <a:sx n="66" d="100"/>
          <a:sy n="66" d="100"/>
        </p:scale>
        <p:origin x="1075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2:42.4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09.8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5938 5469,'-180'314,"-305"534,29-42,383-674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09.8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4619 7587,'1319'-2152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09.8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5938 5001,'-269'472,"-119"217,-373 736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09.8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5982 4727,'5'-7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09.8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4032 7538,'1683'-2438,"-1460"2126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09.8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5938 4740,'-135'199,"-236"338,-82 127,-473 734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09.8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5987 4668,'-40'59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09.9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3669 7538,'224'-338,"187"-222,933-1112,-1058 1325,-233 282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09.9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6160 3576,'-221'336,"-171"245,-1486 2464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09.9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6234 3464,'-68'104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2:47.3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748 392,'-690'0,"686"0,3 1,-1 0,1-1,-1 1,1-1,-1 1,1-1,-1 0,1 1,-1-1,1 0,-1 0,1 0,-1 0,1 0,-1 0,0-1,1 1,-1 0,1-1,0 1,-1-1,1 0,-1 1,1-1,0 0,-1 0,1 0,0 0,0 0,0 0,0 0,0 0,0-1,0 1,0 0,0-1,1 1,-1 0,0-1,1 1,-1-1,1 1,0-1,-1 1,1-1,0 1,0-1,0 1,0-2,6-8,1 0,0 0,1 1,0 0,0 0,1 1,1 0,-1 0,1 1,1 0,-1 1,1 1,11-6,156-115,-176 126,6-8,0 0,1 1,0 0,0 0,1 1,0 0,1 1,-1 0,1 1,0 0,1 1,-1 0,1 1,-1 0,1 0,0 2,0-1,0 2,0-1,1 2,-1 0,0 0,0 1,-1 0,1 1,0 0,4 3,64 62,-69-55,0-3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09.9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3723 7538,'7'-11,"470"-765,-388 633,1675-2747,-1590 2592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09.9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3069 7316,'335'-731,"1219"-2326,-1303 2592,-83 154,-75 131,-65 104,-51 82,-39 55,3 2,3 2,-47 72,-30 56,-33 83,-40 107,-22 88,-61 186,-177 616,380-980,16 2,68-270,13-50,-3 5,132-264,17 34,94-88,82-87,1001-1271,-1156 1472,-80 109,-76 103,-74 102,-87 129,-110 172,-106 186,-73 157,-745 1488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09.9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3437 7316,'3'-16,"2"-9,7-22,59-182,76-149,69-166,755-2007,-846 2184,-65 152,-53 137,-17 65,-16 35,-41 81,-44 100,-68 153,-71 182,-69 191,-672 1783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09.9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3271 7316,'187'-346,"1457"-2694,-1429 2670,-188 352,-37 60,10-42,-207 550,103-279,-51 81,-1061 1991,1090-2127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23.9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4089 3542,'-129'355,"-567"1519,580-1553,-87 282,191-579,13-57,69-231,-55 220,87-251,397-1168,-419 1207,4 6,-166 466,-17 45,-39 142,-39 162,-28 129,-9 190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23.9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2720 7119,'99'-252,"199"-495,28-53,-23 60,-53 120,-77 178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09.9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2461 6872,'3'-5,"173"-477,-15 14,481-1488,-561 1675,-39 99,-39 167,0 8,-1 1,0-1,0 0,-1 1,0-1,0 0,-1 0,0 0,0 0,0 0,-1 1,0-1,-1 0,1 0,-1 1,0-1,-1 1,0 0,-2-5,3 11,-1-1,1 0,0 1,-1-1,1 1,-1 0,1 0,-1 0,1 0,-1 0,1 1,0-1,-1 1,1-1,0 1,-1 0,1 0,0 0,0 0,0 0,-1 1,1-1,1 1,-1-1,0 1,0 0,1 0,-1 0,1 0,-1 0,1 0,0 0,0 0,0 0,-1 2,-11 17,1 1,1 1,2 0,0 1,1 0,1 0,-1 11,-41 160,-30 119,-34 157,-30 130,-277 1361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09.9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2078 6018,'287'-1125,"-220"786,-64 277,-11 59,-21 152,1 195,15 1,17 72,-2-276,22 599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09.9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2076 5446,'-72'390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09.9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2165 4960,'-63'345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2:52.2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533 412,'-2'-3,"0"1,-1 0,1 0,0 0,-1 0,1 1,-1-1,0 1,1-1,-1 1,0 0,0 0,0 0,0 0,0 1,0-1,0 1,0 0,0 0,0 0,0 0,0 0,0 1,-2-1,-216-26,46 26,171-2,0 0,0 0,0 0,0 0,1-1,-1 1,1-1,0 0,-1 0,1 0,0-1,1 1,-1-1,1 1,-1-1,1 0,0 0,1 0,-1 0,1 0,-1-1,1 1,1 0,-1-1,0 1,1-1,0 1,0 0,1-1,-1 1,1-1,0 1,0 0,0 0,1-1,-1 1,1 0,0-22,-1 1,-2 20,0 1,0-1,1 0,0 1,0-1,0 0,1 0,0 1,-1-1,2 1,-1-1,0 1,1-1,0 1,0 0,0 0,1 0,-1 0,1 0,0 0,0 1,0-1,1 1,-1 0,1 0,0 0,0 0,1 0,11-4,-1 0,0 0,0 0,0 2,1 0,0 0,0 2,0 0,0 1,1 0,-1 2,1-1,-1 2,232 15,-244-16,0 0,0 0,-1 1,1-1,0 1,-1 0,1 0,0 0,-1 0,1 0,-1 1,0 0,1 0,-1 0,0 0,0 0,0 0,-1 1,1-1,0 1,-1 0,0 0,1 0,-1 0,-1 1,1-1,0 0,-1 1,1-1,-1 1,0-1,0 1,-1 0,1-1,-1 2,5 211,-5-195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09.9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2226 4767,'75'-205,"-39"105,77-219,-13-4,7-98,-106 416,5-21,-1 1,-1-1,-1 0,-1-1,-1 1,-2 0,-1-9,2 33,1 1,-1-1,0 1,1-1,-1 1,0-1,0 0,0 1,0-1,-1 1,1-1,0 0,-1 1,1-1,-1 1,1-1,-1 1,0-1,0 1,0 0,1-1,-1 1,-1 0,1 0,0 0,0-1,0 1,0 0,-1 0,1 1,-1-1,1 0,0 0,-1 1,1-1,-1 1,0-1,1 1,-1 0,1 0,-1-1,0 1,1 0,-1 0,1 1,-1-1,0 0,1 1,-1-1,1 0,-1 1,1 0,-1-1,1 1,-1 0,1 0,0 0,0 0,-1 0,1 0,0 0,0 0,0 0,0 1,0-1,0 0,0 1,1-1,-1 1,0 0,-70 169,67-156,-54 194,-26 113,-18 105,41-95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09.9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2102 5161,'15'-59,"28"-83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09.9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1977 5812,'2'-21,"3"-17,-4 19,34-194,-19 138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09.9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2298 6354,'48'-228,"-2"10,458-2558,-493 2696,6-164,-18 245,1-1,-1 0,1 1,-1-1,1 0,-1 0,1 0,-1 1,1-1,-1 0,0 0,1 0,-1 0,1 0,-1 0,0 0,1 0,-1 0,1-1,-1 1,1 0,-1 0,1 0,-1-1,1 1,-1 0,1-1,-1 1,1 0,-1-1,1 1,-1 0,1-1,0 1,-1-1,1 1,0-1,-1 1,1-1,0 1,0-1,0 1,-1-1,1 0,0 1,0-1,0 1,0-1,0 1,0-1,0 0,0 1,0-1,0 1,0-1,1 1,-1-1,0 0,0 1,1-1,-1 1,0-1,0 1,1-1,-1 1,1 0,-1-1,0 1,1-1,-21 38,-62 207,15-6,-18 94,-394 1648,382-1673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09.9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2325 6560,'73'-204,"-34"65,-38 90,-35 109,0 25,3 1,17-40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09.9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2286 4213,'1337'-164,"-1059"145,40 6,-251 17,-45 3,-38 2,-142 3,-1052 31,1133-42,-35 3,0-5,0-5,-78-15,180 21,-1-1,1 0,6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09.9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6012 4423,'-150'4,"-491"22,-158 10,-1397 24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09.9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6012 4407,'-742'560,"562"-434,157-128,43-27,163-101,-35 56,3 6,3 7,2 7,-48 24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09.9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6234 3287,'-369'333,"5"-6,87-67,216-195,62-65,-1 0,1 0,-1 0,1 1,-1-1,1 0,-1 0,1 0,-1 1,1-1,-1 0,0 0,1 1,-1-1,1 0,-1 1,0-1,1 1,-1-1,0 0,0 1,1-1,-1 1,0-1,0 1,1-1,-1 1,0-1,0 1,0-1,0 1,0-1,0 1,0-1,0 1,0-1,0 1,0-1,0 1,0-1,-1 1,1-1,0 1,0-1,0 1,-1-1,1 1,0-1,-1 0,1 1,0-1,-1 0,1 1,0-1,-1 0,1 1,-1-1,1 0,-1 1,1-1,-1 0,1 0,-1 0,1 0,-1 1,50-17,-45 14,599-240,-312 137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09.9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6086 2929,'-849'637,"638"-481,59-47,76-61,82-69,47-32,3 3,1 2,41-24,-87 65,317-224,11 15,8 15,-266 159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2:56.5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 30,'212'-10,"-178"3,0 2,1 1,0 1,-1 3,1 0,15 4,-46-4,1 0,-1 0,1 1,-1-1,0 1,1 0,-1 1,0-1,0 1,0 0,0 0,0 0,0 0,-1 0,1 1,-1 0,1 0,-1 0,0 0,0 0,0 1,-1 0,1-1,1 4,50 186,-25-68,-25-117,-1 1,1 0,-2 0,1 0,-2 1,1-1,-1 0,0 1,-1-1,0 1,-1-1,0 1,0-1,-2 4,-1-9,-1-1,1 0,-1 0,0-1,0 1,0-1,0 0,0 0,0-1,-1 0,1 0,0 0,-1 0,1-1,-1 0,1 0,-1 0,1-1,0 0,-1 0,1 0,0-1,0 0,-1 0,1 0,1 0,-1-1,0 0,1 0,-1 0,0-1,-86-42,76 40,-1 1,0 0,0 1,0 1,0 0,0 1,-1 1,1 1,-1 0,1 1,0 1,-1 0,1 1,-14 5,-50 5,76-13,0 1,0 0,0-1,0 0,0 0,0 0,1-1,-1 1,0-1,0 0,0 0,1 0,-1-1,0 1,1-1,-1 0,1 0,0 0,0 0,0 0,0-1,0 0,0 1,-1-3,-3-9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09.9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5913 2252,'-47'38,"-458"388,-2089 1875,2376-2107,141-117,148-109,165-124,168-125,152-113,1791-1238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23.9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4433 2832,'129'-82,"1074"-613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23.9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2286 4252,'67'-51,"310"-217,101-52,-4 17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09.9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2226 4297,'39'-29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23.9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3731 3494,'-175'120,"-1155"689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23.9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5765 2096,'-78'53,"-83"48,-72 56,-76 64,-85 60,237-174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23.9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4433 2732,'390'-217,"-23"34,-84 47,-91 52,-94 51,-99 33,1 1,0-1,0 0,0 1,0-1,-1 0,1 1,0-1,0 1,0-1,0 0,0 1,0-1,0 0,0 1,0-1,0 1,0-1,0 0,0 1,1-1,-1 0,0 1,0-1,0 0,0 1,1-1,-1 0,0 1,0-1,0 0,1 0,-1 1,0-1,1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23.9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2286 3975,'264'-173,"-7"19,75-37,-62 35,3 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23.9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3657 3120,'-531'323,"127"-62,133-81,119-82,139-90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23.9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5741 1855,'-46'26,"-1192"727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3:00.6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0 119,'14'0,"1"-1,-1-1,0 0,0-1,0-1,-1 0,1-1,-1 0,0-1,0 0,-1-1,0-1,0 0,0 0,7-9,-13 13,-1 1,1-1,-1 1,1 0,0 0,0 1,0 0,1 0,-1 0,0 1,1 0,-1 0,1 1,0-1,-1 2,1-1,-1 1,1 0,-1 0,0 0,7 3,24 2,-3-2,0-1,1-2,0-2,-1-1,1-2,-1-1,0-1,-31 5,-1 0,1 0,0 0,0 0,0 1,0 0,0-1,-1 1,1 0,0 0,0 1,0-1,0 0,0 1,0 0,-1 0,1 0,0 0,-1 0,1 0,0 1,-1-1,0 1,1 0,-1 0,0 0,0 0,0 0,0 0,0 0,-1 1,1-1,-1 1,1-1,-1 1,0 0,0-1,0 1,0 0,-1 0,1 0,-1 0,0 0,1 2,1 11,-1-1,0 1,-1-1,0 1,-2-1,0 1,0-1,-1 0,-5 11,4-20,0-1,-1 0,0 0,0-1,0 1,-1-1,1 0,-1-1,0 1,0-1,0 0,-1-1,1 1,-1-1,1-1,-1 1,0-1,0 0,0-1,1 0,-1 0,0 0,0-1,0 0,-2 0,-63 5,-86 21,132-17,1 0,-1 2,1 0,1 2,0 1,1 0,-6 7,-72 37,80-48,2-2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23.9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4433 2861,'1307'-858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23.9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3706 3388,'-931'697,"837"-631,78-58,21-16,255-193,38-24,131-93,-380 283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23.9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5741 1918,'-152'98,"-170"121,-80 65,-30 40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23.9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4605 2314,'506'-259,"-102"77,-178 92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23.9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2325 3586,'278'-177,"754"-422,-1010 588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23.9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3657 2693,'-34'22,"-848"588,466-311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23.9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5342 1631,'-187'109,"-363"229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23.9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4605 1829,'469'-223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19.3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2325 2997,'31'-22,"46"-28,38-16,-99 57,366-202,135-56,-224 128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19.3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3780 1891,'-1356'1043,"1257"-966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3:14.9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31,'208'-15,"-167"8,1 3,-1 1,1 2,40 4,8-1,2178-2,-2135 23,-130-23,0 1,0-1,0 1,0 0,0 0,0 0,0 0,-1 0,1 1,-1-1,1 1,-1 0,1 0,-1 0,0 0,0 0,0 0,0 1,0-1,-1 1,1-1,-1 1,1-1,-1 1,0 0,0 0,0 0,0 0,-1 0,1 0,-1-1,0 1,0 0,0 0,0 0,0 0,-1 0,1 0,-1 0,0 0,0 0,0 0,0 0,-1-1,1 1,-1-1,1 1,-1-1,0 1,-93 168,89-163,-1 0,0 0,0-1,-1-1,0 1,0-1,0 0,-1-1,0 0,0 0,0-1,-1 0,1-1,-1 0,0-1,0 0,0 0,0-1,0 0,0-1,-1 0,1 0,-7-2,-196-17,-66 7,177 14,-344-2,208-25,76-18,-100 38,27 30,-44-34,72 25,47 2,84-39,65 22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19.3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3805 1872,'-7'6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23.9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4440 1384,'-34'26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11.9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2300 1877,'273'-136,"887"-492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23.9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3854 1494,'-1554'511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23.9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2300 1963,'332'-168,"964"-327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23.9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3854 1527,'-3'2,"-7"3,-6 2,11-3,-117 74,-2-5,-3-6,-55 18,-598 232,602-243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23.9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2325 3554,'36'-65,"-31"53,0 0,-1-1,-1 1,0-1,-1 0,0 0,-1 0,0 0,-1 0,-1-1,0 1,-1-7,-1-25,3-305,1 338,2 0,0-1,0 1,1 0,0 1,1-1,1 1,0 0,0 0,4-4,2-4,70-156,-29-22,-53-298,6 462,1 0,1 1,2 0,1 0,2 1,1 1,1 0,2 1,4-5,-15 27,0 0,1 0,-1 1,1-1,1 2,-1-1,1 1,0 0,0 1,0-1,1 2,4-2,36-20,82-16,73 23,-76-33,-114 43,0 1,0 0,1 0,-1 2,1 0,1 0,-1 2,1-1,8 1,60-16,124-22,-46 9,-158 33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6:31:37.2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47 540,'252'-25,"357"26,-441-25,92 14,-42-21,2 21,-217 10,0-1,1 1,-1-1,0 0,0 0,1 0,-1 0,0-1,0 1,0-1,-1 0,1 0,0 0,-1 0,1 0,-1 0,1-1,-1 1,0-1,0 0,-1 0,1 0,0 0,-1 0,0 0,0 0,0 0,0 0,0-1,0 0,4-107,-6 91,-30-75,16 68,-41-42,42 62,-1 1,1 1,-1 0,0 1,0 1,0 0,-1 1,1 1,-1 0,1 1,0 1,-1 0,-9 3,-123 22,-189-27,105-45,87 67,-141 5,-70-27,335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6:31:47.0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50,'539'0,"-338"-25,-52 0,22 26,-170-1,1 0,-1 0,0 0,1-1,-1 1,1 1,-1-1,1 0,-1 0,0 0,1 1,-1-1,0 1,1-1,-1 1,0-1,0 1,1 0,-1 0,0-1,0 1,0 0,0 0,0 0,0 0,0 1,0-1,-1 0,1 0,0 0,-1 1,1-1,-1 0,1 1,-1-1,0 0,1 1,-1-1,0 1,0-1,0 0,0 1,0-1,0 1,-1-1,1 0,0 1,-1-1,1 0,-1 1,1-1,-1 0,0 0,1 1,-2-1,-51 70,49-67,-89 102,84-95,-1-1,0 0,-1-1,0 0,-1 0,1-1,-2-1,1 0,-1 0,0-2,0 1,-1-2,0 0,-13 3,8-1,-478 136,488-140,3 1,-1 0,1-1,-1 0,0-1,0 1,0-1,0-1,0 1,0-1,0 0,0-1,0 0,0 0,0 0,0-1,1 0,-1-1,1 1,-4-3,-52-46,61 50,0 0,-1 0,1 0,0 0,0 0,0 0,0-1,0 1,0 0,0-1,0 1,1-1,-1 1,0-1,1 1,0-1,-1 1,1-1,0 0,-1 1,1-1,0 0,0 1,1-1,-1 1,0-1,0 0,1 1,-1-1,1 1,-1-1,1 1,0-1,0 1,-1-1,1 1,0 0,0-1,0 1,1 0,-1 0,0 0,0 0,1 0,0-1,8-1,0 0,0 0,0 1,1 0,-1 0,0 1,1 1,-1 0,1 0,-1 1,8 2,15-1,106-1,-82-3,0 2,0 3,-1 3,0 2,35 10,-85-17,-1-1,0 1,1 1,-1-1,0 1,0 0,1 0,-1 0,-1 1,1 0,0 0,-1 0,1 0,-1 1,0 0,0 0,-1 0,1 0,-1 0,0 1,0 0,0-1,-1 1,1 0,-1 0,-1 1,1-1,-1 0,1 1,-2-1,1 0,0 1,-1-1,0 1,-1-1,1 1,-1-1,0 1,-1 3,-97 121,60-62,-78 107,97-152,19-20,-1 0,1 0,0 0,-1-1,0 1,1-1,-1 1,0-1,0 0,0 0,-1 0,1 0,-1 0,1 0,-1 0,1-1,-1 1,0-1,0 0,0 0,1 0,-1 0,0-1,0 1,-1-1,1 1,0-1,0 0,0-1,0 1,0 0,0-1,0 1,0-1,0 0,0 0,1 0,-1-1,0 1,-1-2,-62-56,65 60,-1-1,0 1,1-1,-1 1,0 0,1-1,-1 1,1 0,0 0,-1 0,1 1,0-1,-1 0,1 0,0 1,0-1,0 0,0 1,0-1,0 1,1 0,-1-1,0 1,1 0,-1-1,1 1,0 0,0-1,-1 1,1 0,0 0,0-1,1 1,-1 0,0 0,1 1,-3 11,-35 186,29-162,-2-1,-1-1,-2 0,-1 0,-6 7,11-17,26-27,23-30,-23 17,-1 1,2 0,-1 2,2 0,-1 1,2 0,-1 2,9-2,8 3,0 1,0 3,0 0,1 3,0 0,4 3,45 0,-44-1,-33 0,1-1,-1 0,0 0,1 0,-1-1,0-1,1 0,-1 0,0-1,1 0,-1 0,0-1,-1 0,1-1,-1 0,1 0,-1-1,0 0,-1 0,4-4,-6-1,-1-1,-1 0,1 0,-2 0,0 0,0 0,-1 0,0-1,-1 1,-1 0,1-1,-2 1,0-2,0-29,2 26,0-1,-1 1,-1-1,-1 1,0 0,-1-1,-1 1,0 1,-5-11,-13-47,13 74,-2 11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6:32:04.4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2493 71,'67'-29,"-38"21,0 2,1 1,-1 1,1 2,0 0,0 3,0 0,7 3,131 43,-42-5,40-6,-165-36,1 0,-1 0,1 0,-1 1,1-1,-1 0,1 1,-1-1,0 1,1-1,-1 1,0 0,1 0,-1-1,0 1,0 0,0 0,1 0,-1 0,0 1,-1-1,1 0,0 0,0 0,0 1,-1-1,1 1,-1-1,1 0,-1 1,1-1,-1 1,0-1,0 1,0-1,0 1,0-1,0 1,0-1,0 1,0-1,-1 1,1-1,-1 0,1 1,-1-1,1 1,-1-1,0 0,0 0,0 1,0-1,0 0,0 0,0 0,0 0,0 0,0 0,-1 0,1-1,0 1,-1 0,-20 3,0 0,0-2,0-1,-1 0,1-2,-1 0,1-2,0-1,0 0,-20-7,-521-112,493 113,52 8,-1 0,1-1,0 0,0-2,0 0,1-1,-1-1,-11-7,30 15,-1-1,1 1,0-1,-1 1,1-1,-1 0,1 1,0-1,-1 0,1 1,0-1,-1 0,1 0,0 1,0-1,-1 0,1 0,0 0,0 0,-1 0,1 0,0 0,0-1,-1 1,1 0,0 0,-1 0,1-1,0 1,-1 0,1-1,0 1,-1-1,1 1,0 0,-1-1,1 0,-1 1,1-1,-1 1,0-1,1 0,-1 1,1-1,-1 0,0 1,0-1,1 0,-1 1,0-1,0 0,0 0,0 1,0-1,0 0,0 0,0 1,0-1,0 0,0 0,0 1,-1-1,1 0,0 1,-1-1,329 105,-275-87,-2-2,-1 2,-1 3,-1 1,0 2,-2 3,43 30,-69-34,-2 1,0 0,-1 1,-2 0,0 2,-2 0,-1 0,-1 1,-1 1,-1 0,-2 0,-1 0,1 17,3-3,19 80,-6 0,-5 1,-5 1,-4 78,-10-26,1 219,22 71,21 184,-34 354,-9-989,0-14,5-21,9 0,0 0,2 0,0 2,1 0,1 1,0 1,2 0,0 2,0 0,1 1,1 1,4-1,-4 0,13-7,-3 3,-1-1,0-2,-2-1,0-1,-2-1,0-2,20-25,-41 44,0 0,1 0,-1 1,1 0,1 0,-1 0,1 1,-1 0,1 1,0-1,0 2,1-1,-1 1,1 0,-1 1,1 0,0 0,-1 1,1 0,6 1,93-18,-106 17,0 0,-1-1,1 1,0-1,-1 1,1-1,0 0,-1 0,1 0,-1 0,1 0,-1 0,0 0,0-1,1 1,-1 0,0-1,0 1,0-1,0 1,0-1,-1 1,1-1,0 0,-1 1,1-1,-1 0,0 1,1-1,-1 0,0 0,0 0,0 1,0-1,-1 0,1 0,0 1,-1-1,1 0,-1 1,0-1,1 0,-1 1,0-1,0 1,0-1,0 1,0-1,0 1,-1 0,1 0,0-1,-1 1,1 0,-1 0,1 1,-1-1,1 0,-1 0,-178-102,171 94,0-1,0 0,0-1,2 0,-1 0,1-1,1 0,0 0,1-1,0 1,1-1,1 0,0 0,-1-8,-4-8,-43-187,51 215,0-1,0 1,-1 0,1-1,0 1,-1 0,0-1,1 1,-1 0,1 0,-1 0,0 0,0 0,0 0,0 0,0 0,0 0,0 0,0 0,0 0,0 1,0-1,0 0,-1 1,1-1,0 1,0 0,-1-1,1 1,0 0,-1 0,1 0,0-1,-1 2,1-1,0 0,-1 0,1 0,0 0,-1 1,0 0,-49 35,-320 346,121-169,-10-11,-266 155,165-130,348-219,9-4,0-1,-1 0,1 0,0-1,-1 1,0-1,0 0,1 0,-1-1,0 1,0-1,-1 0,1-1,0 1,0-1,0 0,-1 0,-1-1,-28-77,28 68,-1 0,0 1,0 0,-1 0,-1 1,1 0,-1 1,0 0,-1 0,0 1,0 1,0 0,-1 0,1 1,-1 1,0 0,-12-2,-30-12,-158-73,69 3,65 49,50 27,1-2,0-1,1-1,0-2,1 0,1-2,1 0,-17-19,30 27,0 0,1 0,0-1,1 0,0-1,1 1,0-2,1 1,1-1,0 0,1 0,0 0,1 0,1-1,0 0,1-3,-5-146,-7 0,-7 1,-33-125,-42-121,31 70,38 10,-55-244,79 561,1 0,0 0,-2-1,1 1,-1 0,-1 0,0 0,-1 1,0-1,-1 1,0 0,-5-5,10 15,0-1,-1 1,1 0,-1-1,1 1,-1 0,1 0,-1 0,1 0,-1 1,0-1,0 0,1 1,-1-1,0 1,0 0,0-1,0 1,0 0,0 0,1 0,-1 0,0 1,0-1,0 1,0-1,1 1,-1-1,0 1,0 0,1 0,-1 0,1 0,-1 0,1 0,-1 0,1 0,-1 1,1-1,0 1,-47 64,46-63,-10 25,1 1,1-1,2 2,0-1,2 1,2 0,0 0,2 1,1-1,2 1,2 11,-5-18,0-1,-2 1,-1-1,-1 0,-1 0,-7 17,-8 26,-46 157,4-36,46-134,2 0,3 2,1-1,4 2,1-1,3 14,5 359,49-109,-9-67,-9-94,1 5,-20-113,-2 0,-3 0,-2 1,-2 21,44 392,-39-422,2 0,1-1,3 0,1-2,1 1,3-2,20 30,9 22,-42-73,2-1,0 1,1-2,0 1,1-1,1-1,1 0,0 0,0-2,1 0,7 5,31 16,187 143,-226-164,-6-7,0 0,-1 0,0 1,0 0,0 0,-1 1,0 0,0 0,0 0,-1 0,0 1,-1-1,0 1,0 0,-1 0,1 0,-2 1,1-1,-1 3,20 231,10-53,35-47,-50-107,2-1,1-1,2-1,1 0,13 12,-27-38,-1-1,1 0,0 0,0-1,1 0,0-1,-1 1,1-2,0 1,0-1,1-1,-1 0,6 0,47 12,-31-6,1-1,-1-1,1-1,0-2,27-3,79 8,154 35,-229-47,1-2,-1-3,-1-3,38-13,86-59,-117 48,-58 30,-1 0,0-1,-1 0,0 0,0-1,-1 0,0-1,0 0,-1 0,0-1,0-2,70-80,-2 30,37 9,129-95,-207 128,-4 5,-1-2,-1 0,0-2,-2-1,0-1,-2-2,13-15,7-99,113-238,-72 98,-75 256,1 1,2 1,0 0,1 0,1 1,17-16,-20 19,0 0,-1 0,0-1,-1 0,-1-1,-1 0,-1-1,0 1,-1-2,-1 1,-1 0,-1-2,0 11,6-46,-2 0,-3 0,-1-1,-4 1,-2-9,0-47,-12-251,5 19,-24 185,-71-427,96 166,5 401,-1 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09.8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5790 6615,'-58'18,"-3"5,1 2,1 2,-45 30,74-40,20-13,2 0,-1 1,0 0,1 0,0 1,0 1,0-1,1 1,0 0,0 1,1-1,-3 6,-2 17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6:36:13.4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151 218,'105'2,"183"-14,-284 12,0 0,1 0,-1 0,0-1,1 0,-1 0,0 0,1 0,-1-1,0 0,0 0,0 0,-1 0,1 0,0-1,-1 0,0 0,1 0,-1 0,0 0,-1-1,1 1,-1-1,1 0,-1 1,0-1,0 0,-1 0,1-1,-1 1,0 0,0 0,0-2,3-20,-3 24,0 0,0 0,0 0,-1 0,1 0,0 0,-1 0,1 0,-1 0,0 0,0-1,0 1,0 0,0 0,0 0,0 0,-1 0,1 0,-1 0,1 0,-1 0,0 0,0 0,0 0,0 0,0 0,0 1,-1-1,1 0,-1 1,1-1,-1 1,1 0,-1-1,0 1,0 0,0 0,1 0,-1 0,0 0,0 1,0-1,-2 0,-194 27,24 0,-75-27,311 1,29 2,-1-5,0-3,61-13,79-23,-228 41,0 1,0 0,1 0,-1 0,0 0,0 0,1 1,-1-1,0 1,0-1,0 1,1 0,-1 0,0 0,0 0,0 0,0 0,-1 0,1 1,0-1,-1 1,1 0,0-1,-1 1,0 0,1 0,-1 0,0 0,0 0,0 0,0 0,-1 0,1 0,0 0,-1 3,0 87,-3-62,3-26,0 0,0 1,-1-1,1 0,-1 0,0 0,-1 0,1 0,-1 0,1-1,-1 1,0 0,-1-1,1 1,0-1,-1 0,0 0,0 0,0 0,0 0,0-1,-1 0,1 1,-1-1,0 0,1-1,-1 1,0 0,0-1,-1 0,-25 8,1-2,-1 0,0-2,0-2,-1-1,1-1,0-1,-14-3,-24 2,33-4,31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6:36:32.7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 28,'7'-4,"0"0,1 1,0 0,0 0,0 0,0 1,0 0,0 1,1 0,-1 0,0 1,1 0,-1 0,7 2,4-2,86-1,390 13,-482-11,-8-2,-1 1,1-1,0 1,-1 0,1 1,0-1,-1 1,1 0,-1 0,1 1,-1-1,1 1,-1 0,0 0,0 1,0-1,0 1,0 0,-1 0,1 0,-1 0,0 0,3 5,-7-4,-1 1,0-1,0 1,0-1,0 0,-1 0,0 0,0 0,0-1,0 1,0-1,-1 0,1 1,-1-2,0 1,0 0,0-1,-1 0,-1 1,1 1,-23 13,-1-1,-1-1,0-2,-1 0,-1-3,0 0,0-2,-1-1,1-2,-19 0,-175 36,212-39,0 0,-1 0,1-1,-1-1,1-1,0 0,-1-1,1 0,-6-3,-76-5,124 26,204-10,-192-15,-25 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09.8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5339 7020,'599'-884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4:34:09.8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5172 7267,'100'-148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0996B-5B3E-4730-9B55-A581D2B5E3C7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60399-A729-49BC-90CD-04929AC6C0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533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10A19A-DDE8-48A1-BBB4-FB27DE6D9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95634ED-CDCE-4D69-9EE3-09F31F27B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F2874B-F40B-4FEE-8997-3D1AD3FE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FD3E-0F01-4BFE-BB42-E527571D36AC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4570B0-8CC0-41CB-BE6A-FED1E490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F542AF-A57C-42AD-AC67-C56F90B8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7A64-23B4-4F89-8DF4-A2780B8CF6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83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B6B954-394D-4C7C-87DD-A9C466252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72A529-DB8C-4DA0-A46A-528A22926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947768-F39C-4560-957B-DF1FE37D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FD3E-0F01-4BFE-BB42-E527571D36AC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29A756-6235-4874-82DD-A41115F9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4B0DE9-7E29-4C5D-940F-8F2BD811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7A64-23B4-4F89-8DF4-A2780B8CF6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29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8359063-7DD6-4701-B22A-551896B82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C92E33-65D0-40BB-AAED-67EA7580C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52BF6B-8646-480A-8408-8B98920A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FD3E-0F01-4BFE-BB42-E527571D36AC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3DDF2B-C249-4987-A6FB-275D5ACA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4EA7BA-938C-4C43-BF76-20BC8AFE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7A64-23B4-4F89-8DF4-A2780B8CF6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89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E34693-2487-40CA-8ECD-2EE2FA61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F7CC4D-8589-4AA7-B8B7-B1346321B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E04A06-1813-44DD-8D43-31218F70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FD3E-0F01-4BFE-BB42-E527571D36AC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FEE86D-3D9F-485F-A583-EAEBF87D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E92442-908C-4DB8-BB44-F5ACFE1C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7A64-23B4-4F89-8DF4-A2780B8CF6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36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119F08-661F-49F6-A018-BE8FE7743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EBFE5B-7ACF-451B-B04D-C63EE8355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8AEE56-F5F0-47D1-9BE5-7C198914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FD3E-0F01-4BFE-BB42-E527571D36AC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BDA02E-55CE-4DAB-BB53-8F5B7535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C27B87-ABB2-46FB-BD9E-645CEEC4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7A64-23B4-4F89-8DF4-A2780B8CF6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01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CCE4AF-C460-4D7B-9109-FA29150B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58FC1D-1DAC-47DD-A04C-02162F0C0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2C9BAF-0D5C-4CEE-B712-DD497836B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02CF75-7A89-49C4-A880-AE7810B44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FD3E-0F01-4BFE-BB42-E527571D36AC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FE3A03-822B-4EE7-9B5A-743C80491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6E737C-BA9F-4C0A-BB05-C2756395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7A64-23B4-4F89-8DF4-A2780B8CF6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52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CEBAE-0DC0-4E20-ABAF-3EF8A911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801879-FD08-4F82-B858-9EBE062C8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A6361C-0EC3-4558-B7DE-C428E9584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F802CA-3B08-4E17-9147-DC1FE443D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118F218-0260-4341-B2B3-724A00AE4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A2CAF5E-11F1-4DED-AAD1-26D8919C0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FD3E-0F01-4BFE-BB42-E527571D36AC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ACB6C05-BD59-4DFA-A38F-596BF570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7741495-2449-465B-B74B-8212752C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7A64-23B4-4F89-8DF4-A2780B8CF6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56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F863A3-D8A8-43D9-A4BD-71E553AC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4CD5E9-EB86-4AF3-B97D-857CBC81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FD3E-0F01-4BFE-BB42-E527571D36AC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9EDF02C-C528-47BD-820F-99F5836FD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3906933-3B94-431C-8E7B-429B66C1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7A64-23B4-4F89-8DF4-A2780B8CF6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44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92A846C-B666-4E67-8D27-E6E4EB09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FD3E-0F01-4BFE-BB42-E527571D36AC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ED4E5AB-6AFA-41AD-B1AC-E5B82990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9B8339B-BC29-4056-89B4-B2C92669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7A64-23B4-4F89-8DF4-A2780B8CF6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88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8C81C-A8DD-4FD1-909D-E85EB833D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B37087-461D-4786-B197-D611C58EB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77665F-038E-4283-B064-628610A1E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161108-5042-4C28-8C59-97407063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FD3E-0F01-4BFE-BB42-E527571D36AC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7468DF-B83C-4926-ADE0-AD7E2E69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DF382B-5F98-4FEF-9204-8A8B61695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7A64-23B4-4F89-8DF4-A2780B8CF6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24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E5F22E-CB3F-4383-B8F5-4A52006F6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397338E-5BEC-45B5-A135-190734581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6A4F5CA-80D1-4518-A7C2-9C5950BCE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9E806F-F538-44F1-B39D-E335CE006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FD3E-0F01-4BFE-BB42-E527571D36AC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2D2DB7-91DB-4141-826D-D6C18753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1EB34E-0B88-43D6-BD26-0608BC91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7A64-23B4-4F89-8DF4-A2780B8CF6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23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D106EAC-94D3-434E-9145-7C6CD5CA0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5BBFC9-1EA7-495A-B2EC-D9E72BB40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D0EA13-F0F9-4441-909B-602FD9FEF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9FD3E-0F01-4BFE-BB42-E527571D36AC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C69B66-E866-4B0B-A3B5-54BF8800C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236033-903C-48CD-A12D-11FC95AC6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F7A64-23B4-4F89-8DF4-A2780B8CF6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09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0.png"/><Relationship Id="rId21" Type="http://schemas.openxmlformats.org/officeDocument/2006/relationships/image" Target="../media/image12.png"/><Relationship Id="rId42" Type="http://schemas.openxmlformats.org/officeDocument/2006/relationships/customXml" Target="../ink/ink19.xml"/><Relationship Id="rId63" Type="http://schemas.openxmlformats.org/officeDocument/2006/relationships/image" Target="../media/image33.png"/><Relationship Id="rId84" Type="http://schemas.openxmlformats.org/officeDocument/2006/relationships/customXml" Target="../ink/ink40.xml"/><Relationship Id="rId138" Type="http://schemas.openxmlformats.org/officeDocument/2006/relationships/customXml" Target="../ink/ink67.xml"/><Relationship Id="rId107" Type="http://schemas.openxmlformats.org/officeDocument/2006/relationships/image" Target="../media/image55.png"/><Relationship Id="rId11" Type="http://schemas.openxmlformats.org/officeDocument/2006/relationships/image" Target="../media/image7.png"/><Relationship Id="rId32" Type="http://schemas.openxmlformats.org/officeDocument/2006/relationships/customXml" Target="../ink/ink14.xml"/><Relationship Id="rId53" Type="http://schemas.openxmlformats.org/officeDocument/2006/relationships/image" Target="../media/image28.png"/><Relationship Id="rId74" Type="http://schemas.openxmlformats.org/officeDocument/2006/relationships/customXml" Target="../ink/ink35.xml"/><Relationship Id="rId128" Type="http://schemas.openxmlformats.org/officeDocument/2006/relationships/customXml" Target="../ink/ink62.xml"/><Relationship Id="rId5" Type="http://schemas.openxmlformats.org/officeDocument/2006/relationships/image" Target="../media/image4.png"/><Relationship Id="rId90" Type="http://schemas.openxmlformats.org/officeDocument/2006/relationships/customXml" Target="../ink/ink43.xml"/><Relationship Id="rId95" Type="http://schemas.openxmlformats.org/officeDocument/2006/relationships/image" Target="../media/image49.png"/><Relationship Id="rId22" Type="http://schemas.openxmlformats.org/officeDocument/2006/relationships/customXml" Target="../ink/ink9.xml"/><Relationship Id="rId27" Type="http://schemas.openxmlformats.org/officeDocument/2006/relationships/image" Target="../media/image15.png"/><Relationship Id="rId43" Type="http://schemas.openxmlformats.org/officeDocument/2006/relationships/image" Target="../media/image23.png"/><Relationship Id="rId48" Type="http://schemas.openxmlformats.org/officeDocument/2006/relationships/customXml" Target="../ink/ink22.xml"/><Relationship Id="rId64" Type="http://schemas.openxmlformats.org/officeDocument/2006/relationships/customXml" Target="../ink/ink30.xml"/><Relationship Id="rId69" Type="http://schemas.openxmlformats.org/officeDocument/2006/relationships/image" Target="../media/image36.png"/><Relationship Id="rId113" Type="http://schemas.openxmlformats.org/officeDocument/2006/relationships/image" Target="../media/image58.png"/><Relationship Id="rId118" Type="http://schemas.openxmlformats.org/officeDocument/2006/relationships/customXml" Target="../ink/ink57.xml"/><Relationship Id="rId134" Type="http://schemas.openxmlformats.org/officeDocument/2006/relationships/customXml" Target="../ink/ink65.xml"/><Relationship Id="rId139" Type="http://schemas.openxmlformats.org/officeDocument/2006/relationships/image" Target="../media/image9.png"/><Relationship Id="rId80" Type="http://schemas.openxmlformats.org/officeDocument/2006/relationships/customXml" Target="../ink/ink38.xml"/><Relationship Id="rId85" Type="http://schemas.openxmlformats.org/officeDocument/2006/relationships/image" Target="../media/image44.png"/><Relationship Id="rId12" Type="http://schemas.openxmlformats.org/officeDocument/2006/relationships/customXml" Target="../ink/ink5.xml"/><Relationship Id="rId17" Type="http://schemas.openxmlformats.org/officeDocument/2006/relationships/image" Target="../media/image10.png"/><Relationship Id="rId33" Type="http://schemas.openxmlformats.org/officeDocument/2006/relationships/image" Target="../media/image18.png"/><Relationship Id="rId38" Type="http://schemas.openxmlformats.org/officeDocument/2006/relationships/customXml" Target="../ink/ink17.xml"/><Relationship Id="rId59" Type="http://schemas.openxmlformats.org/officeDocument/2006/relationships/image" Target="../media/image31.png"/><Relationship Id="rId103" Type="http://schemas.openxmlformats.org/officeDocument/2006/relationships/image" Target="../media/image53.png"/><Relationship Id="rId108" Type="http://schemas.openxmlformats.org/officeDocument/2006/relationships/customXml" Target="../ink/ink52.xml"/><Relationship Id="rId124" Type="http://schemas.openxmlformats.org/officeDocument/2006/relationships/customXml" Target="../ink/ink60.xml"/><Relationship Id="rId129" Type="http://schemas.openxmlformats.org/officeDocument/2006/relationships/image" Target="../media/image66.png"/><Relationship Id="rId54" Type="http://schemas.openxmlformats.org/officeDocument/2006/relationships/customXml" Target="../ink/ink25.xml"/><Relationship Id="rId70" Type="http://schemas.openxmlformats.org/officeDocument/2006/relationships/customXml" Target="../ink/ink33.xml"/><Relationship Id="rId75" Type="http://schemas.openxmlformats.org/officeDocument/2006/relationships/image" Target="../media/image39.png"/><Relationship Id="rId91" Type="http://schemas.openxmlformats.org/officeDocument/2006/relationships/image" Target="../media/image47.png"/><Relationship Id="rId96" Type="http://schemas.openxmlformats.org/officeDocument/2006/relationships/customXml" Target="../ink/ink46.xml"/><Relationship Id="rId140" Type="http://schemas.openxmlformats.org/officeDocument/2006/relationships/customXml" Target="../ink/ink68.xml"/><Relationship Id="rId145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23" Type="http://schemas.openxmlformats.org/officeDocument/2006/relationships/image" Target="../media/image13.png"/><Relationship Id="rId28" Type="http://schemas.openxmlformats.org/officeDocument/2006/relationships/customXml" Target="../ink/ink12.xml"/><Relationship Id="rId49" Type="http://schemas.openxmlformats.org/officeDocument/2006/relationships/image" Target="../media/image26.png"/><Relationship Id="rId114" Type="http://schemas.openxmlformats.org/officeDocument/2006/relationships/customXml" Target="../ink/ink55.xml"/><Relationship Id="rId119" Type="http://schemas.openxmlformats.org/officeDocument/2006/relationships/image" Target="../media/image61.png"/><Relationship Id="rId44" Type="http://schemas.openxmlformats.org/officeDocument/2006/relationships/customXml" Target="../ink/ink20.xml"/><Relationship Id="rId60" Type="http://schemas.openxmlformats.org/officeDocument/2006/relationships/customXml" Target="../ink/ink28.xml"/><Relationship Id="rId65" Type="http://schemas.openxmlformats.org/officeDocument/2006/relationships/image" Target="../media/image34.png"/><Relationship Id="rId81" Type="http://schemas.openxmlformats.org/officeDocument/2006/relationships/image" Target="../media/image42.png"/><Relationship Id="rId86" Type="http://schemas.openxmlformats.org/officeDocument/2006/relationships/customXml" Target="../ink/ink41.xml"/><Relationship Id="rId130" Type="http://schemas.openxmlformats.org/officeDocument/2006/relationships/customXml" Target="../ink/ink63.xml"/><Relationship Id="rId135" Type="http://schemas.openxmlformats.org/officeDocument/2006/relationships/image" Target="../media/image69.png"/><Relationship Id="rId13" Type="http://schemas.openxmlformats.org/officeDocument/2006/relationships/image" Target="../media/image8.png"/><Relationship Id="rId18" Type="http://schemas.openxmlformats.org/officeDocument/2006/relationships/customXml" Target="../ink/ink7.xml"/><Relationship Id="rId39" Type="http://schemas.openxmlformats.org/officeDocument/2006/relationships/image" Target="../media/image21.png"/><Relationship Id="rId109" Type="http://schemas.openxmlformats.org/officeDocument/2006/relationships/image" Target="../media/image56.png"/><Relationship Id="rId34" Type="http://schemas.openxmlformats.org/officeDocument/2006/relationships/customXml" Target="../ink/ink15.xml"/><Relationship Id="rId50" Type="http://schemas.openxmlformats.org/officeDocument/2006/relationships/customXml" Target="../ink/ink23.xml"/><Relationship Id="rId55" Type="http://schemas.openxmlformats.org/officeDocument/2006/relationships/image" Target="../media/image29.png"/><Relationship Id="rId76" Type="http://schemas.openxmlformats.org/officeDocument/2006/relationships/customXml" Target="../ink/ink36.xml"/><Relationship Id="rId97" Type="http://schemas.openxmlformats.org/officeDocument/2006/relationships/image" Target="../media/image50.png"/><Relationship Id="rId104" Type="http://schemas.openxmlformats.org/officeDocument/2006/relationships/customXml" Target="../ink/ink50.xml"/><Relationship Id="rId120" Type="http://schemas.openxmlformats.org/officeDocument/2006/relationships/customXml" Target="../ink/ink58.xml"/><Relationship Id="rId125" Type="http://schemas.openxmlformats.org/officeDocument/2006/relationships/image" Target="../media/image64.png"/><Relationship Id="rId141" Type="http://schemas.openxmlformats.org/officeDocument/2006/relationships/image" Target="../media/image71.png"/><Relationship Id="rId146" Type="http://schemas.openxmlformats.org/officeDocument/2006/relationships/customXml" Target="../ink/ink71.xml"/><Relationship Id="rId7" Type="http://schemas.openxmlformats.org/officeDocument/2006/relationships/image" Target="../media/image5.png"/><Relationship Id="rId71" Type="http://schemas.openxmlformats.org/officeDocument/2006/relationships/image" Target="../media/image37.png"/><Relationship Id="rId92" Type="http://schemas.openxmlformats.org/officeDocument/2006/relationships/customXml" Target="../ink/ink44.xml"/><Relationship Id="rId2" Type="http://schemas.openxmlformats.org/officeDocument/2006/relationships/image" Target="../media/image2.jpg"/><Relationship Id="rId29" Type="http://schemas.openxmlformats.org/officeDocument/2006/relationships/image" Target="../media/image16.png"/><Relationship Id="rId24" Type="http://schemas.openxmlformats.org/officeDocument/2006/relationships/customXml" Target="../ink/ink10.xml"/><Relationship Id="rId40" Type="http://schemas.openxmlformats.org/officeDocument/2006/relationships/customXml" Target="../ink/ink18.xml"/><Relationship Id="rId45" Type="http://schemas.openxmlformats.org/officeDocument/2006/relationships/image" Target="../media/image24.png"/><Relationship Id="rId66" Type="http://schemas.openxmlformats.org/officeDocument/2006/relationships/customXml" Target="../ink/ink31.xml"/><Relationship Id="rId87" Type="http://schemas.openxmlformats.org/officeDocument/2006/relationships/image" Target="../media/image45.png"/><Relationship Id="rId110" Type="http://schemas.openxmlformats.org/officeDocument/2006/relationships/customXml" Target="../ink/ink53.xml"/><Relationship Id="rId115" Type="http://schemas.openxmlformats.org/officeDocument/2006/relationships/image" Target="../media/image59.png"/><Relationship Id="rId131" Type="http://schemas.openxmlformats.org/officeDocument/2006/relationships/image" Target="../media/image67.png"/><Relationship Id="rId136" Type="http://schemas.openxmlformats.org/officeDocument/2006/relationships/customXml" Target="../ink/ink66.xml"/><Relationship Id="rId61" Type="http://schemas.openxmlformats.org/officeDocument/2006/relationships/image" Target="../media/image32.png"/><Relationship Id="rId82" Type="http://schemas.openxmlformats.org/officeDocument/2006/relationships/customXml" Target="../ink/ink39.xml"/><Relationship Id="rId19" Type="http://schemas.openxmlformats.org/officeDocument/2006/relationships/image" Target="../media/image11.png"/><Relationship Id="rId14" Type="http://schemas.openxmlformats.org/officeDocument/2006/relationships/customXml" Target="../ink/ink6.xml"/><Relationship Id="rId30" Type="http://schemas.openxmlformats.org/officeDocument/2006/relationships/customXml" Target="../ink/ink13.xml"/><Relationship Id="rId35" Type="http://schemas.openxmlformats.org/officeDocument/2006/relationships/image" Target="../media/image19.png"/><Relationship Id="rId56" Type="http://schemas.openxmlformats.org/officeDocument/2006/relationships/customXml" Target="../ink/ink26.xml"/><Relationship Id="rId77" Type="http://schemas.openxmlformats.org/officeDocument/2006/relationships/image" Target="../media/image40.png"/><Relationship Id="rId100" Type="http://schemas.openxmlformats.org/officeDocument/2006/relationships/customXml" Target="../ink/ink48.xml"/><Relationship Id="rId105" Type="http://schemas.openxmlformats.org/officeDocument/2006/relationships/image" Target="../media/image54.png"/><Relationship Id="rId126" Type="http://schemas.openxmlformats.org/officeDocument/2006/relationships/customXml" Target="../ink/ink61.xml"/><Relationship Id="rId147" Type="http://schemas.openxmlformats.org/officeDocument/2006/relationships/image" Target="../media/image74.png"/><Relationship Id="rId8" Type="http://schemas.openxmlformats.org/officeDocument/2006/relationships/customXml" Target="../ink/ink3.xml"/><Relationship Id="rId51" Type="http://schemas.openxmlformats.org/officeDocument/2006/relationships/image" Target="../media/image27.png"/><Relationship Id="rId72" Type="http://schemas.openxmlformats.org/officeDocument/2006/relationships/customXml" Target="../ink/ink34.xml"/><Relationship Id="rId93" Type="http://schemas.openxmlformats.org/officeDocument/2006/relationships/image" Target="../media/image48.png"/><Relationship Id="rId98" Type="http://schemas.openxmlformats.org/officeDocument/2006/relationships/customXml" Target="../ink/ink47.xml"/><Relationship Id="rId121" Type="http://schemas.openxmlformats.org/officeDocument/2006/relationships/image" Target="../media/image62.png"/><Relationship Id="rId142" Type="http://schemas.openxmlformats.org/officeDocument/2006/relationships/customXml" Target="../ink/ink69.xml"/><Relationship Id="rId3" Type="http://schemas.openxmlformats.org/officeDocument/2006/relationships/image" Target="../media/image3.png"/><Relationship Id="rId25" Type="http://schemas.openxmlformats.org/officeDocument/2006/relationships/image" Target="../media/image14.png"/><Relationship Id="rId46" Type="http://schemas.openxmlformats.org/officeDocument/2006/relationships/customXml" Target="../ink/ink21.xml"/><Relationship Id="rId67" Type="http://schemas.openxmlformats.org/officeDocument/2006/relationships/image" Target="../media/image35.png"/><Relationship Id="rId116" Type="http://schemas.openxmlformats.org/officeDocument/2006/relationships/customXml" Target="../ink/ink56.xml"/><Relationship Id="rId137" Type="http://schemas.openxmlformats.org/officeDocument/2006/relationships/image" Target="../media/image70.png"/><Relationship Id="rId20" Type="http://schemas.openxmlformats.org/officeDocument/2006/relationships/customXml" Target="../ink/ink8.xml"/><Relationship Id="rId41" Type="http://schemas.openxmlformats.org/officeDocument/2006/relationships/image" Target="../media/image22.png"/><Relationship Id="rId62" Type="http://schemas.openxmlformats.org/officeDocument/2006/relationships/customXml" Target="../ink/ink29.xml"/><Relationship Id="rId83" Type="http://schemas.openxmlformats.org/officeDocument/2006/relationships/image" Target="../media/image43.png"/><Relationship Id="rId88" Type="http://schemas.openxmlformats.org/officeDocument/2006/relationships/customXml" Target="../ink/ink42.xml"/><Relationship Id="rId111" Type="http://schemas.openxmlformats.org/officeDocument/2006/relationships/image" Target="../media/image57.png"/><Relationship Id="rId132" Type="http://schemas.openxmlformats.org/officeDocument/2006/relationships/customXml" Target="../ink/ink64.xml"/><Relationship Id="rId36" Type="http://schemas.openxmlformats.org/officeDocument/2006/relationships/customXml" Target="../ink/ink16.xml"/><Relationship Id="rId57" Type="http://schemas.openxmlformats.org/officeDocument/2006/relationships/image" Target="../media/image30.png"/><Relationship Id="rId106" Type="http://schemas.openxmlformats.org/officeDocument/2006/relationships/customXml" Target="../ink/ink51.xml"/><Relationship Id="rId127" Type="http://schemas.openxmlformats.org/officeDocument/2006/relationships/image" Target="../media/image65.png"/><Relationship Id="rId10" Type="http://schemas.openxmlformats.org/officeDocument/2006/relationships/customXml" Target="../ink/ink4.xml"/><Relationship Id="rId31" Type="http://schemas.openxmlformats.org/officeDocument/2006/relationships/image" Target="../media/image17.png"/><Relationship Id="rId52" Type="http://schemas.openxmlformats.org/officeDocument/2006/relationships/customXml" Target="../ink/ink24.xml"/><Relationship Id="rId73" Type="http://schemas.openxmlformats.org/officeDocument/2006/relationships/image" Target="../media/image38.png"/><Relationship Id="rId78" Type="http://schemas.openxmlformats.org/officeDocument/2006/relationships/customXml" Target="../ink/ink37.xml"/><Relationship Id="rId94" Type="http://schemas.openxmlformats.org/officeDocument/2006/relationships/customXml" Target="../ink/ink45.xml"/><Relationship Id="rId99" Type="http://schemas.openxmlformats.org/officeDocument/2006/relationships/image" Target="../media/image51.png"/><Relationship Id="rId101" Type="http://schemas.openxmlformats.org/officeDocument/2006/relationships/image" Target="../media/image52.png"/><Relationship Id="rId122" Type="http://schemas.openxmlformats.org/officeDocument/2006/relationships/customXml" Target="../ink/ink59.xml"/><Relationship Id="rId143" Type="http://schemas.openxmlformats.org/officeDocument/2006/relationships/image" Target="../media/image72.png"/><Relationship Id="rId4" Type="http://schemas.openxmlformats.org/officeDocument/2006/relationships/customXml" Target="../ink/ink1.xml"/><Relationship Id="rId9" Type="http://schemas.openxmlformats.org/officeDocument/2006/relationships/image" Target="../media/image6.png"/><Relationship Id="rId26" Type="http://schemas.openxmlformats.org/officeDocument/2006/relationships/customXml" Target="../ink/ink11.xml"/><Relationship Id="rId47" Type="http://schemas.openxmlformats.org/officeDocument/2006/relationships/image" Target="../media/image25.png"/><Relationship Id="rId68" Type="http://schemas.openxmlformats.org/officeDocument/2006/relationships/customXml" Target="../ink/ink32.xml"/><Relationship Id="rId89" Type="http://schemas.openxmlformats.org/officeDocument/2006/relationships/image" Target="../media/image46.png"/><Relationship Id="rId112" Type="http://schemas.openxmlformats.org/officeDocument/2006/relationships/customXml" Target="../ink/ink54.xml"/><Relationship Id="rId133" Type="http://schemas.openxmlformats.org/officeDocument/2006/relationships/image" Target="../media/image68.png"/><Relationship Id="rId37" Type="http://schemas.openxmlformats.org/officeDocument/2006/relationships/image" Target="../media/image20.png"/><Relationship Id="rId58" Type="http://schemas.openxmlformats.org/officeDocument/2006/relationships/customXml" Target="../ink/ink27.xml"/><Relationship Id="rId79" Type="http://schemas.openxmlformats.org/officeDocument/2006/relationships/image" Target="../media/image41.png"/><Relationship Id="rId102" Type="http://schemas.openxmlformats.org/officeDocument/2006/relationships/customXml" Target="../ink/ink49.xml"/><Relationship Id="rId123" Type="http://schemas.openxmlformats.org/officeDocument/2006/relationships/image" Target="../media/image63.png"/><Relationship Id="rId144" Type="http://schemas.openxmlformats.org/officeDocument/2006/relationships/customXml" Target="../ink/ink7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BEF05-24F9-448B-B3C3-4DA90EE71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6050"/>
            <a:ext cx="9144000" cy="1263912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(</a:t>
            </a:r>
            <a:r>
              <a:rPr kumimoji="1" lang="ja-JP" altLang="en-US" dirty="0"/>
              <a:t>仮</a:t>
            </a:r>
            <a:r>
              <a:rPr kumimoji="1" lang="en-US" altLang="ja-JP" dirty="0"/>
              <a:t>)</a:t>
            </a:r>
            <a:r>
              <a:rPr lang="ja-JP" altLang="en-US" dirty="0"/>
              <a:t>でーもん</a:t>
            </a:r>
            <a:r>
              <a:rPr lang="en-US" altLang="ja-JP" dirty="0"/>
              <a:t>Advance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744B19-C77C-4A2B-A0E0-D0477528BE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制作者　廣田隼也</a:t>
            </a:r>
          </a:p>
        </p:txBody>
      </p:sp>
    </p:spTree>
    <p:extLst>
      <p:ext uri="{BB962C8B-B14F-4D97-AF65-F5344CB8AC3E}">
        <p14:creationId xmlns:p14="http://schemas.microsoft.com/office/powerpoint/2010/main" val="185296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A68AE8-45A5-41D0-B99B-86F81B1D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世界観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EE5633-9D80-4FAF-8AD8-05F0F7EFA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742"/>
            <a:ext cx="10515600" cy="1920751"/>
          </a:xfrm>
        </p:spPr>
        <p:txBody>
          <a:bodyPr/>
          <a:lstStyle/>
          <a:p>
            <a:r>
              <a:rPr kumimoji="1" lang="ja-JP" altLang="en-US" dirty="0"/>
              <a:t>剣と魔法の世界で人類対魔族の戦いがあったが、勇者によって魔王が打ち取られた後の話。</a:t>
            </a:r>
            <a:endParaRPr kumimoji="1" lang="en-US" altLang="ja-JP" dirty="0"/>
          </a:p>
          <a:p>
            <a:r>
              <a:rPr kumimoji="1" lang="ja-JP" altLang="en-US" dirty="0"/>
              <a:t>力を取り戻している最中の魔王様に代わって</a:t>
            </a:r>
            <a:r>
              <a:rPr lang="ja-JP" altLang="en-US" dirty="0"/>
              <a:t>、部下であるモンスターたちがすこしづつ拠点を取り戻していく物語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320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1061F5-1066-44C7-AA0C-CFFCC417B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</p:spPr>
        <p:txBody>
          <a:bodyPr/>
          <a:lstStyle/>
          <a:p>
            <a:r>
              <a:rPr kumimoji="1" lang="ja-JP" altLang="en-US" dirty="0"/>
              <a:t>ゲーム画面</a:t>
            </a:r>
            <a:r>
              <a:rPr kumimoji="1" lang="en-US" altLang="ja-JP" dirty="0"/>
              <a:t>(</a:t>
            </a:r>
            <a:r>
              <a:rPr lang="ja-JP" altLang="en-US" dirty="0"/>
              <a:t>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4C7CF6DE-2F20-46BE-9A67-036A86D01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839" y="1633491"/>
            <a:ext cx="8101967" cy="456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2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63E77C-2988-4015-968D-17096B22B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93" y="263165"/>
            <a:ext cx="10515600" cy="57590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操作方法</a:t>
            </a:r>
          </a:p>
        </p:txBody>
      </p:sp>
      <p:pic>
        <p:nvPicPr>
          <p:cNvPr id="24" name="コンテンツ プレースホルダー 23">
            <a:extLst>
              <a:ext uri="{FF2B5EF4-FFF2-40B4-BE49-F238E27FC236}">
                <a16:creationId xmlns:a16="http://schemas.microsoft.com/office/drawing/2014/main" id="{574F9072-712D-4A6C-81D3-A299F3958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458" y="2078252"/>
            <a:ext cx="1609725" cy="2828925"/>
          </a:xfr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7A0A6240-2DFB-4455-804D-5571F5966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92" y="2539012"/>
            <a:ext cx="8039847" cy="2227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E02A6776-445B-4D2C-8431-836C8A591EA7}"/>
                  </a:ext>
                </a:extLst>
              </p14:cNvPr>
              <p14:cNvContentPartPr/>
              <p14:nvPr/>
            </p14:nvContentPartPr>
            <p14:xfrm>
              <a:off x="1686513" y="3834633"/>
              <a:ext cx="360" cy="360"/>
            </p14:xfrm>
          </p:contentPart>
        </mc:Choice>
        <mc:Fallback xmlns=""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E02A6776-445B-4D2C-8431-836C8A591E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32873" y="372663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インク 7">
                <a:extLst>
                  <a:ext uri="{FF2B5EF4-FFF2-40B4-BE49-F238E27FC236}">
                    <a16:creationId xmlns:a16="http://schemas.microsoft.com/office/drawing/2014/main" id="{5193510F-E50F-4EC5-B00D-36C37EABAEF4}"/>
                  </a:ext>
                </a:extLst>
              </p14:cNvPr>
              <p14:cNvContentPartPr/>
              <p14:nvPr/>
            </p14:nvContentPartPr>
            <p14:xfrm>
              <a:off x="1524153" y="3684873"/>
              <a:ext cx="269640" cy="143280"/>
            </p14:xfrm>
          </p:contentPart>
        </mc:Choice>
        <mc:Fallback xmlns="">
          <p:pic>
            <p:nvPicPr>
              <p:cNvPr id="8" name="インク 7">
                <a:extLst>
                  <a:ext uri="{FF2B5EF4-FFF2-40B4-BE49-F238E27FC236}">
                    <a16:creationId xmlns:a16="http://schemas.microsoft.com/office/drawing/2014/main" id="{5193510F-E50F-4EC5-B00D-36C37EABAE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70153" y="3576873"/>
                <a:ext cx="37728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インク 9">
                <a:extLst>
                  <a:ext uri="{FF2B5EF4-FFF2-40B4-BE49-F238E27FC236}">
                    <a16:creationId xmlns:a16="http://schemas.microsoft.com/office/drawing/2014/main" id="{F37AE29E-356D-428D-81BB-EBE568577F58}"/>
                  </a:ext>
                </a:extLst>
              </p14:cNvPr>
              <p14:cNvContentPartPr/>
              <p14:nvPr/>
            </p14:nvContentPartPr>
            <p14:xfrm>
              <a:off x="1805313" y="3402633"/>
              <a:ext cx="227880" cy="148320"/>
            </p14:xfrm>
          </p:contentPart>
        </mc:Choice>
        <mc:Fallback xmlns="">
          <p:pic>
            <p:nvPicPr>
              <p:cNvPr id="10" name="インク 9">
                <a:extLst>
                  <a:ext uri="{FF2B5EF4-FFF2-40B4-BE49-F238E27FC236}">
                    <a16:creationId xmlns:a16="http://schemas.microsoft.com/office/drawing/2014/main" id="{F37AE29E-356D-428D-81BB-EBE568577F5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51313" y="3294633"/>
                <a:ext cx="33552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インク 12">
                <a:extLst>
                  <a:ext uri="{FF2B5EF4-FFF2-40B4-BE49-F238E27FC236}">
                    <a16:creationId xmlns:a16="http://schemas.microsoft.com/office/drawing/2014/main" id="{4230C164-5723-47D2-B755-0E497B26A218}"/>
                  </a:ext>
                </a:extLst>
              </p14:cNvPr>
              <p14:cNvContentPartPr/>
              <p14:nvPr/>
            </p14:nvContentPartPr>
            <p14:xfrm>
              <a:off x="1890633" y="3726633"/>
              <a:ext cx="249480" cy="197640"/>
            </p14:xfrm>
          </p:contentPart>
        </mc:Choice>
        <mc:Fallback xmlns="">
          <p:pic>
            <p:nvPicPr>
              <p:cNvPr id="13" name="インク 12">
                <a:extLst>
                  <a:ext uri="{FF2B5EF4-FFF2-40B4-BE49-F238E27FC236}">
                    <a16:creationId xmlns:a16="http://schemas.microsoft.com/office/drawing/2014/main" id="{4230C164-5723-47D2-B755-0E497B26A21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36993" y="3618993"/>
                <a:ext cx="35712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インク 13">
                <a:extLst>
                  <a:ext uri="{FF2B5EF4-FFF2-40B4-BE49-F238E27FC236}">
                    <a16:creationId xmlns:a16="http://schemas.microsoft.com/office/drawing/2014/main" id="{0ACCEA17-874A-488E-83E3-0D2FF8D6177C}"/>
                  </a:ext>
                </a:extLst>
              </p14:cNvPr>
              <p14:cNvContentPartPr/>
              <p14:nvPr/>
            </p14:nvContentPartPr>
            <p14:xfrm>
              <a:off x="2201313" y="3729873"/>
              <a:ext cx="277920" cy="176400"/>
            </p14:xfrm>
          </p:contentPart>
        </mc:Choice>
        <mc:Fallback xmlns="">
          <p:pic>
            <p:nvPicPr>
              <p:cNvPr id="14" name="インク 13">
                <a:extLst>
                  <a:ext uri="{FF2B5EF4-FFF2-40B4-BE49-F238E27FC236}">
                    <a16:creationId xmlns:a16="http://schemas.microsoft.com/office/drawing/2014/main" id="{0ACCEA17-874A-488E-83E3-0D2FF8D6177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47313" y="3621873"/>
                <a:ext cx="38556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インク 15">
                <a:extLst>
                  <a:ext uri="{FF2B5EF4-FFF2-40B4-BE49-F238E27FC236}">
                    <a16:creationId xmlns:a16="http://schemas.microsoft.com/office/drawing/2014/main" id="{E882083E-EFF9-464B-94C6-9C387F66133C}"/>
                  </a:ext>
                </a:extLst>
              </p14:cNvPr>
              <p14:cNvContentPartPr/>
              <p14:nvPr/>
            </p14:nvContentPartPr>
            <p14:xfrm>
              <a:off x="3000153" y="4436553"/>
              <a:ext cx="1084320" cy="146520"/>
            </p14:xfrm>
          </p:contentPart>
        </mc:Choice>
        <mc:Fallback xmlns="">
          <p:pic>
            <p:nvPicPr>
              <p:cNvPr id="16" name="インク 15">
                <a:extLst>
                  <a:ext uri="{FF2B5EF4-FFF2-40B4-BE49-F238E27FC236}">
                    <a16:creationId xmlns:a16="http://schemas.microsoft.com/office/drawing/2014/main" id="{E882083E-EFF9-464B-94C6-9C387F66133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46513" y="4328913"/>
                <a:ext cx="119196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6" name="インク 65">
                <a:extLst>
                  <a:ext uri="{FF2B5EF4-FFF2-40B4-BE49-F238E27FC236}">
                    <a16:creationId xmlns:a16="http://schemas.microsoft.com/office/drawing/2014/main" id="{4919A50A-42D1-456B-A1BD-6A7577AEFEBD}"/>
                  </a:ext>
                </a:extLst>
              </p14:cNvPr>
              <p14:cNvContentPartPr/>
              <p14:nvPr/>
            </p14:nvContentPartPr>
            <p14:xfrm>
              <a:off x="10977393" y="4374993"/>
              <a:ext cx="175320" cy="101880"/>
            </p14:xfrm>
          </p:contentPart>
        </mc:Choice>
        <mc:Fallback xmlns="">
          <p:pic>
            <p:nvPicPr>
              <p:cNvPr id="66" name="インク 65">
                <a:extLst>
                  <a:ext uri="{FF2B5EF4-FFF2-40B4-BE49-F238E27FC236}">
                    <a16:creationId xmlns:a16="http://schemas.microsoft.com/office/drawing/2014/main" id="{4919A50A-42D1-456B-A1BD-6A7577AEFEB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923393" y="4267353"/>
                <a:ext cx="28296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5" name="インク 64">
                <a:extLst>
                  <a:ext uri="{FF2B5EF4-FFF2-40B4-BE49-F238E27FC236}">
                    <a16:creationId xmlns:a16="http://schemas.microsoft.com/office/drawing/2014/main" id="{17FA8B78-5308-483C-AB73-5EB3DC0F2B96}"/>
                  </a:ext>
                </a:extLst>
              </p14:cNvPr>
              <p14:cNvContentPartPr/>
              <p14:nvPr/>
            </p14:nvContentPartPr>
            <p14:xfrm>
              <a:off x="10989993" y="4202553"/>
              <a:ext cx="216000" cy="318960"/>
            </p14:xfrm>
          </p:contentPart>
        </mc:Choice>
        <mc:Fallback xmlns="">
          <p:pic>
            <p:nvPicPr>
              <p:cNvPr id="65" name="インク 64">
                <a:extLst>
                  <a:ext uri="{FF2B5EF4-FFF2-40B4-BE49-F238E27FC236}">
                    <a16:creationId xmlns:a16="http://schemas.microsoft.com/office/drawing/2014/main" id="{17FA8B78-5308-483C-AB73-5EB3DC0F2B9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936353" y="4094913"/>
                <a:ext cx="32364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4" name="インク 63">
                <a:extLst>
                  <a:ext uri="{FF2B5EF4-FFF2-40B4-BE49-F238E27FC236}">
                    <a16:creationId xmlns:a16="http://schemas.microsoft.com/office/drawing/2014/main" id="{3CA2038F-E37F-4F61-9D6D-31376FBE3F2F}"/>
                  </a:ext>
                </a:extLst>
              </p14:cNvPr>
              <p14:cNvContentPartPr/>
              <p14:nvPr/>
            </p14:nvContentPartPr>
            <p14:xfrm>
              <a:off x="10929873" y="4556793"/>
              <a:ext cx="36360" cy="53640"/>
            </p14:xfrm>
          </p:contentPart>
        </mc:Choice>
        <mc:Fallback xmlns="">
          <p:pic>
            <p:nvPicPr>
              <p:cNvPr id="64" name="インク 63">
                <a:extLst>
                  <a:ext uri="{FF2B5EF4-FFF2-40B4-BE49-F238E27FC236}">
                    <a16:creationId xmlns:a16="http://schemas.microsoft.com/office/drawing/2014/main" id="{3CA2038F-E37F-4F61-9D6D-31376FBE3F2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876233" y="4448793"/>
                <a:ext cx="14400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3" name="インク 62">
                <a:extLst>
                  <a:ext uri="{FF2B5EF4-FFF2-40B4-BE49-F238E27FC236}">
                    <a16:creationId xmlns:a16="http://schemas.microsoft.com/office/drawing/2014/main" id="{8861B0AF-F626-4311-B002-6CC2E1FDF970}"/>
                  </a:ext>
                </a:extLst>
              </p14:cNvPr>
              <p14:cNvContentPartPr/>
              <p14:nvPr/>
            </p14:nvContentPartPr>
            <p14:xfrm>
              <a:off x="10776153" y="3962433"/>
              <a:ext cx="430200" cy="756360"/>
            </p14:xfrm>
          </p:contentPart>
        </mc:Choice>
        <mc:Fallback xmlns="">
          <p:pic>
            <p:nvPicPr>
              <p:cNvPr id="63" name="インク 62">
                <a:extLst>
                  <a:ext uri="{FF2B5EF4-FFF2-40B4-BE49-F238E27FC236}">
                    <a16:creationId xmlns:a16="http://schemas.microsoft.com/office/drawing/2014/main" id="{8861B0AF-F626-4311-B002-6CC2E1FDF97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722153" y="3854793"/>
                <a:ext cx="537840" cy="9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2" name="インク 61">
                <a:extLst>
                  <a:ext uri="{FF2B5EF4-FFF2-40B4-BE49-F238E27FC236}">
                    <a16:creationId xmlns:a16="http://schemas.microsoft.com/office/drawing/2014/main" id="{76C6052F-0434-449A-A3B4-C273978F143F}"/>
                  </a:ext>
                </a:extLst>
              </p14:cNvPr>
              <p14:cNvContentPartPr/>
              <p14:nvPr/>
            </p14:nvContentPartPr>
            <p14:xfrm>
              <a:off x="10731153" y="3950193"/>
              <a:ext cx="475200" cy="775080"/>
            </p14:xfrm>
          </p:contentPart>
        </mc:Choice>
        <mc:Fallback xmlns="">
          <p:pic>
            <p:nvPicPr>
              <p:cNvPr id="62" name="インク 61">
                <a:extLst>
                  <a:ext uri="{FF2B5EF4-FFF2-40B4-BE49-F238E27FC236}">
                    <a16:creationId xmlns:a16="http://schemas.microsoft.com/office/drawing/2014/main" id="{76C6052F-0434-449A-A3B4-C273978F143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677153" y="3842553"/>
                <a:ext cx="582840" cy="9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1" name="インク 60">
                <a:extLst>
                  <a:ext uri="{FF2B5EF4-FFF2-40B4-BE49-F238E27FC236}">
                    <a16:creationId xmlns:a16="http://schemas.microsoft.com/office/drawing/2014/main" id="{3813DA16-E7FF-432B-8220-AAF64B92BAB8}"/>
                  </a:ext>
                </a:extLst>
              </p14:cNvPr>
              <p14:cNvContentPartPr/>
              <p14:nvPr/>
            </p14:nvContentPartPr>
            <p14:xfrm>
              <a:off x="10695153" y="3793953"/>
              <a:ext cx="510840" cy="931320"/>
            </p14:xfrm>
          </p:contentPart>
        </mc:Choice>
        <mc:Fallback xmlns="">
          <p:pic>
            <p:nvPicPr>
              <p:cNvPr id="61" name="インク 60">
                <a:extLst>
                  <a:ext uri="{FF2B5EF4-FFF2-40B4-BE49-F238E27FC236}">
                    <a16:creationId xmlns:a16="http://schemas.microsoft.com/office/drawing/2014/main" id="{3813DA16-E7FF-432B-8220-AAF64B92BAB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641513" y="3686313"/>
                <a:ext cx="618480" cy="11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0" name="インク 59">
                <a:extLst>
                  <a:ext uri="{FF2B5EF4-FFF2-40B4-BE49-F238E27FC236}">
                    <a16:creationId xmlns:a16="http://schemas.microsoft.com/office/drawing/2014/main" id="{63E4536E-A70E-46B6-BD76-C2AF54B0BABE}"/>
                  </a:ext>
                </a:extLst>
              </p14:cNvPr>
              <p14:cNvContentPartPr/>
              <p14:nvPr/>
            </p14:nvContentPartPr>
            <p14:xfrm>
              <a:off x="11221473" y="3692793"/>
              <a:ext cx="2160" cy="3240"/>
            </p14:xfrm>
          </p:contentPart>
        </mc:Choice>
        <mc:Fallback xmlns="">
          <p:pic>
            <p:nvPicPr>
              <p:cNvPr id="60" name="インク 59">
                <a:extLst>
                  <a:ext uri="{FF2B5EF4-FFF2-40B4-BE49-F238E27FC236}">
                    <a16:creationId xmlns:a16="http://schemas.microsoft.com/office/drawing/2014/main" id="{63E4536E-A70E-46B6-BD76-C2AF54B0BAB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167833" y="3585153"/>
                <a:ext cx="1098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9" name="インク 58">
                <a:extLst>
                  <a:ext uri="{FF2B5EF4-FFF2-40B4-BE49-F238E27FC236}">
                    <a16:creationId xmlns:a16="http://schemas.microsoft.com/office/drawing/2014/main" id="{27F12D7E-7FB6-460F-ADEE-86937897F853}"/>
                  </a:ext>
                </a:extLst>
              </p14:cNvPr>
              <p14:cNvContentPartPr/>
              <p14:nvPr/>
            </p14:nvContentPartPr>
            <p14:xfrm>
              <a:off x="10519833" y="3717633"/>
              <a:ext cx="686520" cy="990360"/>
            </p14:xfrm>
          </p:contentPart>
        </mc:Choice>
        <mc:Fallback xmlns="">
          <p:pic>
            <p:nvPicPr>
              <p:cNvPr id="59" name="インク 58">
                <a:extLst>
                  <a:ext uri="{FF2B5EF4-FFF2-40B4-BE49-F238E27FC236}">
                    <a16:creationId xmlns:a16="http://schemas.microsoft.com/office/drawing/2014/main" id="{27F12D7E-7FB6-460F-ADEE-86937897F85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65833" y="3609633"/>
                <a:ext cx="794160" cy="12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8" name="インク 57">
                <a:extLst>
                  <a:ext uri="{FF2B5EF4-FFF2-40B4-BE49-F238E27FC236}">
                    <a16:creationId xmlns:a16="http://schemas.microsoft.com/office/drawing/2014/main" id="{27A56DBF-B62C-499B-B666-647B5785789F}"/>
                  </a:ext>
                </a:extLst>
              </p14:cNvPr>
              <p14:cNvContentPartPr/>
              <p14:nvPr/>
            </p14:nvContentPartPr>
            <p14:xfrm>
              <a:off x="10527393" y="3699993"/>
              <a:ext cx="678960" cy="1007640"/>
            </p14:xfrm>
          </p:contentPart>
        </mc:Choice>
        <mc:Fallback xmlns="">
          <p:pic>
            <p:nvPicPr>
              <p:cNvPr id="58" name="インク 57">
                <a:extLst>
                  <a:ext uri="{FF2B5EF4-FFF2-40B4-BE49-F238E27FC236}">
                    <a16:creationId xmlns:a16="http://schemas.microsoft.com/office/drawing/2014/main" id="{27A56DBF-B62C-499B-B666-647B5785789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473393" y="3592353"/>
                <a:ext cx="786600" cy="12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7" name="インク 56">
                <a:extLst>
                  <a:ext uri="{FF2B5EF4-FFF2-40B4-BE49-F238E27FC236}">
                    <a16:creationId xmlns:a16="http://schemas.microsoft.com/office/drawing/2014/main" id="{E1374F10-33AD-4CC3-8FC0-EF6578459229}"/>
                  </a:ext>
                </a:extLst>
              </p14:cNvPr>
              <p14:cNvContentPartPr/>
              <p14:nvPr/>
            </p14:nvContentPartPr>
            <p14:xfrm>
              <a:off x="11209233" y="3674073"/>
              <a:ext cx="14760" cy="21600"/>
            </p14:xfrm>
          </p:contentPart>
        </mc:Choice>
        <mc:Fallback xmlns="">
          <p:pic>
            <p:nvPicPr>
              <p:cNvPr id="57" name="インク 56">
                <a:extLst>
                  <a:ext uri="{FF2B5EF4-FFF2-40B4-BE49-F238E27FC236}">
                    <a16:creationId xmlns:a16="http://schemas.microsoft.com/office/drawing/2014/main" id="{E1374F10-33AD-4CC3-8FC0-EF657845922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155233" y="3566433"/>
                <a:ext cx="1224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6" name="インク 55">
                <a:extLst>
                  <a:ext uri="{FF2B5EF4-FFF2-40B4-BE49-F238E27FC236}">
                    <a16:creationId xmlns:a16="http://schemas.microsoft.com/office/drawing/2014/main" id="{FBC9A63A-87F4-44BE-AE45-6798EB797B93}"/>
                  </a:ext>
                </a:extLst>
              </p14:cNvPr>
              <p14:cNvContentPartPr/>
              <p14:nvPr/>
            </p14:nvContentPartPr>
            <p14:xfrm>
              <a:off x="10389153" y="3633753"/>
              <a:ext cx="834840" cy="1073880"/>
            </p14:xfrm>
          </p:contentPart>
        </mc:Choice>
        <mc:Fallback xmlns="">
          <p:pic>
            <p:nvPicPr>
              <p:cNvPr id="56" name="インク 55">
                <a:extLst>
                  <a:ext uri="{FF2B5EF4-FFF2-40B4-BE49-F238E27FC236}">
                    <a16:creationId xmlns:a16="http://schemas.microsoft.com/office/drawing/2014/main" id="{FBC9A63A-87F4-44BE-AE45-6798EB797B9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335153" y="3526113"/>
                <a:ext cx="942480" cy="12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5" name="インク 54">
                <a:extLst>
                  <a:ext uri="{FF2B5EF4-FFF2-40B4-BE49-F238E27FC236}">
                    <a16:creationId xmlns:a16="http://schemas.microsoft.com/office/drawing/2014/main" id="{E14C420B-A087-490E-953A-82E5778155F3}"/>
                  </a:ext>
                </a:extLst>
              </p14:cNvPr>
              <p14:cNvContentPartPr/>
              <p14:nvPr/>
            </p14:nvContentPartPr>
            <p14:xfrm>
              <a:off x="10389153" y="3281313"/>
              <a:ext cx="897120" cy="1426680"/>
            </p14:xfrm>
          </p:contentPart>
        </mc:Choice>
        <mc:Fallback xmlns="">
          <p:pic>
            <p:nvPicPr>
              <p:cNvPr id="55" name="インク 54">
                <a:extLst>
                  <a:ext uri="{FF2B5EF4-FFF2-40B4-BE49-F238E27FC236}">
                    <a16:creationId xmlns:a16="http://schemas.microsoft.com/office/drawing/2014/main" id="{E14C420B-A087-490E-953A-82E5778155F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335153" y="3173313"/>
                <a:ext cx="1004760" cy="164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4" name="インク 53">
                <a:extLst>
                  <a:ext uri="{FF2B5EF4-FFF2-40B4-BE49-F238E27FC236}">
                    <a16:creationId xmlns:a16="http://schemas.microsoft.com/office/drawing/2014/main" id="{CEC980A0-47D0-4A42-A154-3EE3B763C83C}"/>
                  </a:ext>
                </a:extLst>
              </p14:cNvPr>
              <p14:cNvContentPartPr/>
              <p14:nvPr/>
            </p14:nvContentPartPr>
            <p14:xfrm>
              <a:off x="11287713" y="3240633"/>
              <a:ext cx="24840" cy="37800"/>
            </p14:xfrm>
          </p:contentPart>
        </mc:Choice>
        <mc:Fallback xmlns="">
          <p:pic>
            <p:nvPicPr>
              <p:cNvPr id="54" name="インク 53">
                <a:extLst>
                  <a:ext uri="{FF2B5EF4-FFF2-40B4-BE49-F238E27FC236}">
                    <a16:creationId xmlns:a16="http://schemas.microsoft.com/office/drawing/2014/main" id="{CEC980A0-47D0-4A42-A154-3EE3B763C83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234073" y="3132993"/>
                <a:ext cx="1324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3" name="インク 52">
                <a:extLst>
                  <a:ext uri="{FF2B5EF4-FFF2-40B4-BE49-F238E27FC236}">
                    <a16:creationId xmlns:a16="http://schemas.microsoft.com/office/drawing/2014/main" id="{0594B305-2026-4ED0-AB73-3B0131800E42}"/>
                  </a:ext>
                </a:extLst>
              </p14:cNvPr>
              <p14:cNvContentPartPr/>
              <p14:nvPr/>
            </p14:nvContentPartPr>
            <p14:xfrm>
              <a:off x="10408593" y="3225153"/>
              <a:ext cx="903960" cy="1482840"/>
            </p14:xfrm>
          </p:contentPart>
        </mc:Choice>
        <mc:Fallback xmlns="">
          <p:pic>
            <p:nvPicPr>
              <p:cNvPr id="53" name="インク 52">
                <a:extLst>
                  <a:ext uri="{FF2B5EF4-FFF2-40B4-BE49-F238E27FC236}">
                    <a16:creationId xmlns:a16="http://schemas.microsoft.com/office/drawing/2014/main" id="{0594B305-2026-4ED0-AB73-3B0131800E4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354593" y="3117153"/>
                <a:ext cx="1011600" cy="169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2" name="インク 51">
                <a:extLst>
                  <a:ext uri="{FF2B5EF4-FFF2-40B4-BE49-F238E27FC236}">
                    <a16:creationId xmlns:a16="http://schemas.microsoft.com/office/drawing/2014/main" id="{4DBAB247-8D7F-4C32-99E0-71D9EE757B49}"/>
                  </a:ext>
                </a:extLst>
              </p14:cNvPr>
              <p14:cNvContentPartPr/>
              <p14:nvPr/>
            </p14:nvContentPartPr>
            <p14:xfrm>
              <a:off x="10173153" y="2892153"/>
              <a:ext cx="1084680" cy="1815480"/>
            </p14:xfrm>
          </p:contentPart>
        </mc:Choice>
        <mc:Fallback xmlns="">
          <p:pic>
            <p:nvPicPr>
              <p:cNvPr id="52" name="インク 51">
                <a:extLst>
                  <a:ext uri="{FF2B5EF4-FFF2-40B4-BE49-F238E27FC236}">
                    <a16:creationId xmlns:a16="http://schemas.microsoft.com/office/drawing/2014/main" id="{4DBAB247-8D7F-4C32-99E0-71D9EE757B4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119153" y="2784513"/>
                <a:ext cx="1192320" cy="20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1" name="インク 50">
                <a:extLst>
                  <a:ext uri="{FF2B5EF4-FFF2-40B4-BE49-F238E27FC236}">
                    <a16:creationId xmlns:a16="http://schemas.microsoft.com/office/drawing/2014/main" id="{C9FF7923-4E5F-42A1-B35A-1452ACECB266}"/>
                  </a:ext>
                </a:extLst>
              </p14:cNvPr>
              <p14:cNvContentPartPr/>
              <p14:nvPr/>
            </p14:nvContentPartPr>
            <p14:xfrm>
              <a:off x="10184313" y="3020673"/>
              <a:ext cx="703800" cy="1607040"/>
            </p14:xfrm>
          </p:contentPart>
        </mc:Choice>
        <mc:Fallback xmlns="">
          <p:pic>
            <p:nvPicPr>
              <p:cNvPr id="51" name="インク 50">
                <a:extLst>
                  <a:ext uri="{FF2B5EF4-FFF2-40B4-BE49-F238E27FC236}">
                    <a16:creationId xmlns:a16="http://schemas.microsoft.com/office/drawing/2014/main" id="{C9FF7923-4E5F-42A1-B35A-1452ACECB26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130673" y="2913033"/>
                <a:ext cx="811440" cy="18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0" name="インク 49">
                <a:extLst>
                  <a:ext uri="{FF2B5EF4-FFF2-40B4-BE49-F238E27FC236}">
                    <a16:creationId xmlns:a16="http://schemas.microsoft.com/office/drawing/2014/main" id="{93104239-7259-4069-9C62-886F139F2D08}"/>
                  </a:ext>
                </a:extLst>
              </p14:cNvPr>
              <p14:cNvContentPartPr/>
              <p14:nvPr/>
            </p14:nvContentPartPr>
            <p14:xfrm>
              <a:off x="10245873" y="3269073"/>
              <a:ext cx="746280" cy="1359000"/>
            </p14:xfrm>
          </p:contentPart>
        </mc:Choice>
        <mc:Fallback xmlns="">
          <p:pic>
            <p:nvPicPr>
              <p:cNvPr id="50" name="インク 49">
                <a:extLst>
                  <a:ext uri="{FF2B5EF4-FFF2-40B4-BE49-F238E27FC236}">
                    <a16:creationId xmlns:a16="http://schemas.microsoft.com/office/drawing/2014/main" id="{93104239-7259-4069-9C62-886F139F2D0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191873" y="3161073"/>
                <a:ext cx="853920" cy="15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6" name="インク 115">
                <a:extLst>
                  <a:ext uri="{FF2B5EF4-FFF2-40B4-BE49-F238E27FC236}">
                    <a16:creationId xmlns:a16="http://schemas.microsoft.com/office/drawing/2014/main" id="{785AFAAC-5FC3-4CB8-8882-CC52804F5D74}"/>
                  </a:ext>
                </a:extLst>
              </p14:cNvPr>
              <p14:cNvContentPartPr/>
              <p14:nvPr/>
            </p14:nvContentPartPr>
            <p14:xfrm>
              <a:off x="10100793" y="3269073"/>
              <a:ext cx="439560" cy="1294200"/>
            </p14:xfrm>
          </p:contentPart>
        </mc:Choice>
        <mc:Fallback xmlns="">
          <p:pic>
            <p:nvPicPr>
              <p:cNvPr id="116" name="インク 115">
                <a:extLst>
                  <a:ext uri="{FF2B5EF4-FFF2-40B4-BE49-F238E27FC236}">
                    <a16:creationId xmlns:a16="http://schemas.microsoft.com/office/drawing/2014/main" id="{785AFAAC-5FC3-4CB8-8882-CC52804F5D7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047153" y="3161073"/>
                <a:ext cx="547200" cy="150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5" name="インク 114">
                <a:extLst>
                  <a:ext uri="{FF2B5EF4-FFF2-40B4-BE49-F238E27FC236}">
                    <a16:creationId xmlns:a16="http://schemas.microsoft.com/office/drawing/2014/main" id="{5BC45033-B4AC-4341-868E-CE4753A61C46}"/>
                  </a:ext>
                </a:extLst>
              </p14:cNvPr>
              <p14:cNvContentPartPr/>
              <p14:nvPr/>
            </p14:nvContentPartPr>
            <p14:xfrm>
              <a:off x="10047513" y="3260433"/>
              <a:ext cx="521640" cy="1296720"/>
            </p14:xfrm>
          </p:contentPart>
        </mc:Choice>
        <mc:Fallback xmlns="">
          <p:pic>
            <p:nvPicPr>
              <p:cNvPr id="115" name="インク 114">
                <a:extLst>
                  <a:ext uri="{FF2B5EF4-FFF2-40B4-BE49-F238E27FC236}">
                    <a16:creationId xmlns:a16="http://schemas.microsoft.com/office/drawing/2014/main" id="{5BC45033-B4AC-4341-868E-CE4753A61C4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993513" y="3152433"/>
                <a:ext cx="629280" cy="15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8" name="インク 47">
                <a:extLst>
                  <a:ext uri="{FF2B5EF4-FFF2-40B4-BE49-F238E27FC236}">
                    <a16:creationId xmlns:a16="http://schemas.microsoft.com/office/drawing/2014/main" id="{105F5A68-BDFD-45BD-8072-751EEAF199BE}"/>
                  </a:ext>
                </a:extLst>
              </p14:cNvPr>
              <p14:cNvContentPartPr/>
              <p14:nvPr/>
            </p14:nvContentPartPr>
            <p14:xfrm>
              <a:off x="9954273" y="3196713"/>
              <a:ext cx="403560" cy="1360440"/>
            </p14:xfrm>
          </p:contentPart>
        </mc:Choice>
        <mc:Fallback xmlns="">
          <p:pic>
            <p:nvPicPr>
              <p:cNvPr id="48" name="インク 47">
                <a:extLst>
                  <a:ext uri="{FF2B5EF4-FFF2-40B4-BE49-F238E27FC236}">
                    <a16:creationId xmlns:a16="http://schemas.microsoft.com/office/drawing/2014/main" id="{105F5A68-BDFD-45BD-8072-751EEAF199B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900273" y="3089073"/>
                <a:ext cx="511200" cy="157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7" name="インク 46">
                <a:extLst>
                  <a:ext uri="{FF2B5EF4-FFF2-40B4-BE49-F238E27FC236}">
                    <a16:creationId xmlns:a16="http://schemas.microsoft.com/office/drawing/2014/main" id="{6A969703-143C-4E10-BC90-D3BEFBA44CE1}"/>
                  </a:ext>
                </a:extLst>
              </p14:cNvPr>
              <p14:cNvContentPartPr/>
              <p14:nvPr/>
            </p14:nvContentPartPr>
            <p14:xfrm>
              <a:off x="9816393" y="3609633"/>
              <a:ext cx="128880" cy="769320"/>
            </p14:xfrm>
          </p:contentPart>
        </mc:Choice>
        <mc:Fallback xmlns="">
          <p:pic>
            <p:nvPicPr>
              <p:cNvPr id="47" name="インク 46">
                <a:extLst>
                  <a:ext uri="{FF2B5EF4-FFF2-40B4-BE49-F238E27FC236}">
                    <a16:creationId xmlns:a16="http://schemas.microsoft.com/office/drawing/2014/main" id="{6A969703-143C-4E10-BC90-D3BEFBA44CE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762393" y="3501993"/>
                <a:ext cx="236520" cy="9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6" name="インク 45">
                <a:extLst>
                  <a:ext uri="{FF2B5EF4-FFF2-40B4-BE49-F238E27FC236}">
                    <a16:creationId xmlns:a16="http://schemas.microsoft.com/office/drawing/2014/main" id="{B05DBC30-C20A-4680-AB51-642626AE1EE9}"/>
                  </a:ext>
                </a:extLst>
              </p14:cNvPr>
              <p14:cNvContentPartPr/>
              <p14:nvPr/>
            </p14:nvContentPartPr>
            <p14:xfrm>
              <a:off x="9789753" y="3954153"/>
              <a:ext cx="26280" cy="140760"/>
            </p14:xfrm>
          </p:contentPart>
        </mc:Choice>
        <mc:Fallback xmlns="">
          <p:pic>
            <p:nvPicPr>
              <p:cNvPr id="46" name="インク 45">
                <a:extLst>
                  <a:ext uri="{FF2B5EF4-FFF2-40B4-BE49-F238E27FC236}">
                    <a16:creationId xmlns:a16="http://schemas.microsoft.com/office/drawing/2014/main" id="{B05DBC30-C20A-4680-AB51-642626AE1EE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735753" y="3846513"/>
                <a:ext cx="13392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5" name="インク 44">
                <a:extLst>
                  <a:ext uri="{FF2B5EF4-FFF2-40B4-BE49-F238E27FC236}">
                    <a16:creationId xmlns:a16="http://schemas.microsoft.com/office/drawing/2014/main" id="{09900F7F-F6B3-4A87-A1F2-73B43FF4107E}"/>
                  </a:ext>
                </a:extLst>
              </p14:cNvPr>
              <p14:cNvContentPartPr/>
              <p14:nvPr/>
            </p14:nvContentPartPr>
            <p14:xfrm>
              <a:off x="9824673" y="3779193"/>
              <a:ext cx="23040" cy="124560"/>
            </p14:xfrm>
          </p:contentPart>
        </mc:Choice>
        <mc:Fallback xmlns="">
          <p:pic>
            <p:nvPicPr>
              <p:cNvPr id="45" name="インク 44">
                <a:extLst>
                  <a:ext uri="{FF2B5EF4-FFF2-40B4-BE49-F238E27FC236}">
                    <a16:creationId xmlns:a16="http://schemas.microsoft.com/office/drawing/2014/main" id="{09900F7F-F6B3-4A87-A1F2-73B43FF4107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771033" y="3671553"/>
                <a:ext cx="13068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4" name="インク 43">
                <a:extLst>
                  <a:ext uri="{FF2B5EF4-FFF2-40B4-BE49-F238E27FC236}">
                    <a16:creationId xmlns:a16="http://schemas.microsoft.com/office/drawing/2014/main" id="{F46D7F7F-561F-473E-A257-6E3B84D98B17}"/>
                  </a:ext>
                </a:extLst>
              </p14:cNvPr>
              <p14:cNvContentPartPr/>
              <p14:nvPr/>
            </p14:nvContentPartPr>
            <p14:xfrm>
              <a:off x="9869313" y="3120033"/>
              <a:ext cx="163440" cy="590400"/>
            </p14:xfrm>
          </p:contentPart>
        </mc:Choice>
        <mc:Fallback xmlns="">
          <p:pic>
            <p:nvPicPr>
              <p:cNvPr id="44" name="インク 43">
                <a:extLst>
                  <a:ext uri="{FF2B5EF4-FFF2-40B4-BE49-F238E27FC236}">
                    <a16:creationId xmlns:a16="http://schemas.microsoft.com/office/drawing/2014/main" id="{F46D7F7F-561F-473E-A257-6E3B84D98B1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815673" y="3012033"/>
                <a:ext cx="271080" cy="80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3" name="インク 42">
                <a:extLst>
                  <a:ext uri="{FF2B5EF4-FFF2-40B4-BE49-F238E27FC236}">
                    <a16:creationId xmlns:a16="http://schemas.microsoft.com/office/drawing/2014/main" id="{E919C48B-61DB-4929-943D-8EA3CF22817B}"/>
                  </a:ext>
                </a:extLst>
              </p14:cNvPr>
              <p14:cNvContentPartPr/>
              <p14:nvPr/>
            </p14:nvContentPartPr>
            <p14:xfrm>
              <a:off x="9824673" y="3779553"/>
              <a:ext cx="21240" cy="72720"/>
            </p14:xfrm>
          </p:contentPart>
        </mc:Choice>
        <mc:Fallback xmlns="">
          <p:pic>
            <p:nvPicPr>
              <p:cNvPr id="43" name="インク 42">
                <a:extLst>
                  <a:ext uri="{FF2B5EF4-FFF2-40B4-BE49-F238E27FC236}">
                    <a16:creationId xmlns:a16="http://schemas.microsoft.com/office/drawing/2014/main" id="{E919C48B-61DB-4929-943D-8EA3CF22817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771033" y="3671553"/>
                <a:ext cx="12888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2" name="インク 41">
                <a:extLst>
                  <a:ext uri="{FF2B5EF4-FFF2-40B4-BE49-F238E27FC236}">
                    <a16:creationId xmlns:a16="http://schemas.microsoft.com/office/drawing/2014/main" id="{23CC0C39-36CB-4BB0-9127-DDAB4BFB736E}"/>
                  </a:ext>
                </a:extLst>
              </p14:cNvPr>
              <p14:cNvContentPartPr/>
              <p14:nvPr/>
            </p14:nvContentPartPr>
            <p14:xfrm>
              <a:off x="9780033" y="3954153"/>
              <a:ext cx="21600" cy="132120"/>
            </p14:xfrm>
          </p:contentPart>
        </mc:Choice>
        <mc:Fallback xmlns="">
          <p:pic>
            <p:nvPicPr>
              <p:cNvPr id="42" name="インク 41">
                <a:extLst>
                  <a:ext uri="{FF2B5EF4-FFF2-40B4-BE49-F238E27FC236}">
                    <a16:creationId xmlns:a16="http://schemas.microsoft.com/office/drawing/2014/main" id="{23CC0C39-36CB-4BB0-9127-DDAB4BFB736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726033" y="3846513"/>
                <a:ext cx="12924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1" name="インク 40">
                <a:extLst>
                  <a:ext uri="{FF2B5EF4-FFF2-40B4-BE49-F238E27FC236}">
                    <a16:creationId xmlns:a16="http://schemas.microsoft.com/office/drawing/2014/main" id="{3B4452AC-C5E3-4639-B06C-D2B18391341B}"/>
                  </a:ext>
                </a:extLst>
              </p14:cNvPr>
              <p14:cNvContentPartPr/>
              <p14:nvPr/>
            </p14:nvContentPartPr>
            <p14:xfrm>
              <a:off x="9816033" y="2997273"/>
              <a:ext cx="304920" cy="1284480"/>
            </p14:xfrm>
          </p:contentPart>
        </mc:Choice>
        <mc:Fallback xmlns="">
          <p:pic>
            <p:nvPicPr>
              <p:cNvPr id="41" name="インク 40">
                <a:extLst>
                  <a:ext uri="{FF2B5EF4-FFF2-40B4-BE49-F238E27FC236}">
                    <a16:creationId xmlns:a16="http://schemas.microsoft.com/office/drawing/2014/main" id="{3B4452AC-C5E3-4639-B06C-D2B18391341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762393" y="2889273"/>
                <a:ext cx="412560" cy="15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0" name="インク 39">
                <a:extLst>
                  <a:ext uri="{FF2B5EF4-FFF2-40B4-BE49-F238E27FC236}">
                    <a16:creationId xmlns:a16="http://schemas.microsoft.com/office/drawing/2014/main" id="{DB0671FB-AED4-4653-939B-198EC2D9E392}"/>
                  </a:ext>
                </a:extLst>
              </p14:cNvPr>
              <p14:cNvContentPartPr/>
              <p14:nvPr/>
            </p14:nvContentPartPr>
            <p14:xfrm>
              <a:off x="9904953" y="4214073"/>
              <a:ext cx="41400" cy="141840"/>
            </p14:xfrm>
          </p:contentPart>
        </mc:Choice>
        <mc:Fallback xmlns="">
          <p:pic>
            <p:nvPicPr>
              <p:cNvPr id="40" name="インク 39">
                <a:extLst>
                  <a:ext uri="{FF2B5EF4-FFF2-40B4-BE49-F238E27FC236}">
                    <a16:creationId xmlns:a16="http://schemas.microsoft.com/office/drawing/2014/main" id="{DB0671FB-AED4-4653-939B-198EC2D9E39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851313" y="4106433"/>
                <a:ext cx="14904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9" name="インク 38">
                <a:extLst>
                  <a:ext uri="{FF2B5EF4-FFF2-40B4-BE49-F238E27FC236}">
                    <a16:creationId xmlns:a16="http://schemas.microsoft.com/office/drawing/2014/main" id="{6EDA15A5-852E-4E61-9074-48A4DDABAD03}"/>
                  </a:ext>
                </a:extLst>
              </p14:cNvPr>
              <p14:cNvContentPartPr/>
              <p14:nvPr/>
            </p14:nvContentPartPr>
            <p14:xfrm>
              <a:off x="9890913" y="3439713"/>
              <a:ext cx="728280" cy="70920"/>
            </p14:xfrm>
          </p:contentPart>
        </mc:Choice>
        <mc:Fallback xmlns="">
          <p:pic>
            <p:nvPicPr>
              <p:cNvPr id="39" name="インク 38">
                <a:extLst>
                  <a:ext uri="{FF2B5EF4-FFF2-40B4-BE49-F238E27FC236}">
                    <a16:creationId xmlns:a16="http://schemas.microsoft.com/office/drawing/2014/main" id="{6EDA15A5-852E-4E61-9074-48A4DDABAD0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837273" y="3332073"/>
                <a:ext cx="83592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8" name="インク 37">
                <a:extLst>
                  <a:ext uri="{FF2B5EF4-FFF2-40B4-BE49-F238E27FC236}">
                    <a16:creationId xmlns:a16="http://schemas.microsoft.com/office/drawing/2014/main" id="{7BB4674C-1624-4998-959B-F95EFC0585F5}"/>
                  </a:ext>
                </a:extLst>
              </p14:cNvPr>
              <p14:cNvContentPartPr/>
              <p14:nvPr/>
            </p14:nvContentPartPr>
            <p14:xfrm>
              <a:off x="9869673" y="3586233"/>
              <a:ext cx="1363320" cy="45360"/>
            </p14:xfrm>
          </p:contentPart>
        </mc:Choice>
        <mc:Fallback xmlns="">
          <p:pic>
            <p:nvPicPr>
              <p:cNvPr id="38" name="インク 37">
                <a:extLst>
                  <a:ext uri="{FF2B5EF4-FFF2-40B4-BE49-F238E27FC236}">
                    <a16:creationId xmlns:a16="http://schemas.microsoft.com/office/drawing/2014/main" id="{7BB4674C-1624-4998-959B-F95EFC0585F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815673" y="3478233"/>
                <a:ext cx="147096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7" name="インク 36">
                <a:extLst>
                  <a:ext uri="{FF2B5EF4-FFF2-40B4-BE49-F238E27FC236}">
                    <a16:creationId xmlns:a16="http://schemas.microsoft.com/office/drawing/2014/main" id="{63A2FFD3-F4CB-48AC-9398-16EA560DB350}"/>
                  </a:ext>
                </a:extLst>
              </p14:cNvPr>
              <p14:cNvContentPartPr/>
              <p14:nvPr/>
            </p14:nvContentPartPr>
            <p14:xfrm>
              <a:off x="10892433" y="3580113"/>
              <a:ext cx="340560" cy="247320"/>
            </p14:xfrm>
          </p:contentPart>
        </mc:Choice>
        <mc:Fallback xmlns="">
          <p:pic>
            <p:nvPicPr>
              <p:cNvPr id="37" name="インク 36">
                <a:extLst>
                  <a:ext uri="{FF2B5EF4-FFF2-40B4-BE49-F238E27FC236}">
                    <a16:creationId xmlns:a16="http://schemas.microsoft.com/office/drawing/2014/main" id="{63A2FFD3-F4CB-48AC-9398-16EA560DB35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838433" y="3472473"/>
                <a:ext cx="44820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6" name="インク 35">
                <a:extLst>
                  <a:ext uri="{FF2B5EF4-FFF2-40B4-BE49-F238E27FC236}">
                    <a16:creationId xmlns:a16="http://schemas.microsoft.com/office/drawing/2014/main" id="{CBECB6F7-D6D3-4E5B-A7E6-236703494713}"/>
                  </a:ext>
                </a:extLst>
              </p14:cNvPr>
              <p14:cNvContentPartPr/>
              <p14:nvPr/>
            </p14:nvContentPartPr>
            <p14:xfrm>
              <a:off x="10926993" y="3176913"/>
              <a:ext cx="385920" cy="363600"/>
            </p14:xfrm>
          </p:contentPart>
        </mc:Choice>
        <mc:Fallback xmlns="">
          <p:pic>
            <p:nvPicPr>
              <p:cNvPr id="36" name="インク 35">
                <a:extLst>
                  <a:ext uri="{FF2B5EF4-FFF2-40B4-BE49-F238E27FC236}">
                    <a16:creationId xmlns:a16="http://schemas.microsoft.com/office/drawing/2014/main" id="{CBECB6F7-D6D3-4E5B-A7E6-23670349471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872993" y="3069273"/>
                <a:ext cx="49356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5" name="インク 34">
                <a:extLst>
                  <a:ext uri="{FF2B5EF4-FFF2-40B4-BE49-F238E27FC236}">
                    <a16:creationId xmlns:a16="http://schemas.microsoft.com/office/drawing/2014/main" id="{3754EB03-2B27-4B33-9B86-3BCECD5F8683}"/>
                  </a:ext>
                </a:extLst>
              </p14:cNvPr>
              <p14:cNvContentPartPr/>
              <p14:nvPr/>
            </p14:nvContentPartPr>
            <p14:xfrm>
              <a:off x="10795233" y="3048033"/>
              <a:ext cx="496080" cy="342720"/>
            </p14:xfrm>
          </p:contentPart>
        </mc:Choice>
        <mc:Fallback xmlns="">
          <p:pic>
            <p:nvPicPr>
              <p:cNvPr id="35" name="インク 34">
                <a:extLst>
                  <a:ext uri="{FF2B5EF4-FFF2-40B4-BE49-F238E27FC236}">
                    <a16:creationId xmlns:a16="http://schemas.microsoft.com/office/drawing/2014/main" id="{3754EB03-2B27-4B33-9B86-3BCECD5F868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741593" y="2940393"/>
                <a:ext cx="60372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4" name="インク 33">
                <a:extLst>
                  <a:ext uri="{FF2B5EF4-FFF2-40B4-BE49-F238E27FC236}">
                    <a16:creationId xmlns:a16="http://schemas.microsoft.com/office/drawing/2014/main" id="{F2E6FA7F-9E19-403E-AB46-9C0E0A5C2754}"/>
                  </a:ext>
                </a:extLst>
              </p14:cNvPr>
              <p14:cNvContentPartPr/>
              <p14:nvPr/>
            </p14:nvContentPartPr>
            <p14:xfrm>
              <a:off x="9957873" y="2804313"/>
              <a:ext cx="1301400" cy="1093320"/>
            </p14:xfrm>
          </p:contentPart>
        </mc:Choice>
        <mc:Fallback xmlns="">
          <p:pic>
            <p:nvPicPr>
              <p:cNvPr id="34" name="インク 33">
                <a:extLst>
                  <a:ext uri="{FF2B5EF4-FFF2-40B4-BE49-F238E27FC236}">
                    <a16:creationId xmlns:a16="http://schemas.microsoft.com/office/drawing/2014/main" id="{F2E6FA7F-9E19-403E-AB46-9C0E0A5C275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904233" y="2696673"/>
                <a:ext cx="1409040" cy="13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4" name="インク 113">
                <a:extLst>
                  <a:ext uri="{FF2B5EF4-FFF2-40B4-BE49-F238E27FC236}">
                    <a16:creationId xmlns:a16="http://schemas.microsoft.com/office/drawing/2014/main" id="{2A81F18C-0F32-43D3-AF4E-D76D37C39C12}"/>
                  </a:ext>
                </a:extLst>
              </p14:cNvPr>
              <p14:cNvContentPartPr/>
              <p14:nvPr/>
            </p14:nvContentPartPr>
            <p14:xfrm>
              <a:off x="10663833" y="2733753"/>
              <a:ext cx="480240" cy="280080"/>
            </p14:xfrm>
          </p:contentPart>
        </mc:Choice>
        <mc:Fallback xmlns="">
          <p:pic>
            <p:nvPicPr>
              <p:cNvPr id="114" name="インク 113">
                <a:extLst>
                  <a:ext uri="{FF2B5EF4-FFF2-40B4-BE49-F238E27FC236}">
                    <a16:creationId xmlns:a16="http://schemas.microsoft.com/office/drawing/2014/main" id="{2A81F18C-0F32-43D3-AF4E-D76D37C39C1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610193" y="2625753"/>
                <a:ext cx="58788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3" name="インク 112">
                <a:extLst>
                  <a:ext uri="{FF2B5EF4-FFF2-40B4-BE49-F238E27FC236}">
                    <a16:creationId xmlns:a16="http://schemas.microsoft.com/office/drawing/2014/main" id="{790F1156-D7C7-4B5A-9255-2EC7D4E58A20}"/>
                  </a:ext>
                </a:extLst>
              </p14:cNvPr>
              <p14:cNvContentPartPr/>
              <p14:nvPr/>
            </p14:nvContentPartPr>
            <p14:xfrm>
              <a:off x="9891273" y="3185553"/>
              <a:ext cx="502920" cy="339120"/>
            </p14:xfrm>
          </p:contentPart>
        </mc:Choice>
        <mc:Fallback xmlns="">
          <p:pic>
            <p:nvPicPr>
              <p:cNvPr id="113" name="インク 112">
                <a:extLst>
                  <a:ext uri="{FF2B5EF4-FFF2-40B4-BE49-F238E27FC236}">
                    <a16:creationId xmlns:a16="http://schemas.microsoft.com/office/drawing/2014/main" id="{790F1156-D7C7-4B5A-9255-2EC7D4E58A2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837273" y="3077553"/>
                <a:ext cx="61056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2" name="インク 31">
                <a:extLst>
                  <a:ext uri="{FF2B5EF4-FFF2-40B4-BE49-F238E27FC236}">
                    <a16:creationId xmlns:a16="http://schemas.microsoft.com/office/drawing/2014/main" id="{7FC0FAB4-D2E6-422B-801E-AC121AA9B106}"/>
                  </a:ext>
                </a:extLst>
              </p14:cNvPr>
              <p14:cNvContentPartPr/>
              <p14:nvPr/>
            </p14:nvContentPartPr>
            <p14:xfrm>
              <a:off x="9869673" y="3530073"/>
              <a:ext cx="14400" cy="10800"/>
            </p14:xfrm>
          </p:contentPart>
        </mc:Choice>
        <mc:Fallback xmlns="">
          <p:pic>
            <p:nvPicPr>
              <p:cNvPr id="32" name="インク 31">
                <a:extLst>
                  <a:ext uri="{FF2B5EF4-FFF2-40B4-BE49-F238E27FC236}">
                    <a16:creationId xmlns:a16="http://schemas.microsoft.com/office/drawing/2014/main" id="{7FC0FAB4-D2E6-422B-801E-AC121AA9B10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815673" y="3422433"/>
                <a:ext cx="12204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2" name="インク 111">
                <a:extLst>
                  <a:ext uri="{FF2B5EF4-FFF2-40B4-BE49-F238E27FC236}">
                    <a16:creationId xmlns:a16="http://schemas.microsoft.com/office/drawing/2014/main" id="{A6DDA5B1-D25A-4D4E-9683-229C88212214}"/>
                  </a:ext>
                </a:extLst>
              </p14:cNvPr>
              <p14:cNvContentPartPr/>
              <p14:nvPr/>
            </p14:nvContentPartPr>
            <p14:xfrm>
              <a:off x="9869673" y="3251793"/>
              <a:ext cx="542160" cy="334800"/>
            </p14:xfrm>
          </p:contentPart>
        </mc:Choice>
        <mc:Fallback xmlns="">
          <p:pic>
            <p:nvPicPr>
              <p:cNvPr id="112" name="インク 111">
                <a:extLst>
                  <a:ext uri="{FF2B5EF4-FFF2-40B4-BE49-F238E27FC236}">
                    <a16:creationId xmlns:a16="http://schemas.microsoft.com/office/drawing/2014/main" id="{A6DDA5B1-D25A-4D4E-9683-229C8821221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815673" y="3143793"/>
                <a:ext cx="649800" cy="55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11" name="インク 110">
                <a:extLst>
                  <a:ext uri="{FF2B5EF4-FFF2-40B4-BE49-F238E27FC236}">
                    <a16:creationId xmlns:a16="http://schemas.microsoft.com/office/drawing/2014/main" id="{BEED27E0-D26E-47F1-9F68-DE2596E37B35}"/>
                  </a:ext>
                </a:extLst>
              </p14:cNvPr>
              <p14:cNvContentPartPr/>
              <p14:nvPr/>
            </p14:nvContentPartPr>
            <p14:xfrm>
              <a:off x="10664193" y="2748513"/>
              <a:ext cx="479520" cy="331560"/>
            </p14:xfrm>
          </p:contentPart>
        </mc:Choice>
        <mc:Fallback xmlns="">
          <p:pic>
            <p:nvPicPr>
              <p:cNvPr id="111" name="インク 110">
                <a:extLst>
                  <a:ext uri="{FF2B5EF4-FFF2-40B4-BE49-F238E27FC236}">
                    <a16:creationId xmlns:a16="http://schemas.microsoft.com/office/drawing/2014/main" id="{BEED27E0-D26E-47F1-9F68-DE2596E37B3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610193" y="2640513"/>
                <a:ext cx="58716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10" name="インク 109">
                <a:extLst>
                  <a:ext uri="{FF2B5EF4-FFF2-40B4-BE49-F238E27FC236}">
                    <a16:creationId xmlns:a16="http://schemas.microsoft.com/office/drawing/2014/main" id="{7B18EDD1-FBB9-4866-A2FD-B2C19D76300C}"/>
                  </a:ext>
                </a:extLst>
              </p14:cNvPr>
              <p14:cNvContentPartPr/>
              <p14:nvPr/>
            </p14:nvContentPartPr>
            <p14:xfrm>
              <a:off x="10663833" y="2742393"/>
              <a:ext cx="479880" cy="235440"/>
            </p14:xfrm>
          </p:contentPart>
        </mc:Choice>
        <mc:Fallback xmlns="">
          <p:pic>
            <p:nvPicPr>
              <p:cNvPr id="110" name="インク 109">
                <a:extLst>
                  <a:ext uri="{FF2B5EF4-FFF2-40B4-BE49-F238E27FC236}">
                    <a16:creationId xmlns:a16="http://schemas.microsoft.com/office/drawing/2014/main" id="{7B18EDD1-FBB9-4866-A2FD-B2C19D76300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610193" y="2634393"/>
                <a:ext cx="58752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09" name="インク 108">
                <a:extLst>
                  <a:ext uri="{FF2B5EF4-FFF2-40B4-BE49-F238E27FC236}">
                    <a16:creationId xmlns:a16="http://schemas.microsoft.com/office/drawing/2014/main" id="{6A55F120-F9A6-4E19-A31A-7F374C42D027}"/>
                  </a:ext>
                </a:extLst>
              </p14:cNvPr>
              <p14:cNvContentPartPr/>
              <p14:nvPr/>
            </p14:nvContentPartPr>
            <p14:xfrm>
              <a:off x="9890913" y="3127593"/>
              <a:ext cx="502920" cy="297360"/>
            </p14:xfrm>
          </p:contentPart>
        </mc:Choice>
        <mc:Fallback xmlns="">
          <p:pic>
            <p:nvPicPr>
              <p:cNvPr id="109" name="インク 108">
                <a:extLst>
                  <a:ext uri="{FF2B5EF4-FFF2-40B4-BE49-F238E27FC236}">
                    <a16:creationId xmlns:a16="http://schemas.microsoft.com/office/drawing/2014/main" id="{6A55F120-F9A6-4E19-A31A-7F374C42D02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837273" y="3019953"/>
                <a:ext cx="61056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8" name="インク 107">
                <a:extLst>
                  <a:ext uri="{FF2B5EF4-FFF2-40B4-BE49-F238E27FC236}">
                    <a16:creationId xmlns:a16="http://schemas.microsoft.com/office/drawing/2014/main" id="{069B7055-0FCC-4278-A590-68C8D6C1A158}"/>
                  </a:ext>
                </a:extLst>
              </p14:cNvPr>
              <p14:cNvContentPartPr/>
              <p14:nvPr/>
            </p14:nvContentPartPr>
            <p14:xfrm>
              <a:off x="9891273" y="3116793"/>
              <a:ext cx="493920" cy="313560"/>
            </p14:xfrm>
          </p:contentPart>
        </mc:Choice>
        <mc:Fallback xmlns="">
          <p:pic>
            <p:nvPicPr>
              <p:cNvPr id="108" name="インク 107">
                <a:extLst>
                  <a:ext uri="{FF2B5EF4-FFF2-40B4-BE49-F238E27FC236}">
                    <a16:creationId xmlns:a16="http://schemas.microsoft.com/office/drawing/2014/main" id="{069B7055-0FCC-4278-A590-68C8D6C1A15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837273" y="3009153"/>
                <a:ext cx="60156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7" name="インク 106">
                <a:extLst>
                  <a:ext uri="{FF2B5EF4-FFF2-40B4-BE49-F238E27FC236}">
                    <a16:creationId xmlns:a16="http://schemas.microsoft.com/office/drawing/2014/main" id="{2F57E28E-D1D6-4A8D-8580-B6CF3F9B4A08}"/>
                  </a:ext>
                </a:extLst>
              </p14:cNvPr>
              <p14:cNvContentPartPr/>
              <p14:nvPr/>
            </p14:nvContentPartPr>
            <p14:xfrm>
              <a:off x="10672833" y="2661393"/>
              <a:ext cx="462600" cy="280800"/>
            </p14:xfrm>
          </p:contentPart>
        </mc:Choice>
        <mc:Fallback xmlns="">
          <p:pic>
            <p:nvPicPr>
              <p:cNvPr id="107" name="インク 106">
                <a:extLst>
                  <a:ext uri="{FF2B5EF4-FFF2-40B4-BE49-F238E27FC236}">
                    <a16:creationId xmlns:a16="http://schemas.microsoft.com/office/drawing/2014/main" id="{2F57E28E-D1D6-4A8D-8580-B6CF3F9B4A0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618833" y="2553753"/>
                <a:ext cx="57024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6" name="インク 105">
                <a:extLst>
                  <a:ext uri="{FF2B5EF4-FFF2-40B4-BE49-F238E27FC236}">
                    <a16:creationId xmlns:a16="http://schemas.microsoft.com/office/drawing/2014/main" id="{8F2C9E1A-88E5-48CA-9E66-9CA055BEFABE}"/>
                  </a:ext>
                </a:extLst>
              </p14:cNvPr>
              <p14:cNvContentPartPr/>
              <p14:nvPr/>
            </p14:nvContentPartPr>
            <p14:xfrm>
              <a:off x="10663833" y="2714673"/>
              <a:ext cx="471240" cy="309600"/>
            </p14:xfrm>
          </p:contentPart>
        </mc:Choice>
        <mc:Fallback xmlns="">
          <p:pic>
            <p:nvPicPr>
              <p:cNvPr id="106" name="インク 105">
                <a:extLst>
                  <a:ext uri="{FF2B5EF4-FFF2-40B4-BE49-F238E27FC236}">
                    <a16:creationId xmlns:a16="http://schemas.microsoft.com/office/drawing/2014/main" id="{8F2C9E1A-88E5-48CA-9E66-9CA055BEFAB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610193" y="2607033"/>
                <a:ext cx="57888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5" name="インク 104">
                <a:extLst>
                  <a:ext uri="{FF2B5EF4-FFF2-40B4-BE49-F238E27FC236}">
                    <a16:creationId xmlns:a16="http://schemas.microsoft.com/office/drawing/2014/main" id="{60D6EEBB-A249-499D-8777-FF597141757D}"/>
                  </a:ext>
                </a:extLst>
              </p14:cNvPr>
              <p14:cNvContentPartPr/>
              <p14:nvPr/>
            </p14:nvContentPartPr>
            <p14:xfrm>
              <a:off x="10027713" y="3207873"/>
              <a:ext cx="374760" cy="283680"/>
            </p14:xfrm>
          </p:contentPart>
        </mc:Choice>
        <mc:Fallback xmlns="">
          <p:pic>
            <p:nvPicPr>
              <p:cNvPr id="105" name="インク 104">
                <a:extLst>
                  <a:ext uri="{FF2B5EF4-FFF2-40B4-BE49-F238E27FC236}">
                    <a16:creationId xmlns:a16="http://schemas.microsoft.com/office/drawing/2014/main" id="{60D6EEBB-A249-499D-8777-FF597141757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973713" y="3099873"/>
                <a:ext cx="48240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4" name="インク 103">
                <a:extLst>
                  <a:ext uri="{FF2B5EF4-FFF2-40B4-BE49-F238E27FC236}">
                    <a16:creationId xmlns:a16="http://schemas.microsoft.com/office/drawing/2014/main" id="{11E2BD49-3CC8-4B01-B537-72FF307DFB0D}"/>
                  </a:ext>
                </a:extLst>
              </p14:cNvPr>
              <p14:cNvContentPartPr/>
              <p14:nvPr/>
            </p14:nvContentPartPr>
            <p14:xfrm>
              <a:off x="10663833" y="2684433"/>
              <a:ext cx="471240" cy="333000"/>
            </p14:xfrm>
          </p:contentPart>
        </mc:Choice>
        <mc:Fallback xmlns="">
          <p:pic>
            <p:nvPicPr>
              <p:cNvPr id="104" name="インク 103">
                <a:extLst>
                  <a:ext uri="{FF2B5EF4-FFF2-40B4-BE49-F238E27FC236}">
                    <a16:creationId xmlns:a16="http://schemas.microsoft.com/office/drawing/2014/main" id="{11E2BD49-3CC8-4B01-B537-72FF307DFB0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610193" y="2576433"/>
                <a:ext cx="57888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3" name="インク 102">
                <a:extLst>
                  <a:ext uri="{FF2B5EF4-FFF2-40B4-BE49-F238E27FC236}">
                    <a16:creationId xmlns:a16="http://schemas.microsoft.com/office/drawing/2014/main" id="{7B5DADE5-B8A7-4F1B-9249-65CA2FD61947}"/>
                  </a:ext>
                </a:extLst>
              </p14:cNvPr>
              <p14:cNvContentPartPr/>
              <p14:nvPr/>
            </p14:nvContentPartPr>
            <p14:xfrm>
              <a:off x="10725753" y="2635473"/>
              <a:ext cx="409320" cy="191520"/>
            </p14:xfrm>
          </p:contentPart>
        </mc:Choice>
        <mc:Fallback xmlns="">
          <p:pic>
            <p:nvPicPr>
              <p:cNvPr id="103" name="インク 102">
                <a:extLst>
                  <a:ext uri="{FF2B5EF4-FFF2-40B4-BE49-F238E27FC236}">
                    <a16:creationId xmlns:a16="http://schemas.microsoft.com/office/drawing/2014/main" id="{7B5DADE5-B8A7-4F1B-9249-65CA2FD6194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672113" y="2527833"/>
                <a:ext cx="51696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02" name="インク 101">
                <a:extLst>
                  <a:ext uri="{FF2B5EF4-FFF2-40B4-BE49-F238E27FC236}">
                    <a16:creationId xmlns:a16="http://schemas.microsoft.com/office/drawing/2014/main" id="{5F833BA8-BCC2-49A3-9B4B-22B963912CFB}"/>
                  </a:ext>
                </a:extLst>
              </p14:cNvPr>
              <p14:cNvContentPartPr/>
              <p14:nvPr/>
            </p14:nvContentPartPr>
            <p14:xfrm>
              <a:off x="9905313" y="3001593"/>
              <a:ext cx="479880" cy="283680"/>
            </p14:xfrm>
          </p:contentPart>
        </mc:Choice>
        <mc:Fallback xmlns="">
          <p:pic>
            <p:nvPicPr>
              <p:cNvPr id="102" name="インク 101">
                <a:extLst>
                  <a:ext uri="{FF2B5EF4-FFF2-40B4-BE49-F238E27FC236}">
                    <a16:creationId xmlns:a16="http://schemas.microsoft.com/office/drawing/2014/main" id="{5F833BA8-BCC2-49A3-9B4B-22B963912CF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851313" y="2893593"/>
                <a:ext cx="58752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01" name="インク 100">
                <a:extLst>
                  <a:ext uri="{FF2B5EF4-FFF2-40B4-BE49-F238E27FC236}">
                    <a16:creationId xmlns:a16="http://schemas.microsoft.com/office/drawing/2014/main" id="{ED11A887-22EE-4B39-8695-21A14AA83FEC}"/>
                  </a:ext>
                </a:extLst>
              </p14:cNvPr>
              <p14:cNvContentPartPr/>
              <p14:nvPr/>
            </p14:nvContentPartPr>
            <p14:xfrm>
              <a:off x="9904953" y="2963073"/>
              <a:ext cx="479880" cy="335520"/>
            </p14:xfrm>
          </p:contentPart>
        </mc:Choice>
        <mc:Fallback xmlns="">
          <p:pic>
            <p:nvPicPr>
              <p:cNvPr id="101" name="インク 100">
                <a:extLst>
                  <a:ext uri="{FF2B5EF4-FFF2-40B4-BE49-F238E27FC236}">
                    <a16:creationId xmlns:a16="http://schemas.microsoft.com/office/drawing/2014/main" id="{ED11A887-22EE-4B39-8695-21A14AA83FE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851313" y="2855433"/>
                <a:ext cx="58752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00" name="インク 99">
                <a:extLst>
                  <a:ext uri="{FF2B5EF4-FFF2-40B4-BE49-F238E27FC236}">
                    <a16:creationId xmlns:a16="http://schemas.microsoft.com/office/drawing/2014/main" id="{6723B7D4-29B2-47B4-A9AF-4049362E9B35}"/>
                  </a:ext>
                </a:extLst>
              </p14:cNvPr>
              <p14:cNvContentPartPr/>
              <p14:nvPr/>
            </p14:nvContentPartPr>
            <p14:xfrm>
              <a:off x="10726113" y="2581113"/>
              <a:ext cx="265680" cy="161280"/>
            </p14:xfrm>
          </p:contentPart>
        </mc:Choice>
        <mc:Fallback xmlns="">
          <p:pic>
            <p:nvPicPr>
              <p:cNvPr id="100" name="インク 99">
                <a:extLst>
                  <a:ext uri="{FF2B5EF4-FFF2-40B4-BE49-F238E27FC236}">
                    <a16:creationId xmlns:a16="http://schemas.microsoft.com/office/drawing/2014/main" id="{6723B7D4-29B2-47B4-A9AF-4049362E9B3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672113" y="2473113"/>
                <a:ext cx="37332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99" name="インク 98">
                <a:extLst>
                  <a:ext uri="{FF2B5EF4-FFF2-40B4-BE49-F238E27FC236}">
                    <a16:creationId xmlns:a16="http://schemas.microsoft.com/office/drawing/2014/main" id="{9868C320-C05A-4ACC-8BAE-968ED0FB6E7D}"/>
                  </a:ext>
                </a:extLst>
              </p14:cNvPr>
              <p14:cNvContentPartPr/>
              <p14:nvPr/>
            </p14:nvContentPartPr>
            <p14:xfrm>
              <a:off x="10725753" y="2571753"/>
              <a:ext cx="169560" cy="80640"/>
            </p14:xfrm>
          </p:contentPart>
        </mc:Choice>
        <mc:Fallback xmlns="">
          <p:pic>
            <p:nvPicPr>
              <p:cNvPr id="99" name="インク 98">
                <a:extLst>
                  <a:ext uri="{FF2B5EF4-FFF2-40B4-BE49-F238E27FC236}">
                    <a16:creationId xmlns:a16="http://schemas.microsoft.com/office/drawing/2014/main" id="{9868C320-C05A-4ACC-8BAE-968ED0FB6E7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672113" y="2464113"/>
                <a:ext cx="27720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6" name="インク 75">
                <a:extLst>
                  <a:ext uri="{FF2B5EF4-FFF2-40B4-BE49-F238E27FC236}">
                    <a16:creationId xmlns:a16="http://schemas.microsoft.com/office/drawing/2014/main" id="{78346EA6-68C1-4871-BE7C-D52AEF893820}"/>
                  </a:ext>
                </a:extLst>
              </p14:cNvPr>
              <p14:cNvContentPartPr/>
              <p14:nvPr/>
            </p14:nvContentPartPr>
            <p14:xfrm>
              <a:off x="9904953" y="2797473"/>
              <a:ext cx="515520" cy="275760"/>
            </p14:xfrm>
          </p:contentPart>
        </mc:Choice>
        <mc:Fallback xmlns="">
          <p:pic>
            <p:nvPicPr>
              <p:cNvPr id="76" name="インク 75">
                <a:extLst>
                  <a:ext uri="{FF2B5EF4-FFF2-40B4-BE49-F238E27FC236}">
                    <a16:creationId xmlns:a16="http://schemas.microsoft.com/office/drawing/2014/main" id="{78346EA6-68C1-4871-BE7C-D52AEF89382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851313" y="2689833"/>
                <a:ext cx="62316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5" name="インク 74">
                <a:extLst>
                  <a:ext uri="{FF2B5EF4-FFF2-40B4-BE49-F238E27FC236}">
                    <a16:creationId xmlns:a16="http://schemas.microsoft.com/office/drawing/2014/main" id="{25BBF035-8B29-4BE4-9291-BD4E0DEA2111}"/>
                  </a:ext>
                </a:extLst>
              </p14:cNvPr>
              <p14:cNvContentPartPr/>
              <p14:nvPr/>
            </p14:nvContentPartPr>
            <p14:xfrm>
              <a:off x="9905313" y="2674713"/>
              <a:ext cx="524160" cy="403200"/>
            </p14:xfrm>
          </p:contentPart>
        </mc:Choice>
        <mc:Fallback xmlns="">
          <p:pic>
            <p:nvPicPr>
              <p:cNvPr id="75" name="インク 74">
                <a:extLst>
                  <a:ext uri="{FF2B5EF4-FFF2-40B4-BE49-F238E27FC236}">
                    <a16:creationId xmlns:a16="http://schemas.microsoft.com/office/drawing/2014/main" id="{25BBF035-8B29-4BE4-9291-BD4E0DEA211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851313" y="2566713"/>
                <a:ext cx="63180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4" name="インク 73">
                <a:extLst>
                  <a:ext uri="{FF2B5EF4-FFF2-40B4-BE49-F238E27FC236}">
                    <a16:creationId xmlns:a16="http://schemas.microsoft.com/office/drawing/2014/main" id="{5C478004-B187-4C80-9C5C-1C780C820302}"/>
                  </a:ext>
                </a:extLst>
              </p14:cNvPr>
              <p14:cNvContentPartPr/>
              <p14:nvPr/>
            </p14:nvContentPartPr>
            <p14:xfrm>
              <a:off x="10435233" y="2667873"/>
              <a:ext cx="3240" cy="2520"/>
            </p14:xfrm>
          </p:contentPart>
        </mc:Choice>
        <mc:Fallback xmlns="">
          <p:pic>
            <p:nvPicPr>
              <p:cNvPr id="74" name="インク 73">
                <a:extLst>
                  <a:ext uri="{FF2B5EF4-FFF2-40B4-BE49-F238E27FC236}">
                    <a16:creationId xmlns:a16="http://schemas.microsoft.com/office/drawing/2014/main" id="{5C478004-B187-4C80-9C5C-1C780C82030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381593" y="2559873"/>
                <a:ext cx="11088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98" name="インク 97">
                <a:extLst>
                  <a:ext uri="{FF2B5EF4-FFF2-40B4-BE49-F238E27FC236}">
                    <a16:creationId xmlns:a16="http://schemas.microsoft.com/office/drawing/2014/main" id="{B71C4C8F-1645-4C3C-9ED6-E4ABA2F4A540}"/>
                  </a:ext>
                </a:extLst>
              </p14:cNvPr>
              <p14:cNvContentPartPr/>
              <p14:nvPr/>
            </p14:nvContentPartPr>
            <p14:xfrm>
              <a:off x="10654473" y="2491833"/>
              <a:ext cx="12600" cy="9720"/>
            </p14:xfrm>
          </p:contentPart>
        </mc:Choice>
        <mc:Fallback xmlns="">
          <p:pic>
            <p:nvPicPr>
              <p:cNvPr id="98" name="インク 97">
                <a:extLst>
                  <a:ext uri="{FF2B5EF4-FFF2-40B4-BE49-F238E27FC236}">
                    <a16:creationId xmlns:a16="http://schemas.microsoft.com/office/drawing/2014/main" id="{B71C4C8F-1645-4C3C-9ED6-E4ABA2F4A54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600473" y="2384193"/>
                <a:ext cx="12024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9" name="インク 68">
                <a:extLst>
                  <a:ext uri="{FF2B5EF4-FFF2-40B4-BE49-F238E27FC236}">
                    <a16:creationId xmlns:a16="http://schemas.microsoft.com/office/drawing/2014/main" id="{B3D3A2B8-1AE1-4F64-B8AB-372EED20D465}"/>
                  </a:ext>
                </a:extLst>
              </p14:cNvPr>
              <p14:cNvContentPartPr/>
              <p14:nvPr/>
            </p14:nvContentPartPr>
            <p14:xfrm>
              <a:off x="9895953" y="2394633"/>
              <a:ext cx="516600" cy="275400"/>
            </p14:xfrm>
          </p:contentPart>
        </mc:Choice>
        <mc:Fallback xmlns="">
          <p:pic>
            <p:nvPicPr>
              <p:cNvPr id="69" name="インク 68">
                <a:extLst>
                  <a:ext uri="{FF2B5EF4-FFF2-40B4-BE49-F238E27FC236}">
                    <a16:creationId xmlns:a16="http://schemas.microsoft.com/office/drawing/2014/main" id="{B3D3A2B8-1AE1-4F64-B8AB-372EED20D46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842313" y="2286633"/>
                <a:ext cx="62424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97" name="インク 96">
                <a:extLst>
                  <a:ext uri="{FF2B5EF4-FFF2-40B4-BE49-F238E27FC236}">
                    <a16:creationId xmlns:a16="http://schemas.microsoft.com/office/drawing/2014/main" id="{E1186C81-719E-49C7-B927-81B0411836A7}"/>
                  </a:ext>
                </a:extLst>
              </p14:cNvPr>
              <p14:cNvContentPartPr/>
              <p14:nvPr/>
            </p14:nvContentPartPr>
            <p14:xfrm>
              <a:off x="9896313" y="2531793"/>
              <a:ext cx="559800" cy="183960"/>
            </p14:xfrm>
          </p:contentPart>
        </mc:Choice>
        <mc:Fallback xmlns="">
          <p:pic>
            <p:nvPicPr>
              <p:cNvPr id="97" name="インク 96">
                <a:extLst>
                  <a:ext uri="{FF2B5EF4-FFF2-40B4-BE49-F238E27FC236}">
                    <a16:creationId xmlns:a16="http://schemas.microsoft.com/office/drawing/2014/main" id="{E1186C81-719E-49C7-B927-81B0411836A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842313" y="2423793"/>
                <a:ext cx="66744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96" name="インク 95">
                <a:extLst>
                  <a:ext uri="{FF2B5EF4-FFF2-40B4-BE49-F238E27FC236}">
                    <a16:creationId xmlns:a16="http://schemas.microsoft.com/office/drawing/2014/main" id="{E582AFEB-D9CD-479C-B473-45870761626A}"/>
                  </a:ext>
                </a:extLst>
              </p14:cNvPr>
              <p14:cNvContentPartPr/>
              <p14:nvPr/>
            </p14:nvContentPartPr>
            <p14:xfrm>
              <a:off x="9896313" y="2461593"/>
              <a:ext cx="586080" cy="239400"/>
            </p14:xfrm>
          </p:contentPart>
        </mc:Choice>
        <mc:Fallback xmlns="">
          <p:pic>
            <p:nvPicPr>
              <p:cNvPr id="96" name="インク 95">
                <a:extLst>
                  <a:ext uri="{FF2B5EF4-FFF2-40B4-BE49-F238E27FC236}">
                    <a16:creationId xmlns:a16="http://schemas.microsoft.com/office/drawing/2014/main" id="{E582AFEB-D9CD-479C-B473-45870761626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842313" y="2353953"/>
                <a:ext cx="69372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95" name="インク 94">
                <a:extLst>
                  <a:ext uri="{FF2B5EF4-FFF2-40B4-BE49-F238E27FC236}">
                    <a16:creationId xmlns:a16="http://schemas.microsoft.com/office/drawing/2014/main" id="{D5722AFC-1D36-4F41-ADD3-DD0F16563341}"/>
                  </a:ext>
                </a:extLst>
              </p14:cNvPr>
              <p14:cNvContentPartPr/>
              <p14:nvPr/>
            </p14:nvContentPartPr>
            <p14:xfrm>
              <a:off x="9898833" y="2543673"/>
              <a:ext cx="557280" cy="256680"/>
            </p14:xfrm>
          </p:contentPart>
        </mc:Choice>
        <mc:Fallback xmlns="">
          <p:pic>
            <p:nvPicPr>
              <p:cNvPr id="95" name="インク 94">
                <a:extLst>
                  <a:ext uri="{FF2B5EF4-FFF2-40B4-BE49-F238E27FC236}">
                    <a16:creationId xmlns:a16="http://schemas.microsoft.com/office/drawing/2014/main" id="{D5722AFC-1D36-4F41-ADD3-DD0F1656334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844833" y="2435673"/>
                <a:ext cx="66492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94" name="インク 93">
                <a:extLst>
                  <a:ext uri="{FF2B5EF4-FFF2-40B4-BE49-F238E27FC236}">
                    <a16:creationId xmlns:a16="http://schemas.microsoft.com/office/drawing/2014/main" id="{03ABCB51-7D88-401F-98FD-AC4EA7550B91}"/>
                  </a:ext>
                </a:extLst>
              </p14:cNvPr>
              <p14:cNvContentPartPr/>
              <p14:nvPr/>
            </p14:nvContentPartPr>
            <p14:xfrm>
              <a:off x="9905313" y="2437473"/>
              <a:ext cx="577440" cy="835920"/>
            </p14:xfrm>
          </p:contentPart>
        </mc:Choice>
        <mc:Fallback xmlns="">
          <p:pic>
            <p:nvPicPr>
              <p:cNvPr id="94" name="インク 93">
                <a:extLst>
                  <a:ext uri="{FF2B5EF4-FFF2-40B4-BE49-F238E27FC236}">
                    <a16:creationId xmlns:a16="http://schemas.microsoft.com/office/drawing/2014/main" id="{03ABCB51-7D88-401F-98FD-AC4EA7550B91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851313" y="2329833"/>
                <a:ext cx="685080" cy="10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3" name="インク 2">
                <a:extLst>
                  <a:ext uri="{FF2B5EF4-FFF2-40B4-BE49-F238E27FC236}">
                    <a16:creationId xmlns:a16="http://schemas.microsoft.com/office/drawing/2014/main" id="{732519AB-E690-4C4A-A56C-05444A83422E}"/>
                  </a:ext>
                </a:extLst>
              </p14:cNvPr>
              <p14:cNvContentPartPr/>
              <p14:nvPr/>
            </p14:nvContentPartPr>
            <p14:xfrm>
              <a:off x="844113" y="4066473"/>
              <a:ext cx="666000" cy="194760"/>
            </p14:xfrm>
          </p:contentPart>
        </mc:Choice>
        <mc:Fallback>
          <p:pic>
            <p:nvPicPr>
              <p:cNvPr id="3" name="インク 2">
                <a:extLst>
                  <a:ext uri="{FF2B5EF4-FFF2-40B4-BE49-F238E27FC236}">
                    <a16:creationId xmlns:a16="http://schemas.microsoft.com/office/drawing/2014/main" id="{732519AB-E690-4C4A-A56C-05444A83422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90473" y="3958833"/>
                <a:ext cx="77364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4" name="インク 3">
                <a:extLst>
                  <a:ext uri="{FF2B5EF4-FFF2-40B4-BE49-F238E27FC236}">
                    <a16:creationId xmlns:a16="http://schemas.microsoft.com/office/drawing/2014/main" id="{3152B62D-D68B-4F46-99EC-7739EE928F35}"/>
                  </a:ext>
                </a:extLst>
              </p14:cNvPr>
              <p14:cNvContentPartPr/>
              <p14:nvPr/>
            </p14:nvContentPartPr>
            <p14:xfrm>
              <a:off x="5645793" y="3373113"/>
              <a:ext cx="396360" cy="523440"/>
            </p14:xfrm>
          </p:contentPart>
        </mc:Choice>
        <mc:Fallback>
          <p:pic>
            <p:nvPicPr>
              <p:cNvPr id="4" name="インク 3">
                <a:extLst>
                  <a:ext uri="{FF2B5EF4-FFF2-40B4-BE49-F238E27FC236}">
                    <a16:creationId xmlns:a16="http://schemas.microsoft.com/office/drawing/2014/main" id="{3152B62D-D68B-4F46-99EC-7739EE928F3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592153" y="3265113"/>
                <a:ext cx="504000" cy="73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2754704C-EFC0-42C2-8A69-137D5B5B46DC}"/>
                  </a:ext>
                </a:extLst>
              </p14:cNvPr>
              <p14:cNvContentPartPr/>
              <p14:nvPr/>
            </p14:nvContentPartPr>
            <p14:xfrm>
              <a:off x="9808833" y="2486793"/>
              <a:ext cx="1530720" cy="2316600"/>
            </p14:xfrm>
          </p:contentPart>
        </mc:Choice>
        <mc:Fallback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2754704C-EFC0-42C2-8A69-137D5B5B46D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755193" y="2379153"/>
                <a:ext cx="1638360" cy="25322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3F2CC7-5515-4FA2-B272-F4E4B2D93883}"/>
              </a:ext>
            </a:extLst>
          </p:cNvPr>
          <p:cNvSpPr txBox="1"/>
          <p:nvPr/>
        </p:nvSpPr>
        <p:spPr>
          <a:xfrm>
            <a:off x="459564" y="935250"/>
            <a:ext cx="848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WASD</a:t>
            </a:r>
            <a:r>
              <a:rPr kumimoji="1" lang="ja-JP" altLang="en-US" dirty="0"/>
              <a:t>　移動</a:t>
            </a:r>
            <a:r>
              <a:rPr kumimoji="1" lang="en-US" altLang="ja-JP" dirty="0"/>
              <a:t>	E</a:t>
            </a:r>
            <a:r>
              <a:rPr kumimoji="1" lang="ja-JP" altLang="en-US" dirty="0"/>
              <a:t>　アイテム使用　　</a:t>
            </a:r>
            <a:r>
              <a:rPr kumimoji="1" lang="en-US" altLang="ja-JP" dirty="0"/>
              <a:t>SHIFT</a:t>
            </a:r>
            <a:r>
              <a:rPr kumimoji="1" lang="ja-JP" altLang="en-US" dirty="0"/>
              <a:t>　ダッシュ　　</a:t>
            </a:r>
            <a:r>
              <a:rPr kumimoji="1" lang="en-US" altLang="ja-JP" dirty="0"/>
              <a:t>SPACE</a:t>
            </a:r>
            <a:r>
              <a:rPr kumimoji="1" lang="ja-JP" altLang="en-US" dirty="0"/>
              <a:t>　ジャンプ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ENTER</a:t>
            </a:r>
            <a:r>
              <a:rPr kumimoji="1" lang="ja-JP" altLang="en-US" dirty="0"/>
              <a:t>　決定　　</a:t>
            </a:r>
            <a:r>
              <a:rPr kumimoji="1" lang="en-US" altLang="ja-JP" dirty="0"/>
              <a:t>F</a:t>
            </a:r>
            <a:r>
              <a:rPr kumimoji="1" lang="ja-JP" altLang="en-US" dirty="0"/>
              <a:t>　回避行動　　マウス左　弱攻撃　　マウス右　特殊攻撃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1" name="インク 10">
                <a:extLst>
                  <a:ext uri="{FF2B5EF4-FFF2-40B4-BE49-F238E27FC236}">
                    <a16:creationId xmlns:a16="http://schemas.microsoft.com/office/drawing/2014/main" id="{3E37CBFB-2411-4C0F-A607-62C63D0E1DF0}"/>
                  </a:ext>
                </a:extLst>
              </p14:cNvPr>
              <p14:cNvContentPartPr/>
              <p14:nvPr/>
            </p14:nvContentPartPr>
            <p14:xfrm>
              <a:off x="2528553" y="3747513"/>
              <a:ext cx="279000" cy="107280"/>
            </p14:xfrm>
          </p:contentPart>
        </mc:Choice>
        <mc:Fallback>
          <p:pic>
            <p:nvPicPr>
              <p:cNvPr id="11" name="インク 10">
                <a:extLst>
                  <a:ext uri="{FF2B5EF4-FFF2-40B4-BE49-F238E27FC236}">
                    <a16:creationId xmlns:a16="http://schemas.microsoft.com/office/drawing/2014/main" id="{3E37CBFB-2411-4C0F-A607-62C63D0E1DF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474553" y="3639873"/>
                <a:ext cx="38664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2" name="インク 11">
                <a:extLst>
                  <a:ext uri="{FF2B5EF4-FFF2-40B4-BE49-F238E27FC236}">
                    <a16:creationId xmlns:a16="http://schemas.microsoft.com/office/drawing/2014/main" id="{FFDF1EBE-1B32-4532-87AB-83B649A461BA}"/>
                  </a:ext>
                </a:extLst>
              </p14:cNvPr>
              <p14:cNvContentPartPr/>
              <p14:nvPr/>
            </p14:nvContentPartPr>
            <p14:xfrm>
              <a:off x="2178993" y="3425313"/>
              <a:ext cx="324000" cy="108000"/>
            </p14:xfrm>
          </p:contentPart>
        </mc:Choice>
        <mc:Fallback>
          <p:pic>
            <p:nvPicPr>
              <p:cNvPr id="12" name="インク 11">
                <a:extLst>
                  <a:ext uri="{FF2B5EF4-FFF2-40B4-BE49-F238E27FC236}">
                    <a16:creationId xmlns:a16="http://schemas.microsoft.com/office/drawing/2014/main" id="{FFDF1EBE-1B32-4532-87AB-83B649A461BA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125353" y="3317673"/>
                <a:ext cx="431640" cy="32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789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DD5D70-F0B3-4C5C-A7EF-EE1D155C2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41" y="231960"/>
            <a:ext cx="10515600" cy="602541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ゲームシステム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FAFC51-123D-47EB-A09F-275F18249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41" y="834501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ステージを選択して、敵を倒しながら進んでゴール地点を目指すゲーム。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465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893C16-4CBC-4C09-944D-9E12F5ED2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51" y="276350"/>
            <a:ext cx="10515600" cy="46937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ゲームシステム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A17134-0AFF-4D23-A254-DB2F6FE75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51" y="804695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敵の攻撃を受けると、ダメージを受ける。</a:t>
            </a:r>
            <a:endParaRPr kumimoji="1" lang="en-US" altLang="ja-JP" dirty="0"/>
          </a:p>
          <a:p>
            <a:r>
              <a:rPr lang="ja-JP" altLang="en-US" dirty="0"/>
              <a:t>ステージ内には、プレイヤーを強化する様々なアイテムがある。</a:t>
            </a:r>
            <a:endParaRPr lang="en-US" altLang="ja-JP" dirty="0"/>
          </a:p>
          <a:p>
            <a:r>
              <a:rPr lang="en-US" altLang="ja-JP" dirty="0"/>
              <a:t>HP</a:t>
            </a:r>
            <a:r>
              <a:rPr lang="ja-JP" altLang="en-US" dirty="0"/>
              <a:t>がすべて無くなると、ゲームオーバー。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5068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EA8252-6F74-44AA-8DC8-71E7C6465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52" y="178695"/>
            <a:ext cx="10515600" cy="58478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ゲームシステム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8D0DE-105C-4674-B8E9-68ED06CBB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52" y="795817"/>
            <a:ext cx="11066756" cy="4351338"/>
          </a:xfrm>
        </p:spPr>
        <p:txBody>
          <a:bodyPr/>
          <a:lstStyle/>
          <a:p>
            <a:r>
              <a:rPr kumimoji="1" lang="ja-JP" altLang="en-US" dirty="0"/>
              <a:t>各ステージの勇者を倒して、かつての魔族の拠点を取り戻そう！</a:t>
            </a:r>
          </a:p>
        </p:txBody>
      </p:sp>
    </p:spTree>
    <p:extLst>
      <p:ext uri="{BB962C8B-B14F-4D97-AF65-F5344CB8AC3E}">
        <p14:creationId xmlns:p14="http://schemas.microsoft.com/office/powerpoint/2010/main" val="2686566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177</Words>
  <Application>Microsoft Office PowerPoint</Application>
  <PresentationFormat>ワイド画面</PresentationFormat>
  <Paragraphs>18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(仮)でーもんAdvance</vt:lpstr>
      <vt:lpstr>世界観</vt:lpstr>
      <vt:lpstr>ゲーム画面(例)</vt:lpstr>
      <vt:lpstr>操作方法</vt:lpstr>
      <vt:lpstr>ゲームシステム1</vt:lpstr>
      <vt:lpstr>ゲームシステム2</vt:lpstr>
      <vt:lpstr>ゲームシステム3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Fantasy </dc:title>
  <dc:creator>shunya hirota</dc:creator>
  <cp:lastModifiedBy>shunya hirota</cp:lastModifiedBy>
  <cp:revision>13</cp:revision>
  <dcterms:created xsi:type="dcterms:W3CDTF">2023-04-11T06:46:31Z</dcterms:created>
  <dcterms:modified xsi:type="dcterms:W3CDTF">2023-04-18T06:44:11Z</dcterms:modified>
</cp:coreProperties>
</file>