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0A19A-DDE8-48A1-BBB4-FB27DE6D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5634ED-CDCE-4D69-9EE3-09F31F27B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F2874B-F40B-4FEE-8997-3D1AD3FE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4570B0-8CC0-41CB-BE6A-FED1E490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542AF-A57C-42AD-AC67-C56F90B8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6B954-394D-4C7C-87DD-A9C46625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72A529-DB8C-4DA0-A46A-528A22926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47768-F39C-4560-957B-DF1FE37D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9A756-6235-4874-82DD-A41115F9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B0DE9-7E29-4C5D-940F-8F2BD811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2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359063-7DD6-4701-B22A-551896B82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C92E33-65D0-40BB-AAED-67EA7580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52BF6B-8646-480A-8408-8B98920A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DDF2B-C249-4987-A6FB-275D5ACA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4EA7BA-938C-4C43-BF76-20BC8AFE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9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34693-2487-40CA-8ECD-2EE2FA61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7CC4D-8589-4AA7-B8B7-B1346321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04A06-1813-44DD-8D43-31218F70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FEE86D-3D9F-485F-A583-EAEBF87D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E92442-908C-4DB8-BB44-F5ACFE1C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36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19F08-661F-49F6-A018-BE8FE774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BFE5B-7ACF-451B-B04D-C63EE835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8AEE56-F5F0-47D1-9BE5-7C19891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DA02E-55CE-4DAB-BB53-8F5B7535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C27B87-ABB2-46FB-BD9E-645CEEC4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01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CE4AF-C460-4D7B-9109-FA29150B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8FC1D-1DAC-47DD-A04C-02162F0C0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2C9BAF-0D5C-4CEE-B712-DD497836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02CF75-7A89-49C4-A880-AE7810B4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FE3A03-822B-4EE7-9B5A-743C8049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E737C-BA9F-4C0A-BB05-C2756395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52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CEBAE-0DC0-4E20-ABAF-3EF8A911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801879-FD08-4F82-B858-9EBE062C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6361C-0EC3-4558-B7DE-C428E9584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F802CA-3B08-4E17-9147-DC1FE443D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18F218-0260-4341-B2B3-724A00AE4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2CAF5E-11F1-4DED-AAD1-26D8919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CB6C05-BD59-4DFA-A38F-596BF570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741495-2449-465B-B74B-8212752C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56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863A3-D8A8-43D9-A4BD-71E553AC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CD5E9-EB86-4AF3-B97D-857CBC81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EDF02C-C528-47BD-820F-99F5836F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906933-3B94-431C-8E7B-429B66C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4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2A846C-B666-4E67-8D27-E6E4EB09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D4E5AB-6AFA-41AD-B1AC-E5B82990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B8339B-BC29-4056-89B4-B2C92669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88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8C81C-A8DD-4FD1-909D-E85EB833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B37087-461D-4786-B197-D611C5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77665F-038E-4283-B064-628610A1E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161108-5042-4C28-8C59-97407063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7468DF-B83C-4926-ADE0-AD7E2E69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DF382B-5F98-4FEF-9204-8A8B6169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24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5F22E-CB3F-4383-B8F5-4A52006F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97338E-5BEC-45B5-A135-190734581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A4F5CA-80D1-4518-A7C2-9C5950BCE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9E806F-F538-44F1-B39D-E335CE00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D2DB7-91DB-4141-826D-D6C18753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EB34E-0B88-43D6-BD26-0608BC91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23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106EAC-94D3-434E-9145-7C6CD5CA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5BBFC9-1EA7-495A-B2EC-D9E72BB4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D0EA13-F0F9-4441-909B-602FD9FEF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FD3E-0F01-4BFE-BB42-E527571D36AC}" type="datetimeFigureOut">
              <a:rPr kumimoji="1" lang="ja-JP" altLang="en-US" smtClean="0"/>
              <a:t>2023/4/12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C69B66-E866-4B0B-A3B5-54BF8800C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236033-903C-48CD-A12D-11FC95AC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F7A64-23B4-4F89-8DF4-A2780B8CF6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9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BEF05-24F9-448B-B3C3-4DA90EE71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6050"/>
            <a:ext cx="9144000" cy="1263912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744B19-C77C-4A2B-A0E0-D0477528B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制作者　廣田隼也</a:t>
            </a:r>
          </a:p>
        </p:txBody>
      </p:sp>
    </p:spTree>
    <p:extLst>
      <p:ext uri="{BB962C8B-B14F-4D97-AF65-F5344CB8AC3E}">
        <p14:creationId xmlns:p14="http://schemas.microsoft.com/office/powerpoint/2010/main" val="185296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68AE8-45A5-41D0-B99B-86F81B1D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EE5633-9D80-4FAF-8AD8-05F0F7EF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42"/>
            <a:ext cx="10515600" cy="1920751"/>
          </a:xfrm>
        </p:spPr>
        <p:txBody>
          <a:bodyPr/>
          <a:lstStyle/>
          <a:p>
            <a:r>
              <a:rPr kumimoji="1" lang="ja-JP" altLang="en-US" dirty="0"/>
              <a:t>剣と魔法の世界で人類対魔族の戦いがあったが、勇者によって魔王が打ち取られた後の話。</a:t>
            </a:r>
            <a:endParaRPr kumimoji="1" lang="en-US" altLang="ja-JP" dirty="0"/>
          </a:p>
          <a:p>
            <a:r>
              <a:rPr kumimoji="1" lang="ja-JP" altLang="en-US" dirty="0"/>
              <a:t>力を取り戻している最中の魔王様に代わって</a:t>
            </a:r>
            <a:r>
              <a:rPr lang="ja-JP" altLang="en-US" dirty="0"/>
              <a:t>、部下であるモンスターたちがすこし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20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061F5-1066-44C7-AA0C-CFFCC417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kumimoji="1" lang="ja-JP" altLang="en-US" dirty="0"/>
              <a:t>ゲーム画面</a:t>
            </a:r>
            <a:r>
              <a:rPr kumimoji="1" lang="en-US" altLang="ja-JP" dirty="0"/>
              <a:t>(</a:t>
            </a:r>
            <a:r>
              <a:rPr lang="ja-JP" altLang="en-US" dirty="0"/>
              <a:t>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C7CF6DE-2F20-46BE-9A67-036A86D0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39" y="1633491"/>
            <a:ext cx="8101967" cy="45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63E77C-2988-4015-968D-17096B22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90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24" name="コンテンツ プレースホルダー 23">
            <a:extLst>
              <a:ext uri="{FF2B5EF4-FFF2-40B4-BE49-F238E27FC236}">
                <a16:creationId xmlns:a16="http://schemas.microsoft.com/office/drawing/2014/main" id="{574F9072-712D-4A6C-81D3-A299F3958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458" y="2078252"/>
            <a:ext cx="1609725" cy="2828925"/>
          </a:xfr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A0A6240-2DFB-4455-804D-5571F5966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92" y="2539012"/>
            <a:ext cx="8039847" cy="22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54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世界観</vt:lpstr>
      <vt:lpstr>ゲーム画面(例)</vt:lpstr>
      <vt:lpstr>操作方法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</dc:title>
  <dc:creator>shunya hirota</dc:creator>
  <cp:lastModifiedBy>shunya hirota</cp:lastModifiedBy>
  <cp:revision>6</cp:revision>
  <dcterms:created xsi:type="dcterms:W3CDTF">2023-04-11T06:46:31Z</dcterms:created>
  <dcterms:modified xsi:type="dcterms:W3CDTF">2023-04-12T05:56:32Z</dcterms:modified>
</cp:coreProperties>
</file>