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nya hirota" initials="sh" lastIdx="0" clrIdx="0">
    <p:extLst>
      <p:ext uri="{19B8F6BF-5375-455C-9EA6-DF929625EA0E}">
        <p15:presenceInfo xmlns:p15="http://schemas.microsoft.com/office/powerpoint/2012/main" userId="a9bc1ab3f4a5a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27.3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45,'8'0,"16"0,12 0,12 0,7 0,6 0,1 0,4 0,-3 0,2 0,-11-8,-6-4,2 2,0 1,-8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3.9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1 576,'123'-31,"173"-57,133 82,-414 5,1 1,0 1,-1 1,0 0,1 0,-1 2,0 0,0 1,0 0,-1 1,0 1,0 0,-1 1,0 0,1 2,10 10,-10-6,0 0,1 0,1-1,0-1,1-1,0 0,1-2,0 1,0-2,1-1,0 0,1-1,-1-1,1-1,0-1,0-1,1 0,3-2,13-6,-1-2,-1-1,1-2,-2-1,22-12,188-46,3 11,-24-23,23 12,-158 49,-72 14,0 2,0 0,0 1,0 1,1 0,-1 2,1-1,0 2,-1 0,1 1,0 1,-1 1,1 0,-1 1,0 1,5 2,92 54,-93-49,0-1,1-1,1-1,0-1,0-1,0 0,1-2,0-1,0-1,0 0,1-2,10-1,33 8,-66-7,-1 0,1 0,-1-1,0 1,1 0,-1 0,0 0,0 0,0 0,0 0,0-1,0 1,0 0,0 0,0 0,0 0,0 0,0 0,0 0,-1-1,1 1,0 0,-1 0,1 0,-1-1,1 1,-1 0,1 0,-1-1,0 1,1-1,-1 1,0 0,1-1,-1 1,0-1,0 1,1-1,-1 0,0 1,0-1,0 0,0 1,-46 34,-1-3,-2-1,-1-3,-10 2,-129 38,40-30,137-36,1-1,-1 0,0-1,1-1,-1 0,1-1,-1 0,1 0,0-2,0 1,0-2,0 0,1 0,0-1,-10-6,-80-30,72 34,-1 2,1 1,-1 1,0 2,0 1,0 1,0 2,0 1,0 1,-16 5,-144 43,-53 11,217-54,-1-1,0-1,0-1,0-1,-1-2,0-1,1-1,-1-1,0-1,0-2,1-1,-15-4,23 4,0-1,0 2,-1 1,0 0,1 2,-1 0,0 1,-10 2,-212 45,221-42,1-1,-1-1,0-1,0 0,0-2,0 0,0-2,-1 0,1-1,0-1,1-1,-1-1,1-1,0-1,-3-2,-100-47,81 35,36 19,-1-1,0 1,1-1,-1 0,1 0,0-1,0 0,0 0,1 0,-1-1,1 1,0-1,0-1,1 1,-1-1,1 0,1 0,-1 0,1 0,0-1,0 1,-1-5,6 5,0 1,0-1,0 0,0 1,1-1,0 1,0 0,0 0,1 0,0 0,0 0,0 1,0 0,1 0,0 0,0 0,0 1,0 0,0 0,1 0,-1 1,1-1,0 2,3-2,20-12,2 0,0 2,1 1,0 1,0 2,1 2,2 0,35-8,-35 6,-13 5,-1-1,0-1,0 0,0-2,-1-1,0 0,-1-2,6-4,-8 5,1 1,0 0,0 1,0 1,1 1,0 1,0 0,1 2,15-2,-4 0,-1-3,0-1,-1-2,-1 0,0-2,0-1,-2-2,19-13,147-70,-26 53,-127 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6.8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33 399,'30'43,"-15"-32,0-1,1 0,0-1,0-1,1 0,0-1,0-1,1-1,-1 0,1-2,0 0,1 0,-1-2,0 0,1-2,-1 0,12-2,-10 3,543-5,-304-34,-15-31,-231 67,23-3,-1-2,0-1,-1-2,0-1,13-8,-4 1,1 1,1 3,0 1,1 3,6 0,53-14,34-27,21-8,-161 59,0-1,0 1,0-1,0 1,-1 0,1 0,0-1,-1 1,1 0,0 0,-1 0,0 0,1 1,-1-1,1 0,-1 1,0-1,1 1,-1-1,0 1,0 0,1 0,-1 0,0 0,0 0,0 0,1 0,-1 1,0-1,0 0,1 1,-684 1,-547-2,1217 0,0 0,0-1,0-1,0-1,0 0,1 0,-1-1,1-1,0-1,0 0,1-1,-11-7,14 8,1 0,-1 0,0 1,0 1,0-1,-1 2,1-1,-1 2,0-1,0 1,0 1,0 0,0 1,0 0,-6 1,-28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1.66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0 198,'136'-45,"65"-5,72 17,-17-29,169 54,-401 8,1 1,-1 1,0 1,1 1,-1 2,-1 0,1 1,-1 1,13 8,147 51,8-18,-56 3,-73-32,168 35,-193-52,0-2,0-1,0-1,0-3,0-1,17-5,279-26,-77-5,42 33,-99-47,-164 46,-35 9,0 0,0 0,0-1,-1 1,1 0,0 0,0-1,0 1,0 0,0 0,0-1,0 1,0 0,0-1,0 1,0 0,0 0,0-1,0 1,0 0,0-1,0 1,0 0,0 0,0-1,0 1,0 0,1 0,-1-1,0 1,0 0,0 0,0 0,1-1,-22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5.3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1 163,'2'-3,"0"0,0 0,0 0,1 1,-1-1,1 1,-1 0,1 0,0 0,0 0,0 0,0 0,0 1,1 0,-1-1,0 1,1 0,-1 1,0-1,1 1,-1-1,1 1,-1 0,1 0,1 0,151-26,31-47,-177 69,0 0,0 0,0 1,0 0,1 1,-1 0,1 1,0 0,-1 1,1 0,0 0,-1 1,1 1,-1 0,1 0,-1 1,0 0,0 1,0 0,-1 0,1 1,-1 1,0 0,0 0,-1 0,0 1,4 5,59 42,-36-35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6.38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0,'8'0,"12"0,15 0,9 0,10 0,5 0,4 0,0 0,2 0,-1 0,0 0,-2 0,1 0,-10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2.4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1,'9'0,"10"0,16 0,1 12,2 5,9-2,4-2,-7 5,2-1,1-3,6-5,2-2,4-4,-8-10,-4-4,2-1,-7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3.2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1,'40'0,"241"19,-170-2,1-5,1-5,-1-5,37-7,28 2,191 1,-222-26,-105 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02:24:06.6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1,'282'2,"-272"-2,0 2,0-1,0 1,0 1,-1-1,1 2,-1-1,1 1,-1 1,-1 0,1 0,0 1,-1 0,0 0,-1 1,0 0,0 0,4 6,-4-4,1 0,0 0,1-1,-1 0,2 0,-1-1,1 0,0-1,0 0,1-1,-1 0,1 0,1-1,-1-1,0 0,1 0,0-1,-1-1,7 0,27 3,0-2,1-2,-1-1,0-3,0-2,32-9,192-20,-152 4,-100 25,0 0,1 1,-1 1,1 0,0 2,0 0,0 1,0 0,8 2,171 34,-4 29,-118-53,1-4,-1-3,1-3,32-5,25 0,236 2,-168-34,43-35,-99 34,-107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42CBE-7301-4EB4-BC5B-74049478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49181F-BD62-4D55-A9A1-E772B6DA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1BFEA-0F21-4EDB-B5F5-4ECB3BE8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1AE8A-79B2-4BE9-B2DC-5053EA7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DF1A6-CA69-4CAF-9FBD-03DBEE0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F0C73-D256-4B91-B954-424457DC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C189B-FC7F-47BB-94A7-CC3F44CA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CC704-3E29-4D7F-B1EB-643DF4F3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A37D4-04CA-40C7-8A72-7F669B98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49A69-4C54-481E-82CC-AA3FEDF1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66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B2BBE-9B24-4EA6-A9B3-489428443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F04244-62F6-4B1B-B8BD-4121F84D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34C44-881C-4071-8738-8F11DADF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0FC9-0EE4-4545-B7C2-01D52B62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DD4B9-3304-480F-8185-082A9AB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9F5A8-069C-47B7-B6E1-EA28E68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B368C-44DF-4E53-845A-DE471953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B6138-2796-40BB-8A7B-42A8E173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33FD5-D1C2-487C-B63E-09BAB8D1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EA7ED-113E-4878-8716-F9273EA7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95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6C3B4-61D0-402B-A569-EC9C610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61E9-4B83-4119-BDF2-BF9EB43C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4265-7A93-4B02-BA28-7075DAF2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1C5C17-4BD4-4FED-B126-37D7FD4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1DFF9-60D5-4BF2-9B4D-804B308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1BAF-7770-4C7A-B722-8844402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06AB1-80EB-4C39-85A3-BC3759328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27F66-4C6B-423E-9109-FDB903B8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18FFC1-7397-4D2F-BEDE-3A26CFF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855F8-2C87-45FA-BCE5-5E46295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67360-16CE-424B-B1AE-4F289AC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7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E4461-D828-4099-8896-53626788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33792A-0CAF-4410-9931-58395B68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98625B-FFF1-4980-8437-DF9969B2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65CCC-2E98-4385-9625-15F774B7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9156D2-9CDB-4783-BA5F-6E7394D75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8375C6-233D-4B24-99CE-ECBEB37E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3D429-FF07-44E7-997C-DF3D6C44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DAA82C-73A7-4BE3-B1E6-B3D3356F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88F9-B73E-4D8F-BF94-01973C0E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D86E0-5DF7-4C66-AC0E-AB2A85CC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4BC7C5-31FF-4ED9-AFE4-77C3500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FCCE9C-F78A-4F36-B530-54479127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9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B1346D-EABF-4BC5-9F36-B4F2913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8343ED-7451-48FD-A21A-A63FBE0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865831-F81C-4806-9523-FBDCA1D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4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E3349-FD2D-4E63-805F-2DA53EF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64A53-24F5-49A7-A943-F37183F9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E8D1-789F-4B1B-B8D7-B2E586FE3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563701-C790-4AEB-8086-47D090F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28370-04E0-4025-A893-8B3F8D87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D05068-368C-4CB0-A7E3-EA992BA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4081F-B687-4682-BB14-64E08977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E4EE0E-5646-4109-BFD4-E1017342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5C6CF5-8F5C-4EB8-834B-4D97492D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56AD97-1853-47C7-B5D6-6B8C511B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61ED76-E4C1-4A04-A201-4723773F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939C9-74CF-4B2F-B9FA-ED1117ED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6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07FF46-856A-4818-A4E8-A67D0D9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57D7A-15BB-4325-A624-EB626D50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F971B-BD0B-4E74-9058-98E52070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9FFB-0E4D-4C11-8AD6-519704A96548}" type="datetimeFigureOut">
              <a:rPr kumimoji="1" lang="ja-JP" altLang="en-US" smtClean="0"/>
              <a:t>2023/9/26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A165E-5D97-4F13-A119-169EF1C8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F4A58-6F62-432F-975A-CEB1EE9E9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ja/ff9800/image/151626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versus-png/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svgsilh.com/ja/ff9800/image/2009503.html" TargetMode="External"/><Relationship Id="rId9" Type="http://schemas.openxmlformats.org/officeDocument/2006/relationships/hyperlink" Target="https://svgsilh.com/ja/00bcd4/image/129929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0.png"/><Relationship Id="rId17" Type="http://schemas.openxmlformats.org/officeDocument/2006/relationships/customXml" Target="../ink/ink8.xml"/><Relationship Id="rId2" Type="http://schemas.openxmlformats.org/officeDocument/2006/relationships/image" Target="../media/image9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0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39944-0726-49A3-A723-D814D315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でーもんアドベンチャー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9ED1E4-51F3-4799-A84B-171443C60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　廣田隼也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A422E73-9ACD-4AEE-9107-C0615B96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3000" y="3509963"/>
            <a:ext cx="3793121" cy="3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56D5D-7E06-481F-9050-AE2D764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45E7D-D566-46E9-BEE2-A3918F74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主人公はモンスターで、敵は人間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必要以上にモンスターを倒しまくる人間を主人公</a:t>
            </a:r>
            <a:r>
              <a:rPr lang="ja-JP" altLang="en-US" dirty="0"/>
              <a:t>が食い止める　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物語</a:t>
            </a:r>
            <a:endParaRPr kumimoji="1" lang="en-US" altLang="ja-JP" dirty="0"/>
          </a:p>
          <a:p>
            <a:r>
              <a:rPr kumimoji="1" lang="ja-JP" altLang="en-US" dirty="0"/>
              <a:t>カラフルな世界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　勇者一行が魔界を</a:t>
            </a:r>
            <a:r>
              <a:rPr lang="ja-JP" altLang="en-US" dirty="0"/>
              <a:t>侵略</a:t>
            </a:r>
            <a:r>
              <a:rPr kumimoji="1" lang="ja-JP" altLang="en-US" dirty="0"/>
              <a:t>する際に魔法をたくさん使った影響で、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魔界が汚染されて、「カラフル」になってしまっている</a:t>
            </a:r>
            <a:endParaRPr kumimoji="1" lang="en-US" altLang="ja-JP" dirty="0"/>
          </a:p>
          <a:p>
            <a:r>
              <a:rPr kumimoji="1" lang="ja-JP" altLang="en-US" dirty="0"/>
              <a:t>一部の植物</a:t>
            </a:r>
            <a:r>
              <a:rPr lang="ja-JP" altLang="en-US" dirty="0"/>
              <a:t>は</a:t>
            </a:r>
            <a:r>
              <a:rPr kumimoji="1" lang="ja-JP" altLang="en-US" dirty="0"/>
              <a:t>主人公の行く先を示してくれる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主人公と森の植物は家族のような関係</a:t>
            </a:r>
            <a:endParaRPr kumimoji="1" lang="en-US" altLang="ja-JP" dirty="0"/>
          </a:p>
          <a:p>
            <a:r>
              <a:rPr lang="ja-JP" altLang="en-US" dirty="0"/>
              <a:t>ゴール、またはボスを倒すとクリア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93687142-8F30-401F-B045-05045D6C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484761" y="235637"/>
            <a:ext cx="1348022" cy="16024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8A8F4F8-087F-4918-B90D-9BCA6C64D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053956" y="513125"/>
            <a:ext cx="805487" cy="967543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31CC179-B62D-4DFA-A31A-1E25215967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080616" y="235637"/>
            <a:ext cx="978444" cy="15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C5FA8-0C54-48CA-B052-01637877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1" y="0"/>
            <a:ext cx="10515600" cy="87351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E79C1C0A-0427-4CCA-B4F4-1E5A24C1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0238" y="5877017"/>
            <a:ext cx="1460377" cy="558862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＊イメージ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0662A384-9F0D-4373-8F2E-32D96F9FAF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52435"/>
            <a:ext cx="9753600" cy="4505325"/>
          </a:xfrm>
        </p:spPr>
      </p:pic>
    </p:spTree>
    <p:extLst>
      <p:ext uri="{BB962C8B-B14F-4D97-AF65-F5344CB8AC3E}">
        <p14:creationId xmlns:p14="http://schemas.microsoft.com/office/powerpoint/2010/main" val="38620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82D8-0A62-4ADC-83F2-CC73EEA2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55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97C8F19-A86A-4939-896A-23B61391A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6186"/>
            <a:ext cx="10515600" cy="292387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14:cNvPr>
              <p14:cNvContentPartPr/>
              <p14:nvPr/>
            </p14:nvContentPartPr>
            <p14:xfrm>
              <a:off x="2263233" y="1901073"/>
              <a:ext cx="263880" cy="1620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593" y="1721073"/>
                <a:ext cx="443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14:cNvPr>
              <p14:cNvContentPartPr/>
              <p14:nvPr/>
            </p14:nvContentPartPr>
            <p14:xfrm>
              <a:off x="1890273" y="2154153"/>
              <a:ext cx="1260360" cy="31140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633" y="1974153"/>
                <a:ext cx="1440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14:cNvPr>
              <p14:cNvContentPartPr/>
              <p14:nvPr/>
            </p14:nvContentPartPr>
            <p14:xfrm>
              <a:off x="1026633" y="2706033"/>
              <a:ext cx="858240" cy="19152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993" y="2526393"/>
                <a:ext cx="1037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14:cNvPr>
              <p14:cNvContentPartPr/>
              <p14:nvPr/>
            </p14:nvContentPartPr>
            <p14:xfrm>
              <a:off x="3817353" y="3204273"/>
              <a:ext cx="1347480" cy="1083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7353" y="3024273"/>
                <a:ext cx="15271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14:cNvPr>
              <p14:cNvContentPartPr/>
              <p14:nvPr/>
            </p14:nvContentPartPr>
            <p14:xfrm>
              <a:off x="1836993" y="1814673"/>
              <a:ext cx="291600" cy="5868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7353" y="1635033"/>
                <a:ext cx="471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14:cNvPr>
              <p14:cNvContentPartPr/>
              <p14:nvPr/>
            </p14:nvContentPartPr>
            <p14:xfrm>
              <a:off x="1890273" y="1961553"/>
              <a:ext cx="258480" cy="36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0633" y="1781553"/>
                <a:ext cx="438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14:cNvPr>
              <p14:cNvContentPartPr/>
              <p14:nvPr/>
            </p14:nvContentPartPr>
            <p14:xfrm>
              <a:off x="4687113" y="3222273"/>
              <a:ext cx="262440" cy="4536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7113" y="3042633"/>
                <a:ext cx="4420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14:cNvPr>
              <p14:cNvContentPartPr/>
              <p14:nvPr/>
            </p14:nvContentPartPr>
            <p14:xfrm>
              <a:off x="3888273" y="3319833"/>
              <a:ext cx="594360" cy="2088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98273" y="3140193"/>
                <a:ext cx="774000" cy="380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26C9474D-B542-47DF-94D7-CC6616FF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29595"/>
              </p:ext>
            </p:extLst>
          </p:nvPr>
        </p:nvGraphicFramePr>
        <p:xfrm>
          <a:off x="3586579" y="3746189"/>
          <a:ext cx="4758432" cy="304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216">
                  <a:extLst>
                    <a:ext uri="{9D8B030D-6E8A-4147-A177-3AD203B41FA5}">
                      <a16:colId xmlns:a16="http://schemas.microsoft.com/office/drawing/2014/main" val="1200949828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144442514"/>
                    </a:ext>
                  </a:extLst>
                </a:gridCol>
              </a:tblGrid>
              <a:tr h="38052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916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24784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3033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7907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99248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回避行動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8106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Shift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ダッシュ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99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4298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1E5B11E-1D68-436C-943E-6A79E92A6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11424"/>
              </p:ext>
            </p:extLst>
          </p:nvPr>
        </p:nvGraphicFramePr>
        <p:xfrm>
          <a:off x="8353890" y="3746189"/>
          <a:ext cx="36132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605">
                  <a:extLst>
                    <a:ext uri="{9D8B030D-6E8A-4147-A177-3AD203B41FA5}">
                      <a16:colId xmlns:a16="http://schemas.microsoft.com/office/drawing/2014/main" val="1976614034"/>
                    </a:ext>
                  </a:extLst>
                </a:gridCol>
                <a:gridCol w="1806605">
                  <a:extLst>
                    <a:ext uri="{9D8B030D-6E8A-4147-A177-3AD203B41FA5}">
                      <a16:colId xmlns:a16="http://schemas.microsoft.com/office/drawing/2014/main" val="369741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弱攻撃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2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強攻撃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特殊攻撃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4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D41C7DC4-D294-4773-A169-0441172BA950}"/>
                  </a:ext>
                </a:extLst>
              </p14:cNvPr>
              <p14:cNvContentPartPr/>
              <p14:nvPr/>
            </p14:nvContentPartPr>
            <p14:xfrm>
              <a:off x="4633833" y="2307873"/>
              <a:ext cx="1263600" cy="7452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D41C7DC4-D294-4773-A169-0441172BA9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3833" y="2128233"/>
                <a:ext cx="144324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4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DCD9E-DB0B-4C07-8734-44FB3E8A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083D7-FEFB-48CF-972B-6C5A32DE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r>
              <a:rPr kumimoji="1" lang="ja-JP" altLang="en-US" dirty="0"/>
              <a:t>敵を倒しながらゴールを目指す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体力が</a:t>
            </a:r>
            <a:r>
              <a:rPr lang="en-US" altLang="ja-JP" dirty="0"/>
              <a:t>0</a:t>
            </a:r>
            <a:r>
              <a:rPr lang="ja-JP" altLang="en-US" dirty="0"/>
              <a:t>になるとゲームオーバー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もしくは、時間切れでもゲームオーバー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ステージには</a:t>
            </a:r>
            <a:r>
              <a:rPr kumimoji="1" lang="ja-JP" altLang="en-US" dirty="0"/>
              <a:t>道の行き先を教えてくれる不思議な植物がある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ステージには色々なアイテムが設置されている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アイテムには、それぞれ対応するギミックがある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36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CED38-DDF9-4B2B-A271-AFEE2E23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アピールポイント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1AF6A-92C7-4BB1-BF1F-760D88BD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1"/>
          </a:xfrm>
        </p:spPr>
        <p:txBody>
          <a:bodyPr/>
          <a:lstStyle/>
          <a:p>
            <a:r>
              <a:rPr kumimoji="1" lang="ja-JP" altLang="en-US" dirty="0"/>
              <a:t>色々なギミックを実装してゲームを面白くしたい。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色鮮やかなステージにして、プレイヤーを飽きさせないような作りにしたい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7818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214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でーもんアドベンチャー2</vt:lpstr>
      <vt:lpstr>世界観</vt:lpstr>
      <vt:lpstr>ゲーム画面</vt:lpstr>
      <vt:lpstr>操作方法</vt:lpstr>
      <vt:lpstr>ゲームシステム</vt:lpstr>
      <vt:lpstr>アピールポイント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shunya hirota</dc:creator>
  <cp:lastModifiedBy>shunya hirota</cp:lastModifiedBy>
  <cp:revision>21</cp:revision>
  <dcterms:created xsi:type="dcterms:W3CDTF">2023-09-19T02:59:11Z</dcterms:created>
  <dcterms:modified xsi:type="dcterms:W3CDTF">2023-09-26T03:40:26Z</dcterms:modified>
</cp:coreProperties>
</file>