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8" r:id="rId3"/>
    <p:sldId id="261" r:id="rId4"/>
    <p:sldId id="262" r:id="rId5"/>
    <p:sldId id="307" r:id="rId6"/>
    <p:sldId id="304" r:id="rId7"/>
    <p:sldId id="278" r:id="rId8"/>
  </p:sldIdLst>
  <p:sldSz cx="9144000" cy="5143500" type="screen16x9"/>
  <p:notesSz cx="6858000" cy="9144000"/>
  <p:embeddedFontLst>
    <p:embeddedFont>
      <p:font typeface="Aldrich" panose="020B0604020202020204" charset="0"/>
      <p:regular r:id="rId10"/>
    </p:embeddedFon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Didact Gothic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64D8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44AD1C-FBE5-4D11-9DFA-719DBDCEEE98}" v="397" dt="2022-03-03T12:32:20.681"/>
    <p1510:client id="{4A94BF1C-9FEA-4BCD-B30F-F290BF5A6173}" v="373" dt="2022-02-17T22:33:04.777"/>
    <p1510:client id="{744969BB-5D80-418E-A180-BEF90081C1DF}" v="59" dt="2022-03-02T15:50:34.107"/>
    <p1510:client id="{8CEB4F8C-68BF-4A46-8815-EB359E152472}" v="912" dt="2022-02-25T18:23:23.092"/>
    <p1510:client id="{BD7B2B2A-57F0-4822-98C8-5BEA31515B35}" v="3" dt="2022-03-03T14:24:12.764"/>
    <p1510:client id="{E35EA963-E151-440B-BEFE-B29D6A4AD35E}" v="199" dt="2022-02-18T13:10:10.009"/>
  </p1510:revLst>
</p1510:revInfo>
</file>

<file path=ppt/tableStyles.xml><?xml version="1.0" encoding="utf-8"?>
<a:tblStyleLst xmlns:a="http://schemas.openxmlformats.org/drawingml/2006/main" def="{CE0BB2B3-27D3-4B38-A8E6-B71FD30A9E95}">
  <a:tblStyle styleId="{CE0BB2B3-27D3-4B38-A8E6-B71FD30A9E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3de5052a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3de5052a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71291a82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71291a82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a745d1862b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a745d1862b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9fa85cf4fd_0_4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9fa85cf4fd_0_4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9fa85cf4fd_0_4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9fa85cf4fd_0_4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5151" y="2785291"/>
            <a:ext cx="2526614" cy="874564"/>
            <a:chOff x="3457434" y="4469778"/>
            <a:chExt cx="1572451" cy="544289"/>
          </a:xfrm>
        </p:grpSpPr>
        <p:sp>
          <p:nvSpPr>
            <p:cNvPr id="10" name="Google Shape;10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02751" y="3680641"/>
            <a:ext cx="2526614" cy="874564"/>
            <a:chOff x="3457434" y="4469778"/>
            <a:chExt cx="1572451" cy="544289"/>
          </a:xfrm>
        </p:grpSpPr>
        <p:sp>
          <p:nvSpPr>
            <p:cNvPr id="31" name="Google Shape;31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31662" y="4536065"/>
              <a:ext cx="477978" cy="102941"/>
            </a:xfrm>
            <a:custGeom>
              <a:avLst/>
              <a:gdLst/>
              <a:ahLst/>
              <a:cxnLst/>
              <a:rect l="l" t="t" r="r" b="b"/>
              <a:pathLst>
                <a:path w="19743" h="4252" extrusionOk="0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228313" y="-114309"/>
            <a:ext cx="1915697" cy="4616272"/>
            <a:chOff x="7899913" y="-114309"/>
            <a:chExt cx="1915697" cy="4616272"/>
          </a:xfrm>
        </p:grpSpPr>
        <p:sp>
          <p:nvSpPr>
            <p:cNvPr id="53" name="Google Shape;53;p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99913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avLst/>
                <a:gdLst/>
                <a:ahLst/>
                <a:cxnLst/>
                <a:rect l="l" t="t" r="r" b="b"/>
                <a:pathLst>
                  <a:path w="225135" h="134190" extrusionOk="0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avLst/>
                <a:gdLst/>
                <a:ahLst/>
                <a:cxnLst/>
                <a:rect l="l" t="t" r="r" b="b"/>
                <a:pathLst>
                  <a:path w="225626" h="134722" extrusionOk="0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avLst/>
                <a:gdLst/>
                <a:ahLst/>
                <a:cxnLst/>
                <a:rect l="l" t="t" r="r" b="b"/>
                <a:pathLst>
                  <a:path w="192313" h="15329" extrusionOk="0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avLst/>
                <a:gdLst/>
                <a:ahLst/>
                <a:cxnLst/>
                <a:rect l="l" t="t" r="r" b="b"/>
                <a:pathLst>
                  <a:path w="139504" h="82566" extrusionOk="0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avLst/>
                <a:gdLst/>
                <a:ahLst/>
                <a:cxnLst/>
                <a:rect l="l" t="t" r="r" b="b"/>
                <a:pathLst>
                  <a:path w="129776" h="77171" extrusionOk="0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avLst/>
                <a:gdLst/>
                <a:ahLst/>
                <a:cxnLst/>
                <a:rect l="l" t="t" r="r" b="b"/>
                <a:pathLst>
                  <a:path w="24526" h="26569" extrusionOk="0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avLst/>
                <a:gdLst/>
                <a:ahLst/>
                <a:cxnLst/>
                <a:rect l="l" t="t" r="r" b="b"/>
                <a:pathLst>
                  <a:path w="17046" h="19048" extrusionOk="0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avLst/>
                <a:gdLst/>
                <a:ahLst/>
                <a:cxnLst/>
                <a:rect l="l" t="t" r="r" b="b"/>
                <a:pathLst>
                  <a:path w="19907" h="15819" extrusionOk="0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4307" extrusionOk="0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avLst/>
                <a:gdLst/>
                <a:ahLst/>
                <a:cxnLst/>
                <a:rect l="l" t="t" r="r" b="b"/>
                <a:pathLst>
                  <a:path w="15493" h="12059" extrusionOk="0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avLst/>
                <a:gdLst/>
                <a:ahLst/>
                <a:cxnLst/>
                <a:rect l="l" t="t" r="r" b="b"/>
                <a:pathLst>
                  <a:path w="15696" h="12058" extrusionOk="0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18394" extrusionOk="0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0" h="16187" extrusionOk="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1" h="16187" extrusionOk="0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9743" extrusionOk="0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" name="Google Shape;87;p2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88" name="Google Shape;88;p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1593150" y="849350"/>
            <a:ext cx="5957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4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rot="-230834">
            <a:off x="414418" y="301686"/>
            <a:ext cx="1386005" cy="2705399"/>
            <a:chOff x="409722" y="228600"/>
            <a:chExt cx="1385931" cy="2705253"/>
          </a:xfrm>
        </p:grpSpPr>
        <p:grpSp>
          <p:nvGrpSpPr>
            <p:cNvPr id="95" name="Google Shape;95;p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98;p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17"/>
          <p:cNvGrpSpPr/>
          <p:nvPr/>
        </p:nvGrpSpPr>
        <p:grpSpPr>
          <a:xfrm>
            <a:off x="-9513" y="2"/>
            <a:ext cx="9177947" cy="5143510"/>
            <a:chOff x="-9513" y="2"/>
            <a:chExt cx="9177947" cy="5143510"/>
          </a:xfrm>
        </p:grpSpPr>
        <p:sp>
          <p:nvSpPr>
            <p:cNvPr id="328" name="Google Shape;328;p17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7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334" name="Google Shape;334;p17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5" name="Google Shape;335;p17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36" name="Google Shape;336;p17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7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8" name="Google Shape;338;p17"/>
          <p:cNvSpPr txBox="1">
            <a:spLocks noGrp="1"/>
          </p:cNvSpPr>
          <p:nvPr>
            <p:ph type="subTitle" idx="1"/>
          </p:nvPr>
        </p:nvSpPr>
        <p:spPr>
          <a:xfrm>
            <a:off x="2117765" y="3228984"/>
            <a:ext cx="13986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2"/>
          </p:nvPr>
        </p:nvSpPr>
        <p:spPr>
          <a:xfrm>
            <a:off x="5627635" y="3228984"/>
            <a:ext cx="13986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3"/>
          </p:nvPr>
        </p:nvSpPr>
        <p:spPr>
          <a:xfrm>
            <a:off x="1297865" y="3645247"/>
            <a:ext cx="2218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4"/>
          </p:nvPr>
        </p:nvSpPr>
        <p:spPr>
          <a:xfrm>
            <a:off x="5627635" y="3645247"/>
            <a:ext cx="2218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5"/>
          </p:nvPr>
        </p:nvSpPr>
        <p:spPr>
          <a:xfrm>
            <a:off x="2117765" y="1709641"/>
            <a:ext cx="13986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subTitle" idx="6"/>
          </p:nvPr>
        </p:nvSpPr>
        <p:spPr>
          <a:xfrm>
            <a:off x="5627635" y="1709641"/>
            <a:ext cx="13986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44" name="Google Shape;344;p17"/>
          <p:cNvSpPr txBox="1">
            <a:spLocks noGrp="1"/>
          </p:cNvSpPr>
          <p:nvPr>
            <p:ph type="subTitle" idx="7"/>
          </p:nvPr>
        </p:nvSpPr>
        <p:spPr>
          <a:xfrm>
            <a:off x="1297865" y="2125989"/>
            <a:ext cx="2218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17"/>
          <p:cNvSpPr txBox="1">
            <a:spLocks noGrp="1"/>
          </p:cNvSpPr>
          <p:nvPr>
            <p:ph type="subTitle" idx="8"/>
          </p:nvPr>
        </p:nvSpPr>
        <p:spPr>
          <a:xfrm>
            <a:off x="5627635" y="2125989"/>
            <a:ext cx="2218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17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47" name="Google Shape;347;p17"/>
          <p:cNvGrpSpPr/>
          <p:nvPr/>
        </p:nvGrpSpPr>
        <p:grpSpPr>
          <a:xfrm rot="10308110">
            <a:off x="7728626" y="741469"/>
            <a:ext cx="1385958" cy="2705306"/>
            <a:chOff x="409722" y="228600"/>
            <a:chExt cx="1385931" cy="2705253"/>
          </a:xfrm>
        </p:grpSpPr>
        <p:grpSp>
          <p:nvGrpSpPr>
            <p:cNvPr id="348" name="Google Shape;348;p17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49" name="Google Shape;349;p17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7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1" name="Google Shape;351;p17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17"/>
          <p:cNvGrpSpPr/>
          <p:nvPr/>
        </p:nvGrpSpPr>
        <p:grpSpPr>
          <a:xfrm rot="-2972274">
            <a:off x="538275" y="2810662"/>
            <a:ext cx="1386048" cy="2705483"/>
            <a:chOff x="409722" y="228600"/>
            <a:chExt cx="1385931" cy="2705253"/>
          </a:xfrm>
        </p:grpSpPr>
        <p:grpSp>
          <p:nvGrpSpPr>
            <p:cNvPr id="353" name="Google Shape;353;p17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54" name="Google Shape;354;p17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7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6" name="Google Shape;356;p17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">
    <p:bg>
      <p:bgPr>
        <a:solidFill>
          <a:schemeClr val="accent2"/>
        </a:soli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 txBox="1">
            <a:spLocks noGrp="1"/>
          </p:cNvSpPr>
          <p:nvPr>
            <p:ph type="ctrTitle"/>
          </p:nvPr>
        </p:nvSpPr>
        <p:spPr>
          <a:xfrm>
            <a:off x="722350" y="685800"/>
            <a:ext cx="3702600" cy="10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31" name="Google Shape;431;p21"/>
          <p:cNvSpPr txBox="1">
            <a:spLocks noGrp="1"/>
          </p:cNvSpPr>
          <p:nvPr>
            <p:ph type="subTitle" idx="1"/>
          </p:nvPr>
        </p:nvSpPr>
        <p:spPr>
          <a:xfrm>
            <a:off x="722350" y="1653025"/>
            <a:ext cx="3702600" cy="13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2" name="Google Shape;432;p21"/>
          <p:cNvSpPr txBox="1"/>
          <p:nvPr/>
        </p:nvSpPr>
        <p:spPr>
          <a:xfrm>
            <a:off x="722350" y="2991025"/>
            <a:ext cx="3148500" cy="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200" b="1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200" b="1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200" b="1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200" b="1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bg>
      <p:bgPr>
        <a:solidFill>
          <a:schemeClr val="accent2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Google Shape;434;p22"/>
          <p:cNvCxnSpPr/>
          <p:nvPr/>
        </p:nvCxnSpPr>
        <p:spPr>
          <a:xfrm rot="10800000">
            <a:off x="447750" y="4895850"/>
            <a:ext cx="1133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5" name="Google Shape;435;p22"/>
          <p:cNvGrpSpPr/>
          <p:nvPr/>
        </p:nvGrpSpPr>
        <p:grpSpPr>
          <a:xfrm flipH="1">
            <a:off x="-47478" y="2136847"/>
            <a:ext cx="1179753" cy="2854241"/>
            <a:chOff x="7907551" y="-114309"/>
            <a:chExt cx="1908059" cy="4616272"/>
          </a:xfrm>
        </p:grpSpPr>
        <p:sp>
          <p:nvSpPr>
            <p:cNvPr id="436" name="Google Shape;436;p2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2"/>
          <p:cNvSpPr/>
          <p:nvPr/>
        </p:nvSpPr>
        <p:spPr>
          <a:xfrm flipH="1">
            <a:off x="6758010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" name="Google Shape;453;p22"/>
          <p:cNvGrpSpPr/>
          <p:nvPr/>
        </p:nvGrpSpPr>
        <p:grpSpPr>
          <a:xfrm flipH="1">
            <a:off x="8058686" y="457200"/>
            <a:ext cx="1385931" cy="2705253"/>
            <a:chOff x="409722" y="228600"/>
            <a:chExt cx="1385931" cy="2705253"/>
          </a:xfrm>
        </p:grpSpPr>
        <p:grpSp>
          <p:nvGrpSpPr>
            <p:cNvPr id="454" name="Google Shape;454;p2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55" name="Google Shape;455;p2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7" name="Google Shape;457;p2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3"/>
          <p:cNvGrpSpPr/>
          <p:nvPr/>
        </p:nvGrpSpPr>
        <p:grpSpPr>
          <a:xfrm flipH="1">
            <a:off x="-24431" y="-6"/>
            <a:ext cx="9169628" cy="5143518"/>
            <a:chOff x="-1204" y="-6"/>
            <a:chExt cx="9169628" cy="5143518"/>
          </a:xfrm>
        </p:grpSpPr>
        <p:sp>
          <p:nvSpPr>
            <p:cNvPr id="460" name="Google Shape;460;p2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7144668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6578703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743289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7972342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67" name="Google Shape;467;p2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8" name="Google Shape;468;p2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69" name="Google Shape;469;p2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1" name="Google Shape;471;p23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472" name="Google Shape;472;p23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23"/>
          <p:cNvSpPr/>
          <p:nvPr/>
        </p:nvSpPr>
        <p:spPr>
          <a:xfrm>
            <a:off x="7683774" y="9265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MAIN_POINT_1">
    <p:bg>
      <p:bgPr>
        <a:solidFill>
          <a:schemeClr val="accent2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24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478" name="Google Shape;478;p24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 rot="10800000">
              <a:off x="5767286" y="3636168"/>
              <a:ext cx="1611114" cy="1209957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 rot="10800000">
              <a:off x="6640281" y="3842942"/>
              <a:ext cx="1348069" cy="1004358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24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485" name="Google Shape;485;p2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" name="Google Shape;486;p2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87" name="Google Shape;487;p2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6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65" name="Google Shape;165;p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67" name="Google Shape;167;p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0" name="Google Shape;170;p6"/>
          <p:cNvGrpSpPr/>
          <p:nvPr/>
        </p:nvGrpSpPr>
        <p:grpSpPr>
          <a:xfrm rot="-9602805" flipH="1">
            <a:off x="29343" y="129067"/>
            <a:ext cx="1386120" cy="2705624"/>
            <a:chOff x="409722" y="228600"/>
            <a:chExt cx="1385931" cy="2705253"/>
          </a:xfrm>
        </p:grpSpPr>
        <p:grpSp>
          <p:nvGrpSpPr>
            <p:cNvPr id="171" name="Google Shape;171;p6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72" name="Google Shape;172;p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" name="Google Shape;174;p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6"/>
          <p:cNvGrpSpPr/>
          <p:nvPr/>
        </p:nvGrpSpPr>
        <p:grpSpPr>
          <a:xfrm>
            <a:off x="-9513" y="2"/>
            <a:ext cx="9177947" cy="4737094"/>
            <a:chOff x="-9513" y="2"/>
            <a:chExt cx="9177947" cy="4737094"/>
          </a:xfrm>
        </p:grpSpPr>
        <p:sp>
          <p:nvSpPr>
            <p:cNvPr id="176" name="Google Shape;176;p6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>
            <a:spLocks noGrp="1"/>
          </p:cNvSpPr>
          <p:nvPr>
            <p:ph type="title"/>
          </p:nvPr>
        </p:nvSpPr>
        <p:spPr>
          <a:xfrm>
            <a:off x="992071" y="1521350"/>
            <a:ext cx="264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7"/>
          <p:cNvSpPr txBox="1">
            <a:spLocks noGrp="1"/>
          </p:cNvSpPr>
          <p:nvPr>
            <p:ph type="subTitle" idx="1"/>
          </p:nvPr>
        </p:nvSpPr>
        <p:spPr>
          <a:xfrm>
            <a:off x="949496" y="22150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8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84" name="Google Shape;184;p8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8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89" name="Google Shape;189;p8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" name="Google Shape;190;p8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91" name="Google Shape;191;p8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8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3" name="Google Shape;193;p8"/>
          <p:cNvSpPr txBox="1">
            <a:spLocks noGrp="1"/>
          </p:cNvSpPr>
          <p:nvPr>
            <p:ph type="title"/>
          </p:nvPr>
        </p:nvSpPr>
        <p:spPr>
          <a:xfrm>
            <a:off x="2046600" y="1414500"/>
            <a:ext cx="50508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9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196" name="Google Shape;196;p9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6426313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9"/>
          <p:cNvSpPr txBox="1">
            <a:spLocks noGrp="1"/>
          </p:cNvSpPr>
          <p:nvPr>
            <p:ph type="ctrTitle"/>
          </p:nvPr>
        </p:nvSpPr>
        <p:spPr>
          <a:xfrm>
            <a:off x="4969070" y="1686150"/>
            <a:ext cx="3441000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204" name="Google Shape;204;p9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05" name="Google Shape;205;p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07" name="Google Shape;207;p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9" name="Google Shape;209;p9"/>
          <p:cNvSpPr txBox="1">
            <a:spLocks noGrp="1"/>
          </p:cNvSpPr>
          <p:nvPr>
            <p:ph type="subTitle" idx="1"/>
          </p:nvPr>
        </p:nvSpPr>
        <p:spPr>
          <a:xfrm>
            <a:off x="4876800" y="2313025"/>
            <a:ext cx="3029100" cy="12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3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230" name="Google Shape;230;p1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 flipH="1">
              <a:off x="109125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100819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6750722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 rot="10800000" flipH="1">
              <a:off x="8024650" y="24328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rot="10800000" flipH="1">
              <a:off x="8024650" y="2598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>
              <a:off x="-9513" y="26003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1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38" name="Google Shape;238;p1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1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40" name="Google Shape;240;p1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2" name="Google Shape;242;p13"/>
          <p:cNvSpPr txBox="1">
            <a:spLocks noGrp="1"/>
          </p:cNvSpPr>
          <p:nvPr>
            <p:ph type="subTitle" idx="1"/>
          </p:nvPr>
        </p:nvSpPr>
        <p:spPr>
          <a:xfrm>
            <a:off x="1454213" y="211774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subTitle" idx="2"/>
          </p:nvPr>
        </p:nvSpPr>
        <p:spPr>
          <a:xfrm>
            <a:off x="5322225" y="212783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hasCustomPrompt="1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3" hasCustomPrompt="1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4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5"/>
          </p:nvPr>
        </p:nvSpPr>
        <p:spPr>
          <a:xfrm>
            <a:off x="4877475" y="18200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7"/>
          </p:nvPr>
        </p:nvSpPr>
        <p:spPr>
          <a:xfrm>
            <a:off x="1454213" y="373809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8"/>
          </p:nvPr>
        </p:nvSpPr>
        <p:spPr>
          <a:xfrm>
            <a:off x="5322225" y="374818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9" hasCustomPrompt="1"/>
          </p:nvPr>
        </p:nvSpPr>
        <p:spPr>
          <a:xfrm>
            <a:off x="2270363" y="301285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13" hasCustomPrompt="1"/>
          </p:nvPr>
        </p:nvSpPr>
        <p:spPr>
          <a:xfrm>
            <a:off x="6130262" y="301367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14"/>
          </p:nvPr>
        </p:nvSpPr>
        <p:spPr>
          <a:xfrm>
            <a:off x="1009425" y="34303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15"/>
          </p:nvPr>
        </p:nvSpPr>
        <p:spPr>
          <a:xfrm>
            <a:off x="4877475" y="34404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14"/>
          <p:cNvGrpSpPr/>
          <p:nvPr/>
        </p:nvGrpSpPr>
        <p:grpSpPr>
          <a:xfrm rot="10800000" flipH="1">
            <a:off x="-9513" y="-6"/>
            <a:ext cx="9177947" cy="5143519"/>
            <a:chOff x="-9513" y="-6"/>
            <a:chExt cx="9177947" cy="5143519"/>
          </a:xfrm>
        </p:grpSpPr>
        <p:sp>
          <p:nvSpPr>
            <p:cNvPr id="257" name="Google Shape;257;p14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6426313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14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65" name="Google Shape;265;p1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" name="Google Shape;266;p1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67" name="Google Shape;267;p1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9" name="Google Shape;269;p14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70" name="Google Shape;270;p14"/>
          <p:cNvGrpSpPr/>
          <p:nvPr/>
        </p:nvGrpSpPr>
        <p:grpSpPr>
          <a:xfrm rot="-338429" flipH="1">
            <a:off x="7728496" y="462641"/>
            <a:ext cx="1386128" cy="2705639"/>
            <a:chOff x="409722" y="228600"/>
            <a:chExt cx="1385931" cy="2705253"/>
          </a:xfrm>
        </p:grpSpPr>
        <p:grpSp>
          <p:nvGrpSpPr>
            <p:cNvPr id="271" name="Google Shape;271;p14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72" name="Google Shape;272;p14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4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4" name="Google Shape;274;p14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16"/>
          <p:cNvGrpSpPr/>
          <p:nvPr/>
        </p:nvGrpSpPr>
        <p:grpSpPr>
          <a:xfrm>
            <a:off x="-97582" y="-6"/>
            <a:ext cx="9411247" cy="5153383"/>
            <a:chOff x="-97582" y="-6"/>
            <a:chExt cx="9411247" cy="5153383"/>
          </a:xfrm>
        </p:grpSpPr>
        <p:sp>
          <p:nvSpPr>
            <p:cNvPr id="303" name="Google Shape;303;p16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 flipH="1">
              <a:off x="399046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 flipH="1">
              <a:off x="1314444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 flipH="1">
              <a:off x="6735804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 rot="10800000" flipH="1">
              <a:off x="8009700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 flipH="1">
              <a:off x="-24431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9" name="Google Shape;309;p16"/>
            <p:cNvGrpSpPr/>
            <p:nvPr/>
          </p:nvGrpSpPr>
          <p:grpSpPr>
            <a:xfrm>
              <a:off x="4281415" y="75177"/>
              <a:ext cx="581170" cy="125403"/>
              <a:chOff x="4685288" y="186288"/>
              <a:chExt cx="419375" cy="90485"/>
            </a:xfrm>
          </p:grpSpPr>
          <p:sp>
            <p:nvSpPr>
              <p:cNvPr id="310" name="Google Shape;310;p16"/>
              <p:cNvSpPr/>
              <p:nvPr/>
            </p:nvSpPr>
            <p:spPr>
              <a:xfrm>
                <a:off x="4687513" y="186288"/>
                <a:ext cx="414900" cy="822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1" name="Google Shape;311;p16"/>
              <p:cNvGrpSpPr/>
              <p:nvPr/>
            </p:nvGrpSpPr>
            <p:grpSpPr>
              <a:xfrm>
                <a:off x="4685288" y="186300"/>
                <a:ext cx="419375" cy="90473"/>
                <a:chOff x="4390000" y="182175"/>
                <a:chExt cx="419375" cy="90473"/>
              </a:xfrm>
            </p:grpSpPr>
            <p:sp>
              <p:nvSpPr>
                <p:cNvPr id="312" name="Google Shape;312;p16"/>
                <p:cNvSpPr/>
                <p:nvPr/>
              </p:nvSpPr>
              <p:spPr>
                <a:xfrm>
                  <a:off x="4390000" y="182175"/>
                  <a:ext cx="419375" cy="90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5" h="1906" extrusionOk="0">
                      <a:moveTo>
                        <a:pt x="7882" y="155"/>
                      </a:moveTo>
                      <a:cubicBezTo>
                        <a:pt x="8323" y="155"/>
                        <a:pt x="8680" y="512"/>
                        <a:pt x="8680" y="953"/>
                      </a:cubicBezTo>
                      <a:cubicBezTo>
                        <a:pt x="8680" y="1393"/>
                        <a:pt x="8323" y="1750"/>
                        <a:pt x="7882" y="1750"/>
                      </a:cubicBezTo>
                      <a:lnTo>
                        <a:pt x="953" y="1750"/>
                      </a:lnTo>
                      <a:cubicBezTo>
                        <a:pt x="512" y="1750"/>
                        <a:pt x="155" y="1393"/>
                        <a:pt x="155" y="953"/>
                      </a:cubicBezTo>
                      <a:cubicBezTo>
                        <a:pt x="155" y="512"/>
                        <a:pt x="512" y="155"/>
                        <a:pt x="953" y="155"/>
                      </a:cubicBezTo>
                      <a:close/>
                      <a:moveTo>
                        <a:pt x="953" y="0"/>
                      </a:moveTo>
                      <a:cubicBezTo>
                        <a:pt x="429" y="0"/>
                        <a:pt x="0" y="429"/>
                        <a:pt x="0" y="953"/>
                      </a:cubicBezTo>
                      <a:cubicBezTo>
                        <a:pt x="0" y="1476"/>
                        <a:pt x="429" y="1905"/>
                        <a:pt x="953" y="1905"/>
                      </a:cubicBezTo>
                      <a:lnTo>
                        <a:pt x="7882" y="1905"/>
                      </a:lnTo>
                      <a:cubicBezTo>
                        <a:pt x="8406" y="1905"/>
                        <a:pt x="8835" y="1476"/>
                        <a:pt x="8835" y="953"/>
                      </a:cubicBezTo>
                      <a:cubicBezTo>
                        <a:pt x="8835" y="429"/>
                        <a:pt x="8406" y="0"/>
                        <a:pt x="78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16"/>
                <p:cNvSpPr/>
                <p:nvPr/>
              </p:nvSpPr>
              <p:spPr>
                <a:xfrm>
                  <a:off x="4464048" y="201352"/>
                  <a:ext cx="52024" cy="52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" h="1097" extrusionOk="0">
                      <a:moveTo>
                        <a:pt x="548" y="144"/>
                      </a:moveTo>
                      <a:cubicBezTo>
                        <a:pt x="774" y="144"/>
                        <a:pt x="953" y="322"/>
                        <a:pt x="953" y="549"/>
                      </a:cubicBezTo>
                      <a:cubicBezTo>
                        <a:pt x="953" y="763"/>
                        <a:pt x="774" y="941"/>
                        <a:pt x="548" y="941"/>
                      </a:cubicBezTo>
                      <a:cubicBezTo>
                        <a:pt x="333" y="941"/>
                        <a:pt x="155" y="763"/>
                        <a:pt x="155" y="549"/>
                      </a:cubicBezTo>
                      <a:cubicBezTo>
                        <a:pt x="155" y="322"/>
                        <a:pt x="333" y="144"/>
                        <a:pt x="548" y="144"/>
                      </a:cubicBezTo>
                      <a:close/>
                      <a:moveTo>
                        <a:pt x="548" y="1"/>
                      </a:moveTo>
                      <a:cubicBezTo>
                        <a:pt x="250" y="1"/>
                        <a:pt x="0" y="251"/>
                        <a:pt x="0" y="549"/>
                      </a:cubicBezTo>
                      <a:cubicBezTo>
                        <a:pt x="0" y="846"/>
                        <a:pt x="250" y="1096"/>
                        <a:pt x="548" y="1096"/>
                      </a:cubicBezTo>
                      <a:cubicBezTo>
                        <a:pt x="845" y="1096"/>
                        <a:pt x="1095" y="846"/>
                        <a:pt x="1095" y="549"/>
                      </a:cubicBezTo>
                      <a:cubicBezTo>
                        <a:pt x="1095" y="251"/>
                        <a:pt x="845" y="1"/>
                        <a:pt x="54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14" name="Google Shape;314;p16"/>
            <p:cNvGrpSpPr/>
            <p:nvPr/>
          </p:nvGrpSpPr>
          <p:grpSpPr>
            <a:xfrm rot="-1102275">
              <a:off x="239301" y="2899434"/>
              <a:ext cx="541146" cy="2225370"/>
              <a:chOff x="871338" y="1945155"/>
              <a:chExt cx="247109" cy="1016148"/>
            </a:xfrm>
          </p:grpSpPr>
          <p:sp>
            <p:nvSpPr>
              <p:cNvPr id="315" name="Google Shape;315;p16"/>
              <p:cNvSpPr/>
              <p:nvPr/>
            </p:nvSpPr>
            <p:spPr>
              <a:xfrm>
                <a:off x="1017893" y="2858365"/>
                <a:ext cx="100554" cy="102938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5440" extrusionOk="0">
                    <a:moveTo>
                      <a:pt x="2707" y="0"/>
                    </a:moveTo>
                    <a:cubicBezTo>
                      <a:pt x="1253" y="0"/>
                      <a:pt x="0" y="1254"/>
                      <a:pt x="0" y="2707"/>
                    </a:cubicBezTo>
                    <a:cubicBezTo>
                      <a:pt x="0" y="4186"/>
                      <a:pt x="1253" y="5439"/>
                      <a:pt x="2707" y="5439"/>
                    </a:cubicBezTo>
                    <a:cubicBezTo>
                      <a:pt x="4161" y="5439"/>
                      <a:pt x="5314" y="4186"/>
                      <a:pt x="5314" y="2707"/>
                    </a:cubicBezTo>
                    <a:cubicBezTo>
                      <a:pt x="5314" y="1254"/>
                      <a:pt x="4161" y="0"/>
                      <a:pt x="2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>
                <a:off x="871338" y="2075844"/>
                <a:ext cx="215338" cy="853670"/>
              </a:xfrm>
              <a:custGeom>
                <a:avLst/>
                <a:gdLst/>
                <a:ahLst/>
                <a:cxnLst/>
                <a:rect l="l" t="t" r="r" b="b"/>
                <a:pathLst>
                  <a:path w="11380" h="45114" extrusionOk="0">
                    <a:moveTo>
                      <a:pt x="6066" y="1"/>
                    </a:moveTo>
                    <a:cubicBezTo>
                      <a:pt x="2206" y="5640"/>
                      <a:pt x="1" y="12332"/>
                      <a:pt x="1" y="19625"/>
                    </a:cubicBezTo>
                    <a:cubicBezTo>
                      <a:pt x="1" y="29650"/>
                      <a:pt x="4287" y="38748"/>
                      <a:pt x="11079" y="45114"/>
                    </a:cubicBezTo>
                    <a:lnTo>
                      <a:pt x="11379" y="44813"/>
                    </a:lnTo>
                    <a:cubicBezTo>
                      <a:pt x="4612" y="38547"/>
                      <a:pt x="427" y="29550"/>
                      <a:pt x="427" y="19625"/>
                    </a:cubicBezTo>
                    <a:cubicBezTo>
                      <a:pt x="427" y="12432"/>
                      <a:pt x="2607" y="5740"/>
                      <a:pt x="6367" y="201"/>
                    </a:cubicBezTo>
                    <a:lnTo>
                      <a:pt x="60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6"/>
              <p:cNvSpPr/>
              <p:nvPr/>
            </p:nvSpPr>
            <p:spPr>
              <a:xfrm>
                <a:off x="1051083" y="1945155"/>
                <a:ext cx="67364" cy="51242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2708" extrusionOk="0">
                    <a:moveTo>
                      <a:pt x="1780" y="1"/>
                    </a:moveTo>
                    <a:cubicBezTo>
                      <a:pt x="1" y="1"/>
                      <a:pt x="1" y="2708"/>
                      <a:pt x="1780" y="2708"/>
                    </a:cubicBezTo>
                    <a:cubicBezTo>
                      <a:pt x="3459" y="2708"/>
                      <a:pt x="3560" y="1"/>
                      <a:pt x="17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8" name="Google Shape;318;p16"/>
            <p:cNvSpPr/>
            <p:nvPr/>
          </p:nvSpPr>
          <p:spPr>
            <a:xfrm>
              <a:off x="7683774" y="926546"/>
              <a:ext cx="1629891" cy="217696"/>
            </a:xfrm>
            <a:custGeom>
              <a:avLst/>
              <a:gdLst/>
              <a:ahLst/>
              <a:cxnLst/>
              <a:rect l="l" t="t" r="r" b="b"/>
              <a:pathLst>
                <a:path w="55866" h="7463" extrusionOk="0">
                  <a:moveTo>
                    <a:pt x="16082" y="0"/>
                  </a:moveTo>
                  <a:cubicBezTo>
                    <a:pt x="15991" y="0"/>
                    <a:pt x="15916" y="25"/>
                    <a:pt x="15866" y="75"/>
                  </a:cubicBezTo>
                  <a:lnTo>
                    <a:pt x="8247" y="6542"/>
                  </a:lnTo>
                  <a:lnTo>
                    <a:pt x="728" y="75"/>
                  </a:lnTo>
                  <a:cubicBezTo>
                    <a:pt x="634" y="34"/>
                    <a:pt x="528" y="10"/>
                    <a:pt x="428" y="10"/>
                  </a:cubicBezTo>
                  <a:cubicBezTo>
                    <a:pt x="287" y="10"/>
                    <a:pt x="160" y="58"/>
                    <a:pt x="101" y="176"/>
                  </a:cubicBezTo>
                  <a:cubicBezTo>
                    <a:pt x="1" y="276"/>
                    <a:pt x="1" y="602"/>
                    <a:pt x="101" y="702"/>
                  </a:cubicBezTo>
                  <a:lnTo>
                    <a:pt x="8021" y="7369"/>
                  </a:lnTo>
                  <a:cubicBezTo>
                    <a:pt x="8084" y="7431"/>
                    <a:pt x="8165" y="7463"/>
                    <a:pt x="8256" y="7463"/>
                  </a:cubicBezTo>
                  <a:cubicBezTo>
                    <a:pt x="8347" y="7463"/>
                    <a:pt x="8447" y="7431"/>
                    <a:pt x="8547" y="7369"/>
                  </a:cubicBezTo>
                  <a:lnTo>
                    <a:pt x="16066" y="1003"/>
                  </a:lnTo>
                  <a:lnTo>
                    <a:pt x="23685" y="7369"/>
                  </a:lnTo>
                  <a:cubicBezTo>
                    <a:pt x="23748" y="7431"/>
                    <a:pt x="23854" y="7463"/>
                    <a:pt x="23958" y="7463"/>
                  </a:cubicBezTo>
                  <a:cubicBezTo>
                    <a:pt x="24061" y="7463"/>
                    <a:pt x="24161" y="7431"/>
                    <a:pt x="24212" y="7369"/>
                  </a:cubicBezTo>
                  <a:lnTo>
                    <a:pt x="31831" y="1003"/>
                  </a:lnTo>
                  <a:lnTo>
                    <a:pt x="39349" y="7369"/>
                  </a:lnTo>
                  <a:cubicBezTo>
                    <a:pt x="39462" y="7431"/>
                    <a:pt x="39569" y="7463"/>
                    <a:pt x="39672" y="7463"/>
                  </a:cubicBezTo>
                  <a:cubicBezTo>
                    <a:pt x="39776" y="7463"/>
                    <a:pt x="39876" y="7431"/>
                    <a:pt x="39976" y="7369"/>
                  </a:cubicBezTo>
                  <a:lnTo>
                    <a:pt x="47495" y="1003"/>
                  </a:lnTo>
                  <a:lnTo>
                    <a:pt x="55139" y="7369"/>
                  </a:lnTo>
                  <a:cubicBezTo>
                    <a:pt x="55225" y="7422"/>
                    <a:pt x="55310" y="7453"/>
                    <a:pt x="55388" y="7453"/>
                  </a:cubicBezTo>
                  <a:cubicBezTo>
                    <a:pt x="55493" y="7453"/>
                    <a:pt x="55583" y="7398"/>
                    <a:pt x="55640" y="7268"/>
                  </a:cubicBezTo>
                  <a:cubicBezTo>
                    <a:pt x="55866" y="7168"/>
                    <a:pt x="55866" y="6867"/>
                    <a:pt x="55640" y="6742"/>
                  </a:cubicBezTo>
                  <a:lnTo>
                    <a:pt x="47821" y="75"/>
                  </a:lnTo>
                  <a:cubicBezTo>
                    <a:pt x="47720" y="25"/>
                    <a:pt x="47614" y="0"/>
                    <a:pt x="47520" y="0"/>
                  </a:cubicBezTo>
                  <a:cubicBezTo>
                    <a:pt x="47426" y="0"/>
                    <a:pt x="47345" y="25"/>
                    <a:pt x="47294" y="75"/>
                  </a:cubicBezTo>
                  <a:lnTo>
                    <a:pt x="39675" y="6542"/>
                  </a:lnTo>
                  <a:lnTo>
                    <a:pt x="32056" y="75"/>
                  </a:lnTo>
                  <a:cubicBezTo>
                    <a:pt x="32006" y="25"/>
                    <a:pt x="31925" y="0"/>
                    <a:pt x="31831" y="0"/>
                  </a:cubicBezTo>
                  <a:cubicBezTo>
                    <a:pt x="31737" y="0"/>
                    <a:pt x="31630" y="25"/>
                    <a:pt x="31530" y="75"/>
                  </a:cubicBezTo>
                  <a:lnTo>
                    <a:pt x="24011" y="6542"/>
                  </a:lnTo>
                  <a:lnTo>
                    <a:pt x="16392" y="75"/>
                  </a:lnTo>
                  <a:cubicBezTo>
                    <a:pt x="16279" y="25"/>
                    <a:pt x="16173" y="0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16"/>
          <p:cNvSpPr txBox="1">
            <a:spLocks noGrp="1"/>
          </p:cNvSpPr>
          <p:nvPr>
            <p:ph type="subTitle" idx="1"/>
          </p:nvPr>
        </p:nvSpPr>
        <p:spPr>
          <a:xfrm>
            <a:off x="6450420" y="2989131"/>
            <a:ext cx="15171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subTitle" idx="2"/>
          </p:nvPr>
        </p:nvSpPr>
        <p:spPr>
          <a:xfrm>
            <a:off x="5997120" y="3373105"/>
            <a:ext cx="24237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3"/>
          </p:nvPr>
        </p:nvSpPr>
        <p:spPr>
          <a:xfrm>
            <a:off x="3813450" y="2989131"/>
            <a:ext cx="15171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subTitle" idx="4"/>
          </p:nvPr>
        </p:nvSpPr>
        <p:spPr>
          <a:xfrm>
            <a:off x="3360150" y="3373105"/>
            <a:ext cx="24237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5"/>
          </p:nvPr>
        </p:nvSpPr>
        <p:spPr>
          <a:xfrm>
            <a:off x="1176480" y="2989131"/>
            <a:ext cx="15171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 txBox="1">
            <a:spLocks noGrp="1"/>
          </p:cNvSpPr>
          <p:nvPr>
            <p:ph type="subTitle" idx="6"/>
          </p:nvPr>
        </p:nvSpPr>
        <p:spPr>
          <a:xfrm>
            <a:off x="723180" y="3373105"/>
            <a:ext cx="24237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25" name="Google Shape;325;p16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2" r:id="rId9"/>
    <p:sldLayoutId id="2147483663" r:id="rId10"/>
    <p:sldLayoutId id="2147483667" r:id="rId11"/>
    <p:sldLayoutId id="2147483668" r:id="rId12"/>
    <p:sldLayoutId id="2147483669" r:id="rId13"/>
    <p:sldLayoutId id="2147483670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"/>
          <p:cNvSpPr txBox="1">
            <a:spLocks noGrp="1"/>
          </p:cNvSpPr>
          <p:nvPr>
            <p:ph type="subTitle" idx="1"/>
          </p:nvPr>
        </p:nvSpPr>
        <p:spPr>
          <a:xfrm>
            <a:off x="1295032" y="3446655"/>
            <a:ext cx="6553935" cy="485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entury Gothic"/>
                <a:ea typeface="Century Gothic"/>
                <a:cs typeface="Century Gothic"/>
                <a:sym typeface="Century Gothic"/>
              </a:rPr>
              <a:t>Daniel Cunha, Gabriel Yin, Julia Togni, Mike Mouadeb, Sophia Dias, Vitor Zeferino</a:t>
            </a:r>
            <a:endParaRPr sz="1200" dirty="0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8" name="Google Shape;498;p27"/>
          <p:cNvSpPr txBox="1">
            <a:spLocks noGrp="1"/>
          </p:cNvSpPr>
          <p:nvPr>
            <p:ph type="ctrTitle"/>
          </p:nvPr>
        </p:nvSpPr>
        <p:spPr>
          <a:xfrm>
            <a:off x="1896300" y="1655845"/>
            <a:ext cx="5351400" cy="6974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/>
              <a:t>DIVERSO</a:t>
            </a:r>
            <a:endParaRPr sz="34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81DCAF6-E3EA-4C03-ADEF-5E9E1B06F81D}"/>
              </a:ext>
            </a:extLst>
          </p:cNvPr>
          <p:cNvSpPr/>
          <p:nvPr/>
        </p:nvSpPr>
        <p:spPr>
          <a:xfrm>
            <a:off x="8114872" y="0"/>
            <a:ext cx="1614344" cy="5145039"/>
          </a:xfrm>
          <a:custGeom>
            <a:avLst/>
            <a:gdLst>
              <a:gd name="connsiteX0" fmla="*/ 0 w 1560576"/>
              <a:gd name="connsiteY0" fmla="*/ 0 h 4376928"/>
              <a:gd name="connsiteX1" fmla="*/ 1560576 w 1560576"/>
              <a:gd name="connsiteY1" fmla="*/ 0 h 4376928"/>
              <a:gd name="connsiteX2" fmla="*/ 1560576 w 1560576"/>
              <a:gd name="connsiteY2" fmla="*/ 4376928 h 4376928"/>
              <a:gd name="connsiteX3" fmla="*/ 0 w 1560576"/>
              <a:gd name="connsiteY3" fmla="*/ 4376928 h 4376928"/>
              <a:gd name="connsiteX4" fmla="*/ 0 w 1560576"/>
              <a:gd name="connsiteY4" fmla="*/ 0 h 4376928"/>
              <a:gd name="connsiteX0" fmla="*/ 0 w 1560576"/>
              <a:gd name="connsiteY0" fmla="*/ 0 h 5145039"/>
              <a:gd name="connsiteX1" fmla="*/ 1560576 w 1560576"/>
              <a:gd name="connsiteY1" fmla="*/ 0 h 5145039"/>
              <a:gd name="connsiteX2" fmla="*/ 1560576 w 1560576"/>
              <a:gd name="connsiteY2" fmla="*/ 4376928 h 5145039"/>
              <a:gd name="connsiteX3" fmla="*/ 1072896 w 1560576"/>
              <a:gd name="connsiteY3" fmla="*/ 5145024 h 5145039"/>
              <a:gd name="connsiteX4" fmla="*/ 0 w 1560576"/>
              <a:gd name="connsiteY4" fmla="*/ 4376928 h 5145039"/>
              <a:gd name="connsiteX5" fmla="*/ 0 w 1560576"/>
              <a:gd name="connsiteY5" fmla="*/ 0 h 5145039"/>
              <a:gd name="connsiteX0" fmla="*/ 12192 w 1560576"/>
              <a:gd name="connsiteY0" fmla="*/ 12192 h 5145039"/>
              <a:gd name="connsiteX1" fmla="*/ 1560576 w 1560576"/>
              <a:gd name="connsiteY1" fmla="*/ 0 h 5145039"/>
              <a:gd name="connsiteX2" fmla="*/ 1560576 w 1560576"/>
              <a:gd name="connsiteY2" fmla="*/ 4376928 h 5145039"/>
              <a:gd name="connsiteX3" fmla="*/ 1072896 w 1560576"/>
              <a:gd name="connsiteY3" fmla="*/ 5145024 h 5145039"/>
              <a:gd name="connsiteX4" fmla="*/ 0 w 1560576"/>
              <a:gd name="connsiteY4" fmla="*/ 4376928 h 5145039"/>
              <a:gd name="connsiteX5" fmla="*/ 12192 w 1560576"/>
              <a:gd name="connsiteY5" fmla="*/ 12192 h 5145039"/>
              <a:gd name="connsiteX0" fmla="*/ 20680 w 1569064"/>
              <a:gd name="connsiteY0" fmla="*/ 12192 h 5145039"/>
              <a:gd name="connsiteX1" fmla="*/ 1569064 w 1569064"/>
              <a:gd name="connsiteY1" fmla="*/ 0 h 5145039"/>
              <a:gd name="connsiteX2" fmla="*/ 1569064 w 1569064"/>
              <a:gd name="connsiteY2" fmla="*/ 4376928 h 5145039"/>
              <a:gd name="connsiteX3" fmla="*/ 1081384 w 1569064"/>
              <a:gd name="connsiteY3" fmla="*/ 5145024 h 5145039"/>
              <a:gd name="connsiteX4" fmla="*/ 8488 w 1569064"/>
              <a:gd name="connsiteY4" fmla="*/ 4376928 h 5145039"/>
              <a:gd name="connsiteX5" fmla="*/ 20680 w 1569064"/>
              <a:gd name="connsiteY5" fmla="*/ 12192 h 5145039"/>
              <a:gd name="connsiteX0" fmla="*/ 48768 w 1597152"/>
              <a:gd name="connsiteY0" fmla="*/ 12192 h 5145039"/>
              <a:gd name="connsiteX1" fmla="*/ 1597152 w 1597152"/>
              <a:gd name="connsiteY1" fmla="*/ 0 h 5145039"/>
              <a:gd name="connsiteX2" fmla="*/ 1597152 w 1597152"/>
              <a:gd name="connsiteY2" fmla="*/ 4376928 h 5145039"/>
              <a:gd name="connsiteX3" fmla="*/ 1109472 w 1597152"/>
              <a:gd name="connsiteY3" fmla="*/ 5145024 h 5145039"/>
              <a:gd name="connsiteX4" fmla="*/ 0 w 1597152"/>
              <a:gd name="connsiteY4" fmla="*/ 4376928 h 5145039"/>
              <a:gd name="connsiteX5" fmla="*/ 48768 w 1597152"/>
              <a:gd name="connsiteY5" fmla="*/ 12192 h 5145039"/>
              <a:gd name="connsiteX0" fmla="*/ 17192 w 1614344"/>
              <a:gd name="connsiteY0" fmla="*/ 12192 h 5145039"/>
              <a:gd name="connsiteX1" fmla="*/ 1614344 w 1614344"/>
              <a:gd name="connsiteY1" fmla="*/ 0 h 5145039"/>
              <a:gd name="connsiteX2" fmla="*/ 1614344 w 1614344"/>
              <a:gd name="connsiteY2" fmla="*/ 4376928 h 5145039"/>
              <a:gd name="connsiteX3" fmla="*/ 1126664 w 1614344"/>
              <a:gd name="connsiteY3" fmla="*/ 5145024 h 5145039"/>
              <a:gd name="connsiteX4" fmla="*/ 17192 w 1614344"/>
              <a:gd name="connsiteY4" fmla="*/ 4376928 h 5145039"/>
              <a:gd name="connsiteX5" fmla="*/ 17192 w 1614344"/>
              <a:gd name="connsiteY5" fmla="*/ 12192 h 5145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4344" h="5145039">
                <a:moveTo>
                  <a:pt x="17192" y="12192"/>
                </a:moveTo>
                <a:lnTo>
                  <a:pt x="1614344" y="0"/>
                </a:lnTo>
                <a:lnTo>
                  <a:pt x="1614344" y="4376928"/>
                </a:lnTo>
                <a:cubicBezTo>
                  <a:pt x="1407080" y="4372864"/>
                  <a:pt x="1333928" y="5149088"/>
                  <a:pt x="1126664" y="5145024"/>
                </a:cubicBezTo>
                <a:lnTo>
                  <a:pt x="17192" y="4376928"/>
                </a:lnTo>
                <a:cubicBezTo>
                  <a:pt x="21256" y="2922016"/>
                  <a:pt x="-23448" y="1467104"/>
                  <a:pt x="17192" y="12192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Google Shape;498;p27">
            <a:extLst>
              <a:ext uri="{FF2B5EF4-FFF2-40B4-BE49-F238E27FC236}">
                <a16:creationId xmlns:a16="http://schemas.microsoft.com/office/drawing/2014/main" id="{CB54FFAB-4314-4A90-BA1F-2047CFC148BD}"/>
              </a:ext>
            </a:extLst>
          </p:cNvPr>
          <p:cNvSpPr txBox="1">
            <a:spLocks/>
          </p:cNvSpPr>
          <p:nvPr/>
        </p:nvSpPr>
        <p:spPr>
          <a:xfrm>
            <a:off x="1896300" y="1605698"/>
            <a:ext cx="5391087" cy="705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Aldrich"/>
              <a:buNone/>
              <a:defRPr sz="45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400" dirty="0">
                <a:solidFill>
                  <a:schemeClr val="bg1"/>
                </a:solidFill>
              </a:rPr>
              <a:t>DIVERSO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49C436D-4692-4272-9F5A-33CA1DF3D987}"/>
              </a:ext>
            </a:extLst>
          </p:cNvPr>
          <p:cNvSpPr/>
          <p:nvPr/>
        </p:nvSpPr>
        <p:spPr>
          <a:xfrm>
            <a:off x="6451887" y="-636515"/>
            <a:ext cx="1397080" cy="6974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9"/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SUMÁRIO</a:t>
            </a:r>
            <a:endParaRPr dirty="0"/>
          </a:p>
        </p:txBody>
      </p:sp>
      <p:sp>
        <p:nvSpPr>
          <p:cNvPr id="557" name="Google Shape;557;p29"/>
          <p:cNvSpPr txBox="1">
            <a:spLocks noGrp="1"/>
          </p:cNvSpPr>
          <p:nvPr>
            <p:ph type="subTitle" idx="4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JOGO</a:t>
            </a:r>
          </a:p>
        </p:txBody>
      </p:sp>
      <p:sp>
        <p:nvSpPr>
          <p:cNvPr id="558" name="Google Shape;558;p29"/>
          <p:cNvSpPr txBox="1">
            <a:spLocks noGrp="1"/>
          </p:cNvSpPr>
          <p:nvPr>
            <p:ph type="subTitle" idx="5"/>
          </p:nvPr>
        </p:nvSpPr>
        <p:spPr>
          <a:xfrm>
            <a:off x="1009425" y="3518628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FLUXOGRAMA</a:t>
            </a:r>
            <a:endParaRPr lang="pt-BR" dirty="0"/>
          </a:p>
        </p:txBody>
      </p:sp>
      <p:sp>
        <p:nvSpPr>
          <p:cNvPr id="559" name="Google Shape;559;p29"/>
          <p:cNvSpPr txBox="1">
            <a:spLocks noGrp="1"/>
          </p:cNvSpPr>
          <p:nvPr>
            <p:ph type="subTitle" idx="14"/>
          </p:nvPr>
        </p:nvSpPr>
        <p:spPr>
          <a:xfrm>
            <a:off x="5048625" y="3518628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MECÂNICAS</a:t>
            </a:r>
          </a:p>
        </p:txBody>
      </p:sp>
      <p:sp>
        <p:nvSpPr>
          <p:cNvPr id="49" name="Google Shape;558;p29">
            <a:extLst>
              <a:ext uri="{FF2B5EF4-FFF2-40B4-BE49-F238E27FC236}">
                <a16:creationId xmlns:a16="http://schemas.microsoft.com/office/drawing/2014/main" id="{187D45D4-F627-47CA-A399-D9DB352DC28B}"/>
              </a:ext>
            </a:extLst>
          </p:cNvPr>
          <p:cNvSpPr txBox="1">
            <a:spLocks/>
          </p:cNvSpPr>
          <p:nvPr/>
        </p:nvSpPr>
        <p:spPr>
          <a:xfrm>
            <a:off x="5263498" y="1809973"/>
            <a:ext cx="2485053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None/>
              <a:defRPr sz="18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8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8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8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8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8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8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8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8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marL="0" indent="0"/>
            <a:r>
              <a:rPr lang="pt-BR" dirty="0"/>
              <a:t>PERSONAGENS</a:t>
            </a:r>
          </a:p>
        </p:txBody>
      </p:sp>
      <p:pic>
        <p:nvPicPr>
          <p:cNvPr id="3" name="Imagem 3" descr="Forma, Círculo&#10;&#10;Descrição gerada automaticamente">
            <a:extLst>
              <a:ext uri="{FF2B5EF4-FFF2-40B4-BE49-F238E27FC236}">
                <a16:creationId xmlns:a16="http://schemas.microsoft.com/office/drawing/2014/main" id="{297365C9-309F-4891-B9CE-84011F171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972" y="1168461"/>
            <a:ext cx="629558" cy="647578"/>
          </a:xfrm>
          <a:prstGeom prst="rect">
            <a:avLst/>
          </a:prstGeom>
        </p:spPr>
      </p:pic>
      <p:pic>
        <p:nvPicPr>
          <p:cNvPr id="4" name="Imagem 4" descr="Forma&#10;&#10;Descrição gerada automaticamente">
            <a:extLst>
              <a:ext uri="{FF2B5EF4-FFF2-40B4-BE49-F238E27FC236}">
                <a16:creationId xmlns:a16="http://schemas.microsoft.com/office/drawing/2014/main" id="{DE6F061C-C08F-4532-A072-44BCF225C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686" y="1060677"/>
            <a:ext cx="838201" cy="654504"/>
          </a:xfrm>
          <a:prstGeom prst="rect">
            <a:avLst/>
          </a:prstGeom>
        </p:spPr>
      </p:pic>
      <p:pic>
        <p:nvPicPr>
          <p:cNvPr id="5" name="Imagem 5" descr="Ícone&#10;&#10;Descrição gerada automaticamente">
            <a:extLst>
              <a:ext uri="{FF2B5EF4-FFF2-40B4-BE49-F238E27FC236}">
                <a16:creationId xmlns:a16="http://schemas.microsoft.com/office/drawing/2014/main" id="{CC969789-D153-481D-B101-D4D11841B6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4580" y="2316616"/>
            <a:ext cx="1290411" cy="1317625"/>
          </a:xfrm>
          <a:prstGeom prst="rect">
            <a:avLst/>
          </a:prstGeom>
        </p:spPr>
      </p:pic>
      <p:pic>
        <p:nvPicPr>
          <p:cNvPr id="6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B6D76887-078B-45F0-B452-95E2C7454A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0223" y="2570616"/>
            <a:ext cx="945697" cy="9456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2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JOGO</a:t>
            </a:r>
          </a:p>
        </p:txBody>
      </p:sp>
      <p:sp>
        <p:nvSpPr>
          <p:cNvPr id="685" name="Google Shape;685;p32"/>
          <p:cNvSpPr/>
          <p:nvPr/>
        </p:nvSpPr>
        <p:spPr>
          <a:xfrm>
            <a:off x="3702060" y="1930419"/>
            <a:ext cx="1739885" cy="1739885"/>
          </a:xfrm>
          <a:custGeom>
            <a:avLst/>
            <a:gdLst/>
            <a:ahLst/>
            <a:cxnLst/>
            <a:rect l="l" t="t" r="r" b="b"/>
            <a:pathLst>
              <a:path w="27756" h="27756" extrusionOk="0">
                <a:moveTo>
                  <a:pt x="13878" y="0"/>
                </a:moveTo>
                <a:cubicBezTo>
                  <a:pt x="6217" y="0"/>
                  <a:pt x="0" y="6211"/>
                  <a:pt x="0" y="13878"/>
                </a:cubicBezTo>
                <a:cubicBezTo>
                  <a:pt x="0" y="21539"/>
                  <a:pt x="6217" y="27756"/>
                  <a:pt x="13878" y="27756"/>
                </a:cubicBezTo>
                <a:cubicBezTo>
                  <a:pt x="21545" y="27756"/>
                  <a:pt x="27756" y="21539"/>
                  <a:pt x="27756" y="13878"/>
                </a:cubicBezTo>
                <a:cubicBezTo>
                  <a:pt x="27756" y="6211"/>
                  <a:pt x="21545" y="0"/>
                  <a:pt x="1387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2"/>
          <p:cNvSpPr/>
          <p:nvPr/>
        </p:nvSpPr>
        <p:spPr>
          <a:xfrm>
            <a:off x="3545345" y="1773705"/>
            <a:ext cx="2053310" cy="2053310"/>
          </a:xfrm>
          <a:custGeom>
            <a:avLst/>
            <a:gdLst/>
            <a:ahLst/>
            <a:cxnLst/>
            <a:rect l="l" t="t" r="r" b="b"/>
            <a:pathLst>
              <a:path w="32756" h="32756" fill="none" extrusionOk="0">
                <a:moveTo>
                  <a:pt x="16378" y="32755"/>
                </a:moveTo>
                <a:lnTo>
                  <a:pt x="16378" y="32755"/>
                </a:lnTo>
                <a:cubicBezTo>
                  <a:pt x="7331" y="32755"/>
                  <a:pt x="1" y="25418"/>
                  <a:pt x="1" y="16378"/>
                </a:cubicBezTo>
                <a:lnTo>
                  <a:pt x="1" y="16378"/>
                </a:lnTo>
                <a:cubicBezTo>
                  <a:pt x="1" y="7331"/>
                  <a:pt x="7331" y="1"/>
                  <a:pt x="16378" y="1"/>
                </a:cubicBezTo>
                <a:lnTo>
                  <a:pt x="16378" y="1"/>
                </a:lnTo>
                <a:cubicBezTo>
                  <a:pt x="25425" y="1"/>
                  <a:pt x="32755" y="7331"/>
                  <a:pt x="32755" y="16378"/>
                </a:cubicBezTo>
                <a:lnTo>
                  <a:pt x="32755" y="16378"/>
                </a:lnTo>
                <a:cubicBezTo>
                  <a:pt x="32755" y="25418"/>
                  <a:pt x="25425" y="32755"/>
                  <a:pt x="16378" y="32755"/>
                </a:cubicBezTo>
                <a:close/>
              </a:path>
            </a:pathLst>
          </a:custGeom>
          <a:solidFill>
            <a:srgbClr val="FFFFFF"/>
          </a:solidFill>
          <a:ln w="285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2"/>
          <p:cNvSpPr/>
          <p:nvPr/>
        </p:nvSpPr>
        <p:spPr>
          <a:xfrm>
            <a:off x="4040005" y="2403843"/>
            <a:ext cx="1063969" cy="674050"/>
          </a:xfrm>
          <a:custGeom>
            <a:avLst/>
            <a:gdLst/>
            <a:ahLst/>
            <a:cxnLst/>
            <a:rect l="l" t="t" r="r" b="b"/>
            <a:pathLst>
              <a:path w="13095" h="8296" extrusionOk="0">
                <a:moveTo>
                  <a:pt x="1289" y="0"/>
                </a:moveTo>
                <a:cubicBezTo>
                  <a:pt x="576" y="0"/>
                  <a:pt x="0" y="602"/>
                  <a:pt x="0" y="1341"/>
                </a:cubicBezTo>
                <a:lnTo>
                  <a:pt x="0" y="6955"/>
                </a:lnTo>
                <a:cubicBezTo>
                  <a:pt x="0" y="7693"/>
                  <a:pt x="576" y="8296"/>
                  <a:pt x="1289" y="8296"/>
                </a:cubicBezTo>
                <a:lnTo>
                  <a:pt x="11805" y="8296"/>
                </a:lnTo>
                <a:cubicBezTo>
                  <a:pt x="12518" y="8296"/>
                  <a:pt x="13094" y="7693"/>
                  <a:pt x="13094" y="6955"/>
                </a:cubicBezTo>
                <a:lnTo>
                  <a:pt x="13094" y="1341"/>
                </a:lnTo>
                <a:cubicBezTo>
                  <a:pt x="13094" y="602"/>
                  <a:pt x="12518" y="7"/>
                  <a:pt x="11805" y="0"/>
                </a:cubicBezTo>
                <a:close/>
              </a:path>
            </a:pathLst>
          </a:custGeom>
          <a:solidFill>
            <a:srgbClr val="FFFFFF"/>
          </a:solidFill>
          <a:ln w="975" cap="flat" cmpd="sng">
            <a:solidFill>
              <a:srgbClr val="507FB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2"/>
          <p:cNvSpPr/>
          <p:nvPr/>
        </p:nvSpPr>
        <p:spPr>
          <a:xfrm>
            <a:off x="4040005" y="2404331"/>
            <a:ext cx="1063969" cy="673563"/>
          </a:xfrm>
          <a:custGeom>
            <a:avLst/>
            <a:gdLst/>
            <a:ahLst/>
            <a:cxnLst/>
            <a:rect l="l" t="t" r="r" b="b"/>
            <a:pathLst>
              <a:path w="13095" h="8290" extrusionOk="0">
                <a:moveTo>
                  <a:pt x="1289" y="1"/>
                </a:moveTo>
                <a:cubicBezTo>
                  <a:pt x="576" y="1"/>
                  <a:pt x="0" y="596"/>
                  <a:pt x="0" y="1341"/>
                </a:cubicBezTo>
                <a:lnTo>
                  <a:pt x="0" y="6949"/>
                </a:lnTo>
                <a:cubicBezTo>
                  <a:pt x="0" y="7687"/>
                  <a:pt x="576" y="8290"/>
                  <a:pt x="1289" y="8290"/>
                </a:cubicBezTo>
                <a:lnTo>
                  <a:pt x="11805" y="8290"/>
                </a:lnTo>
                <a:cubicBezTo>
                  <a:pt x="12518" y="8290"/>
                  <a:pt x="13094" y="7687"/>
                  <a:pt x="13094" y="6949"/>
                </a:cubicBezTo>
                <a:lnTo>
                  <a:pt x="13094" y="1341"/>
                </a:lnTo>
                <a:cubicBezTo>
                  <a:pt x="13094" y="596"/>
                  <a:pt x="12518" y="1"/>
                  <a:pt x="11805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2"/>
          <p:cNvSpPr/>
          <p:nvPr/>
        </p:nvSpPr>
        <p:spPr>
          <a:xfrm>
            <a:off x="4128256" y="2486218"/>
            <a:ext cx="886113" cy="506756"/>
          </a:xfrm>
          <a:custGeom>
            <a:avLst/>
            <a:gdLst/>
            <a:ahLst/>
            <a:cxnLst/>
            <a:rect l="l" t="t" r="r" b="b"/>
            <a:pathLst>
              <a:path w="10906" h="6237" extrusionOk="0">
                <a:moveTo>
                  <a:pt x="240" y="0"/>
                </a:moveTo>
                <a:cubicBezTo>
                  <a:pt x="104" y="0"/>
                  <a:pt x="0" y="110"/>
                  <a:pt x="0" y="240"/>
                </a:cubicBezTo>
                <a:lnTo>
                  <a:pt x="0" y="5997"/>
                </a:lnTo>
                <a:cubicBezTo>
                  <a:pt x="0" y="6126"/>
                  <a:pt x="104" y="6236"/>
                  <a:pt x="240" y="6236"/>
                </a:cubicBezTo>
                <a:lnTo>
                  <a:pt x="10673" y="6236"/>
                </a:lnTo>
                <a:cubicBezTo>
                  <a:pt x="10802" y="6236"/>
                  <a:pt x="10906" y="6126"/>
                  <a:pt x="10906" y="5997"/>
                </a:cubicBezTo>
                <a:lnTo>
                  <a:pt x="10906" y="240"/>
                </a:lnTo>
                <a:cubicBezTo>
                  <a:pt x="10906" y="110"/>
                  <a:pt x="10802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/>
          <p:nvPr/>
        </p:nvSpPr>
        <p:spPr>
          <a:xfrm>
            <a:off x="4128895" y="2490132"/>
            <a:ext cx="886113" cy="506756"/>
          </a:xfrm>
          <a:custGeom>
            <a:avLst/>
            <a:gdLst/>
            <a:ahLst/>
            <a:cxnLst/>
            <a:rect l="l" t="t" r="r" b="b"/>
            <a:pathLst>
              <a:path w="10906" h="6237" fill="none" extrusionOk="0">
                <a:moveTo>
                  <a:pt x="10906" y="5997"/>
                </a:moveTo>
                <a:cubicBezTo>
                  <a:pt x="10906" y="6126"/>
                  <a:pt x="10802" y="6236"/>
                  <a:pt x="10673" y="6236"/>
                </a:cubicBezTo>
                <a:lnTo>
                  <a:pt x="240" y="6236"/>
                </a:lnTo>
                <a:cubicBezTo>
                  <a:pt x="104" y="6236"/>
                  <a:pt x="0" y="6126"/>
                  <a:pt x="0" y="5997"/>
                </a:cubicBezTo>
                <a:lnTo>
                  <a:pt x="0" y="240"/>
                </a:lnTo>
                <a:cubicBezTo>
                  <a:pt x="0" y="110"/>
                  <a:pt x="104" y="0"/>
                  <a:pt x="240" y="0"/>
                </a:cubicBezTo>
                <a:lnTo>
                  <a:pt x="10673" y="0"/>
                </a:lnTo>
                <a:cubicBezTo>
                  <a:pt x="10802" y="0"/>
                  <a:pt x="10906" y="110"/>
                  <a:pt x="10906" y="240"/>
                </a:cubicBezTo>
                <a:close/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 hidden="1"/>
          <p:cNvSpPr/>
          <p:nvPr/>
        </p:nvSpPr>
        <p:spPr>
          <a:xfrm>
            <a:off x="4170983" y="2924179"/>
            <a:ext cx="802506" cy="81"/>
          </a:xfrm>
          <a:custGeom>
            <a:avLst/>
            <a:gdLst/>
            <a:ahLst/>
            <a:cxnLst/>
            <a:rect l="l" t="t" r="r" b="b"/>
            <a:pathLst>
              <a:path w="9877" h="1" fill="none" extrusionOk="0">
                <a:moveTo>
                  <a:pt x="1" y="1"/>
                </a:moveTo>
                <a:lnTo>
                  <a:pt x="9876" y="1"/>
                </a:lnTo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2"/>
          <p:cNvSpPr/>
          <p:nvPr/>
        </p:nvSpPr>
        <p:spPr>
          <a:xfrm>
            <a:off x="4528817" y="2445363"/>
            <a:ext cx="86856" cy="81"/>
          </a:xfrm>
          <a:custGeom>
            <a:avLst/>
            <a:gdLst/>
            <a:ahLst/>
            <a:cxnLst/>
            <a:rect l="l" t="t" r="r" b="b"/>
            <a:pathLst>
              <a:path w="1069" h="1" fill="none" extrusionOk="0">
                <a:moveTo>
                  <a:pt x="0" y="1"/>
                </a:moveTo>
                <a:lnTo>
                  <a:pt x="1069" y="1"/>
                </a:ln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2"/>
          <p:cNvSpPr/>
          <p:nvPr/>
        </p:nvSpPr>
        <p:spPr>
          <a:xfrm>
            <a:off x="4040005" y="3077826"/>
            <a:ext cx="1063969" cy="119031"/>
          </a:xfrm>
          <a:custGeom>
            <a:avLst/>
            <a:gdLst/>
            <a:ahLst/>
            <a:cxnLst/>
            <a:rect l="l" t="t" r="r" b="b"/>
            <a:pathLst>
              <a:path w="13095" h="1465" extrusionOk="0">
                <a:moveTo>
                  <a:pt x="732" y="1"/>
                </a:moveTo>
                <a:cubicBezTo>
                  <a:pt x="330" y="1"/>
                  <a:pt x="0" y="331"/>
                  <a:pt x="0" y="732"/>
                </a:cubicBezTo>
                <a:cubicBezTo>
                  <a:pt x="0" y="1134"/>
                  <a:pt x="330" y="1464"/>
                  <a:pt x="732" y="1464"/>
                </a:cubicBezTo>
                <a:lnTo>
                  <a:pt x="12362" y="1464"/>
                </a:lnTo>
                <a:cubicBezTo>
                  <a:pt x="12764" y="1464"/>
                  <a:pt x="13094" y="1134"/>
                  <a:pt x="13094" y="732"/>
                </a:cubicBezTo>
                <a:cubicBezTo>
                  <a:pt x="13094" y="331"/>
                  <a:pt x="12764" y="1"/>
                  <a:pt x="12362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2"/>
          <p:cNvSpPr/>
          <p:nvPr/>
        </p:nvSpPr>
        <p:spPr>
          <a:xfrm>
            <a:off x="4577719" y="3672008"/>
            <a:ext cx="81" cy="81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close/>
              </a:path>
            </a:pathLst>
          </a:custGeom>
          <a:noFill/>
          <a:ln w="2925" cap="flat" cmpd="sng">
            <a:solidFill>
              <a:srgbClr val="F1CB30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2"/>
          <p:cNvSpPr txBox="1"/>
          <p:nvPr/>
        </p:nvSpPr>
        <p:spPr>
          <a:xfrm>
            <a:off x="6363686" y="2196404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100" dirty="0">
                <a:solidFill>
                  <a:schemeClr val="accent5"/>
                </a:solidFill>
                <a:latin typeface="Didact Gothic"/>
                <a:sym typeface="Didact Gothic"/>
              </a:rPr>
              <a:t>Testam o conhecimento do usuário. Ficam espalhados pelos corredores e salas do labirinto</a:t>
            </a:r>
            <a:endParaRPr lang="pt-BR" sz="1100" dirty="0">
              <a:solidFill>
                <a:schemeClr val="accent5"/>
              </a:solidFill>
            </a:endParaRPr>
          </a:p>
        </p:txBody>
      </p:sp>
      <p:sp>
        <p:nvSpPr>
          <p:cNvPr id="698" name="Google Shape;698;p32"/>
          <p:cNvSpPr txBox="1"/>
          <p:nvPr/>
        </p:nvSpPr>
        <p:spPr>
          <a:xfrm>
            <a:off x="6333351" y="1786058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5"/>
                </a:solidFill>
                <a:latin typeface="Aldrich"/>
                <a:sym typeface="Aldrich"/>
              </a:rPr>
              <a:t>QUIZZ</a:t>
            </a:r>
            <a:endParaRPr lang="pt-BR" dirty="0"/>
          </a:p>
        </p:txBody>
      </p:sp>
      <p:sp>
        <p:nvSpPr>
          <p:cNvPr id="699" name="Google Shape;699;p32"/>
          <p:cNvSpPr txBox="1"/>
          <p:nvPr/>
        </p:nvSpPr>
        <p:spPr>
          <a:xfrm>
            <a:off x="783976" y="2074737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pt-BR" sz="1200" dirty="0">
                <a:solidFill>
                  <a:schemeClr val="accent5"/>
                </a:solidFill>
                <a:latin typeface="Didact Gothic"/>
                <a:sym typeface="Didact Gothic"/>
              </a:rPr>
              <a:t>Ambientado em escritórios da AMBEV. </a:t>
            </a:r>
            <a:endParaRPr lang="pt-BR" dirty="0">
              <a:solidFill>
                <a:schemeClr val="accent5"/>
              </a:solidFill>
            </a:endParaRPr>
          </a:p>
        </p:txBody>
      </p:sp>
      <p:sp>
        <p:nvSpPr>
          <p:cNvPr id="700" name="Google Shape;700;p32"/>
          <p:cNvSpPr txBox="1"/>
          <p:nvPr/>
        </p:nvSpPr>
        <p:spPr>
          <a:xfrm>
            <a:off x="783803" y="1783220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5"/>
                </a:solidFill>
                <a:latin typeface="Aldrich"/>
                <a:sym typeface="Aldrich"/>
              </a:rPr>
              <a:t>LABIRINTO</a:t>
            </a:r>
            <a:endParaRPr lang="pt-BR" dirty="0"/>
          </a:p>
        </p:txBody>
      </p:sp>
      <p:sp>
        <p:nvSpPr>
          <p:cNvPr id="701" name="Google Shape;701;p32"/>
          <p:cNvSpPr txBox="1"/>
          <p:nvPr/>
        </p:nvSpPr>
        <p:spPr>
          <a:xfrm>
            <a:off x="6339873" y="3772274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200" dirty="0">
                <a:solidFill>
                  <a:schemeClr val="accent5"/>
                </a:solidFill>
                <a:latin typeface="Didact Gothic"/>
                <a:sym typeface="Didact Gothic"/>
              </a:rPr>
              <a:t>Interagem com o personagem principal ensinando sobre o assunto da jornada</a:t>
            </a:r>
            <a:endParaRPr lang="pt-BR" sz="1200" dirty="0">
              <a:solidFill>
                <a:schemeClr val="accent5"/>
              </a:solidFill>
              <a:latin typeface="Didact Gothic"/>
            </a:endParaRPr>
          </a:p>
        </p:txBody>
      </p:sp>
      <p:sp>
        <p:nvSpPr>
          <p:cNvPr id="702" name="Google Shape;702;p32"/>
          <p:cNvSpPr txBox="1"/>
          <p:nvPr/>
        </p:nvSpPr>
        <p:spPr>
          <a:xfrm>
            <a:off x="6351494" y="3378361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chemeClr val="accent5"/>
                </a:solidFill>
                <a:latin typeface="Aldrich"/>
                <a:sym typeface="Aldrich"/>
              </a:rPr>
              <a:t>NPCs</a:t>
            </a:r>
            <a:endParaRPr lang="pt-BR" dirty="0" err="1"/>
          </a:p>
        </p:txBody>
      </p:sp>
      <p:sp>
        <p:nvSpPr>
          <p:cNvPr id="703" name="Google Shape;703;p32"/>
          <p:cNvSpPr txBox="1"/>
          <p:nvPr/>
        </p:nvSpPr>
        <p:spPr>
          <a:xfrm>
            <a:off x="719925" y="3823656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pt-BR" sz="12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</a:rPr>
              <a:t>Separam os assuntos de diversidade e inclusão em 6 temas diferentes. </a:t>
            </a:r>
          </a:p>
        </p:txBody>
      </p:sp>
      <p:sp>
        <p:nvSpPr>
          <p:cNvPr id="704" name="Google Shape;704;p32"/>
          <p:cNvSpPr txBox="1"/>
          <p:nvPr/>
        </p:nvSpPr>
        <p:spPr>
          <a:xfrm>
            <a:off x="719925" y="3463631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5"/>
                </a:solidFill>
                <a:latin typeface="Aldrich"/>
                <a:sym typeface="Aldrich"/>
              </a:rPr>
              <a:t>JORNADAS</a:t>
            </a:r>
            <a:endParaRPr lang="pt-BR" dirty="0"/>
          </a:p>
        </p:txBody>
      </p:sp>
      <p:cxnSp>
        <p:nvCxnSpPr>
          <p:cNvPr id="705" name="Google Shape;705;p32"/>
          <p:cNvCxnSpPr>
            <a:stCxn id="700" idx="3"/>
          </p:cNvCxnSpPr>
          <p:nvPr/>
        </p:nvCxnSpPr>
        <p:spPr>
          <a:xfrm>
            <a:off x="2863403" y="1960520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06" name="Google Shape;706;p32"/>
          <p:cNvSpPr/>
          <p:nvPr/>
        </p:nvSpPr>
        <p:spPr>
          <a:xfrm>
            <a:off x="3838538" y="1838325"/>
            <a:ext cx="238200" cy="23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2"/>
          <p:cNvSpPr/>
          <p:nvPr/>
        </p:nvSpPr>
        <p:spPr>
          <a:xfrm>
            <a:off x="5067263" y="1838325"/>
            <a:ext cx="238200" cy="238200"/>
          </a:xfrm>
          <a:prstGeom prst="ellipse">
            <a:avLst/>
          </a:prstGeom>
          <a:solidFill>
            <a:schemeClr val="accent6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8" name="Google Shape;708;p32"/>
          <p:cNvCxnSpPr/>
          <p:nvPr/>
        </p:nvCxnSpPr>
        <p:spPr>
          <a:xfrm rot="10800000">
            <a:off x="5569700" y="1956474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09" name="Google Shape;709;p32"/>
          <p:cNvCxnSpPr/>
          <p:nvPr/>
        </p:nvCxnSpPr>
        <p:spPr>
          <a:xfrm>
            <a:off x="2799525" y="3651924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0" name="Google Shape;710;p32"/>
          <p:cNvCxnSpPr/>
          <p:nvPr/>
        </p:nvCxnSpPr>
        <p:spPr>
          <a:xfrm rot="10800000">
            <a:off x="5569700" y="3651924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11" name="Google Shape;711;p32"/>
          <p:cNvSpPr/>
          <p:nvPr/>
        </p:nvSpPr>
        <p:spPr>
          <a:xfrm>
            <a:off x="3838538" y="3533775"/>
            <a:ext cx="238200" cy="2382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2"/>
          <p:cNvSpPr/>
          <p:nvPr/>
        </p:nvSpPr>
        <p:spPr>
          <a:xfrm>
            <a:off x="5067263" y="3533775"/>
            <a:ext cx="238200" cy="2382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954F6A1-2349-4CB6-80D9-1C18F02A328B}"/>
              </a:ext>
            </a:extLst>
          </p:cNvPr>
          <p:cNvSpPr/>
          <p:nvPr/>
        </p:nvSpPr>
        <p:spPr>
          <a:xfrm>
            <a:off x="4888182" y="3594369"/>
            <a:ext cx="3116292" cy="927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B053C225-AEC1-44AF-9AB1-0FD4BF1CD3A0}"/>
              </a:ext>
            </a:extLst>
          </p:cNvPr>
          <p:cNvSpPr/>
          <p:nvPr/>
        </p:nvSpPr>
        <p:spPr>
          <a:xfrm>
            <a:off x="4888182" y="2417373"/>
            <a:ext cx="3116292" cy="927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26FFA560-2F19-4CF2-AD39-D38066CA81F3}"/>
              </a:ext>
            </a:extLst>
          </p:cNvPr>
          <p:cNvSpPr/>
          <p:nvPr/>
        </p:nvSpPr>
        <p:spPr>
          <a:xfrm>
            <a:off x="4888182" y="1276021"/>
            <a:ext cx="3116292" cy="938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AF071CB4-F5D6-4B4C-921C-AF8672C8A1E0}"/>
              </a:ext>
            </a:extLst>
          </p:cNvPr>
          <p:cNvSpPr/>
          <p:nvPr/>
        </p:nvSpPr>
        <p:spPr>
          <a:xfrm>
            <a:off x="980236" y="3591524"/>
            <a:ext cx="2986896" cy="938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D484E2BA-6410-4CBA-BC31-ABBBCD731789}"/>
              </a:ext>
            </a:extLst>
          </p:cNvPr>
          <p:cNvSpPr/>
          <p:nvPr/>
        </p:nvSpPr>
        <p:spPr>
          <a:xfrm>
            <a:off x="980236" y="2420219"/>
            <a:ext cx="2986896" cy="938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61D60123-6FDE-4E38-BC97-538B28F66B3B}"/>
              </a:ext>
            </a:extLst>
          </p:cNvPr>
          <p:cNvSpPr/>
          <p:nvPr/>
        </p:nvSpPr>
        <p:spPr>
          <a:xfrm>
            <a:off x="980236" y="1278866"/>
            <a:ext cx="2986896" cy="938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8" name="Google Shape;718;p33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PERSONAGENS</a:t>
            </a:r>
          </a:p>
        </p:txBody>
      </p:sp>
      <p:sp>
        <p:nvSpPr>
          <p:cNvPr id="719" name="Google Shape;719;p33"/>
          <p:cNvSpPr txBox="1">
            <a:spLocks noGrp="1"/>
          </p:cNvSpPr>
          <p:nvPr>
            <p:ph type="subTitle" idx="1"/>
          </p:nvPr>
        </p:nvSpPr>
        <p:spPr>
          <a:xfrm>
            <a:off x="5703476" y="5932758"/>
            <a:ext cx="2065289" cy="3087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COLABORAÇÃO</a:t>
            </a:r>
            <a:endParaRPr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0B1E6C-C736-49B6-B6E3-8E1FBB744CAA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3430131" y="6245603"/>
            <a:ext cx="2153298" cy="443796"/>
          </a:xfrm>
        </p:spPr>
        <p:txBody>
          <a:bodyPr/>
          <a:lstStyle/>
          <a:p>
            <a:endParaRPr lang="pt-BR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1DCAD31-B42E-4D81-805F-AB4548567566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646064" y="7075895"/>
            <a:ext cx="2174864" cy="454579"/>
          </a:xfrm>
        </p:spPr>
        <p:txBody>
          <a:bodyPr/>
          <a:lstStyle/>
          <a:p>
            <a:r>
              <a:rPr lang="pt-BR" dirty="0"/>
              <a:t>ANTÔNIO</a:t>
            </a:r>
          </a:p>
          <a:p>
            <a:r>
              <a:rPr lang="pt-BR" dirty="0"/>
              <a:t>Jornada etária</a:t>
            </a: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5315A842-2D11-40A8-9825-F81C90370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71" y="1217464"/>
            <a:ext cx="1066800" cy="1152525"/>
          </a:xfrm>
          <a:prstGeom prst="rect">
            <a:avLst/>
          </a:prstGeom>
        </p:spPr>
      </p:pic>
      <p:pic>
        <p:nvPicPr>
          <p:cNvPr id="8" name="Imagem 8" descr="Uma imagem contendo Gráfico&#10;&#10;Descrição gerada automaticamente">
            <a:extLst>
              <a:ext uri="{FF2B5EF4-FFF2-40B4-BE49-F238E27FC236}">
                <a16:creationId xmlns:a16="http://schemas.microsoft.com/office/drawing/2014/main" id="{EF35B340-9F49-4E19-B300-1C170E6BA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98" y="2290342"/>
            <a:ext cx="1009650" cy="1190625"/>
          </a:xfrm>
          <a:prstGeom prst="rect">
            <a:avLst/>
          </a:prstGeom>
        </p:spPr>
      </p:pic>
      <p:pic>
        <p:nvPicPr>
          <p:cNvPr id="9" name="Imagem 9" descr="Uma imagem contendo Gráfico&#10;&#10;Descrição gerada automaticamente">
            <a:extLst>
              <a:ext uri="{FF2B5EF4-FFF2-40B4-BE49-F238E27FC236}">
                <a16:creationId xmlns:a16="http://schemas.microsoft.com/office/drawing/2014/main" id="{55221452-5BA4-47FB-B391-174074C5C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7882" y="2375140"/>
            <a:ext cx="1057275" cy="1104900"/>
          </a:xfrm>
          <a:prstGeom prst="rect">
            <a:avLst/>
          </a:prstGeom>
        </p:spPr>
      </p:pic>
      <p:pic>
        <p:nvPicPr>
          <p:cNvPr id="10" name="Imagem 10">
            <a:extLst>
              <a:ext uri="{FF2B5EF4-FFF2-40B4-BE49-F238E27FC236}">
                <a16:creationId xmlns:a16="http://schemas.microsoft.com/office/drawing/2014/main" id="{14FD67FF-7E4F-48DD-B4FC-77CA6BD209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8055" y="1215666"/>
            <a:ext cx="1019175" cy="1057275"/>
          </a:xfrm>
          <a:prstGeom prst="rect">
            <a:avLst/>
          </a:prstGeom>
        </p:spPr>
      </p:pic>
      <p:pic>
        <p:nvPicPr>
          <p:cNvPr id="11" name="Imagem 11" descr="Uma imagem contendo Logotipo&#10;&#10;Descrição gerada automaticamente">
            <a:extLst>
              <a:ext uri="{FF2B5EF4-FFF2-40B4-BE49-F238E27FC236}">
                <a16:creationId xmlns:a16="http://schemas.microsoft.com/office/drawing/2014/main" id="{95691D7C-E689-4ED0-8574-FAEB16678F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9432" y="3355616"/>
            <a:ext cx="1441510" cy="1385618"/>
          </a:xfrm>
          <a:prstGeom prst="rect">
            <a:avLst/>
          </a:prstGeom>
        </p:spPr>
      </p:pic>
      <p:pic>
        <p:nvPicPr>
          <p:cNvPr id="12" name="Imagem 12">
            <a:extLst>
              <a:ext uri="{FF2B5EF4-FFF2-40B4-BE49-F238E27FC236}">
                <a16:creationId xmlns:a16="http://schemas.microsoft.com/office/drawing/2014/main" id="{7A81B527-28CE-4C14-BEE2-F14A1FD8CD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199" y="3114046"/>
            <a:ext cx="1421202" cy="1686644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85D2BF50-F73F-4666-9369-916FE0F1EC65}"/>
              </a:ext>
            </a:extLst>
          </p:cNvPr>
          <p:cNvSpPr txBox="1"/>
          <p:nvPr/>
        </p:nvSpPr>
        <p:spPr>
          <a:xfrm>
            <a:off x="1826013" y="1458943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600" dirty="0">
                <a:latin typeface="Aldrich"/>
              </a:rPr>
              <a:t>Antônio</a:t>
            </a:r>
          </a:p>
          <a:p>
            <a:r>
              <a:rPr lang="pt-BR" sz="1600" dirty="0">
                <a:latin typeface="Aldrich"/>
              </a:rPr>
              <a:t>Jornada etária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A0CBE1A-A2F0-46FF-8D5E-AB849349A4E4}"/>
              </a:ext>
            </a:extLst>
          </p:cNvPr>
          <p:cNvSpPr txBox="1"/>
          <p:nvPr/>
        </p:nvSpPr>
        <p:spPr>
          <a:xfrm>
            <a:off x="1826613" y="263474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600" dirty="0">
                <a:latin typeface="Aldrich"/>
              </a:rPr>
              <a:t>Isabela</a:t>
            </a:r>
          </a:p>
          <a:p>
            <a:r>
              <a:rPr lang="pt-BR" sz="1600" dirty="0">
                <a:latin typeface="Aldrich"/>
              </a:rPr>
              <a:t>Jornada feminina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BC44879-D76F-4131-B411-320DB77CF990}"/>
              </a:ext>
            </a:extLst>
          </p:cNvPr>
          <p:cNvSpPr txBox="1"/>
          <p:nvPr/>
        </p:nvSpPr>
        <p:spPr>
          <a:xfrm>
            <a:off x="5754777" y="2637436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600" dirty="0">
                <a:latin typeface="Aldrich"/>
              </a:rPr>
              <a:t>Lucas</a:t>
            </a:r>
          </a:p>
          <a:p>
            <a:r>
              <a:rPr lang="pt-BR" sz="1600" dirty="0">
                <a:latin typeface="Aldrich"/>
              </a:rPr>
              <a:t>Jornada LGBTQIA+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DB9D423-F96E-4C02-B4AE-F8DA0F2C141C}"/>
              </a:ext>
            </a:extLst>
          </p:cNvPr>
          <p:cNvSpPr txBox="1"/>
          <p:nvPr/>
        </p:nvSpPr>
        <p:spPr>
          <a:xfrm>
            <a:off x="5754029" y="1456246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600" dirty="0">
                <a:latin typeface="Aldrich"/>
              </a:rPr>
              <a:t>Glória</a:t>
            </a:r>
          </a:p>
          <a:p>
            <a:r>
              <a:rPr lang="pt-BR" sz="1600" dirty="0">
                <a:latin typeface="Aldrich"/>
              </a:rPr>
              <a:t>Jornada transexual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B4D5DCC-F402-486E-833D-28E499C219E8}"/>
              </a:ext>
            </a:extLst>
          </p:cNvPr>
          <p:cNvSpPr txBox="1"/>
          <p:nvPr/>
        </p:nvSpPr>
        <p:spPr>
          <a:xfrm>
            <a:off x="5704606" y="3760218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600" dirty="0">
                <a:latin typeface="Aldrich"/>
              </a:rPr>
              <a:t>Ana</a:t>
            </a:r>
          </a:p>
          <a:p>
            <a:r>
              <a:rPr lang="pt-BR" sz="1600" dirty="0">
                <a:latin typeface="Aldrich"/>
              </a:rPr>
              <a:t>Jornada </a:t>
            </a:r>
            <a:r>
              <a:rPr lang="pt-BR" sz="1600" dirty="0" err="1">
                <a:latin typeface="Aldrich"/>
              </a:rPr>
              <a:t>PcDs</a:t>
            </a:r>
            <a:endParaRPr lang="pt-BR" sz="1600">
              <a:latin typeface="Aldrich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A0A8466-B73F-47DC-95D7-85593E0BF7CA}"/>
              </a:ext>
            </a:extLst>
          </p:cNvPr>
          <p:cNvSpPr txBox="1"/>
          <p:nvPr/>
        </p:nvSpPr>
        <p:spPr>
          <a:xfrm>
            <a:off x="1913926" y="3760069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latin typeface="Aldrich"/>
              </a:rPr>
              <a:t>João</a:t>
            </a:r>
          </a:p>
          <a:p>
            <a:r>
              <a:rPr lang="pt-BR" sz="1600" dirty="0">
                <a:latin typeface="Aldrich"/>
              </a:rPr>
              <a:t>Jornada racial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AA81F-092B-4E9C-BBDB-6A2BAE1D7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321" y="4202338"/>
            <a:ext cx="5346000" cy="426900"/>
          </a:xfrm>
        </p:spPr>
        <p:txBody>
          <a:bodyPr/>
          <a:lstStyle/>
          <a:p>
            <a:r>
              <a:rPr lang="pt-BR" dirty="0"/>
              <a:t>F</a:t>
            </a:r>
            <a:br>
              <a:rPr lang="pt-BR" dirty="0"/>
            </a:br>
            <a:r>
              <a:rPr lang="pt-BR" dirty="0"/>
              <a:t>L</a:t>
            </a:r>
            <a:br>
              <a:rPr lang="pt-BR" dirty="0"/>
            </a:br>
            <a:r>
              <a:rPr lang="pt-BR" dirty="0"/>
              <a:t>O</a:t>
            </a:r>
            <a:br>
              <a:rPr lang="pt-BR" dirty="0"/>
            </a:br>
            <a:r>
              <a:rPr lang="pt-BR" dirty="0"/>
              <a:t>W</a:t>
            </a:r>
            <a:br>
              <a:rPr lang="pt-BR" dirty="0"/>
            </a:br>
            <a:r>
              <a:rPr lang="pt-BR" dirty="0"/>
              <a:t>C</a:t>
            </a:r>
            <a:br>
              <a:rPr lang="pt-BR" dirty="0"/>
            </a:br>
            <a:r>
              <a:rPr lang="pt-BR" dirty="0"/>
              <a:t>H</a:t>
            </a:r>
            <a:br>
              <a:rPr lang="pt-BR" dirty="0"/>
            </a:br>
            <a:r>
              <a:rPr lang="pt-BR" dirty="0"/>
              <a:t>A</a:t>
            </a:r>
            <a:br>
              <a:rPr lang="pt-BR" dirty="0"/>
            </a:br>
            <a:r>
              <a:rPr lang="pt-BR" dirty="0"/>
              <a:t>R</a:t>
            </a:r>
            <a:br>
              <a:rPr lang="pt-BR" dirty="0"/>
            </a:br>
            <a:r>
              <a:rPr lang="pt-BR" dirty="0"/>
              <a:t>T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FC362A3-E9D5-429B-84E1-9A6234A2A39E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dirty="0"/>
          </a:p>
        </p:txBody>
      </p:sp>
      <p:pic>
        <p:nvPicPr>
          <p:cNvPr id="13" name="Imagem 13" descr="Diagrama&#10;&#10;Descrição gerada automaticamente">
            <a:extLst>
              <a:ext uri="{FF2B5EF4-FFF2-40B4-BE49-F238E27FC236}">
                <a16:creationId xmlns:a16="http://schemas.microsoft.com/office/drawing/2014/main" id="{A1BA4604-63E6-472D-963C-7884A3ADA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763" y="564776"/>
            <a:ext cx="6261100" cy="389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0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611FD-9351-4080-A8FF-17528277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MECÂNICAS</a:t>
            </a:r>
          </a:p>
        </p:txBody>
      </p:sp>
      <p:sp>
        <p:nvSpPr>
          <p:cNvPr id="8" name="Google Shape;685;p32">
            <a:extLst>
              <a:ext uri="{FF2B5EF4-FFF2-40B4-BE49-F238E27FC236}">
                <a16:creationId xmlns:a16="http://schemas.microsoft.com/office/drawing/2014/main" id="{A8CB990E-8039-40B0-8D72-1AFE325F13FA}"/>
              </a:ext>
            </a:extLst>
          </p:cNvPr>
          <p:cNvSpPr/>
          <p:nvPr/>
        </p:nvSpPr>
        <p:spPr>
          <a:xfrm>
            <a:off x="3702060" y="1930419"/>
            <a:ext cx="1739885" cy="1739885"/>
          </a:xfrm>
          <a:custGeom>
            <a:avLst/>
            <a:gdLst/>
            <a:ahLst/>
            <a:cxnLst/>
            <a:rect l="l" t="t" r="r" b="b"/>
            <a:pathLst>
              <a:path w="27756" h="27756" extrusionOk="0">
                <a:moveTo>
                  <a:pt x="13878" y="0"/>
                </a:moveTo>
                <a:cubicBezTo>
                  <a:pt x="6217" y="0"/>
                  <a:pt x="0" y="6211"/>
                  <a:pt x="0" y="13878"/>
                </a:cubicBezTo>
                <a:cubicBezTo>
                  <a:pt x="0" y="21539"/>
                  <a:pt x="6217" y="27756"/>
                  <a:pt x="13878" y="27756"/>
                </a:cubicBezTo>
                <a:cubicBezTo>
                  <a:pt x="21545" y="27756"/>
                  <a:pt x="27756" y="21539"/>
                  <a:pt x="27756" y="13878"/>
                </a:cubicBezTo>
                <a:cubicBezTo>
                  <a:pt x="27756" y="6211"/>
                  <a:pt x="21545" y="0"/>
                  <a:pt x="1387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686;p32">
            <a:extLst>
              <a:ext uri="{FF2B5EF4-FFF2-40B4-BE49-F238E27FC236}">
                <a16:creationId xmlns:a16="http://schemas.microsoft.com/office/drawing/2014/main" id="{96F868DA-B01D-49C8-A0A1-598C15A26E5B}"/>
              </a:ext>
            </a:extLst>
          </p:cNvPr>
          <p:cNvSpPr/>
          <p:nvPr/>
        </p:nvSpPr>
        <p:spPr>
          <a:xfrm>
            <a:off x="3545345" y="1773705"/>
            <a:ext cx="2053310" cy="2053310"/>
          </a:xfrm>
          <a:custGeom>
            <a:avLst/>
            <a:gdLst/>
            <a:ahLst/>
            <a:cxnLst/>
            <a:rect l="l" t="t" r="r" b="b"/>
            <a:pathLst>
              <a:path w="32756" h="32756" fill="none" extrusionOk="0">
                <a:moveTo>
                  <a:pt x="16378" y="32755"/>
                </a:moveTo>
                <a:lnTo>
                  <a:pt x="16378" y="32755"/>
                </a:lnTo>
                <a:cubicBezTo>
                  <a:pt x="7331" y="32755"/>
                  <a:pt x="1" y="25418"/>
                  <a:pt x="1" y="16378"/>
                </a:cubicBezTo>
                <a:lnTo>
                  <a:pt x="1" y="16378"/>
                </a:lnTo>
                <a:cubicBezTo>
                  <a:pt x="1" y="7331"/>
                  <a:pt x="7331" y="1"/>
                  <a:pt x="16378" y="1"/>
                </a:cubicBezTo>
                <a:lnTo>
                  <a:pt x="16378" y="1"/>
                </a:lnTo>
                <a:cubicBezTo>
                  <a:pt x="25425" y="1"/>
                  <a:pt x="32755" y="7331"/>
                  <a:pt x="32755" y="16378"/>
                </a:cubicBezTo>
                <a:lnTo>
                  <a:pt x="32755" y="16378"/>
                </a:lnTo>
                <a:cubicBezTo>
                  <a:pt x="32755" y="25418"/>
                  <a:pt x="25425" y="32755"/>
                  <a:pt x="16378" y="32755"/>
                </a:cubicBezTo>
                <a:close/>
              </a:path>
            </a:pathLst>
          </a:custGeom>
          <a:solidFill>
            <a:srgbClr val="FFFFFF"/>
          </a:solidFill>
          <a:ln w="285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687;p32">
            <a:extLst>
              <a:ext uri="{FF2B5EF4-FFF2-40B4-BE49-F238E27FC236}">
                <a16:creationId xmlns:a16="http://schemas.microsoft.com/office/drawing/2014/main" id="{98531DCC-FC4F-4219-9CA8-1331461639D7}"/>
              </a:ext>
            </a:extLst>
          </p:cNvPr>
          <p:cNvSpPr/>
          <p:nvPr/>
        </p:nvSpPr>
        <p:spPr>
          <a:xfrm>
            <a:off x="4040005" y="2403843"/>
            <a:ext cx="1063969" cy="674050"/>
          </a:xfrm>
          <a:custGeom>
            <a:avLst/>
            <a:gdLst/>
            <a:ahLst/>
            <a:cxnLst/>
            <a:rect l="l" t="t" r="r" b="b"/>
            <a:pathLst>
              <a:path w="13095" h="8296" extrusionOk="0">
                <a:moveTo>
                  <a:pt x="1289" y="0"/>
                </a:moveTo>
                <a:cubicBezTo>
                  <a:pt x="576" y="0"/>
                  <a:pt x="0" y="602"/>
                  <a:pt x="0" y="1341"/>
                </a:cubicBezTo>
                <a:lnTo>
                  <a:pt x="0" y="6955"/>
                </a:lnTo>
                <a:cubicBezTo>
                  <a:pt x="0" y="7693"/>
                  <a:pt x="576" y="8296"/>
                  <a:pt x="1289" y="8296"/>
                </a:cubicBezTo>
                <a:lnTo>
                  <a:pt x="11805" y="8296"/>
                </a:lnTo>
                <a:cubicBezTo>
                  <a:pt x="12518" y="8296"/>
                  <a:pt x="13094" y="7693"/>
                  <a:pt x="13094" y="6955"/>
                </a:cubicBezTo>
                <a:lnTo>
                  <a:pt x="13094" y="1341"/>
                </a:lnTo>
                <a:cubicBezTo>
                  <a:pt x="13094" y="602"/>
                  <a:pt x="12518" y="7"/>
                  <a:pt x="11805" y="0"/>
                </a:cubicBezTo>
                <a:close/>
              </a:path>
            </a:pathLst>
          </a:custGeom>
          <a:solidFill>
            <a:srgbClr val="FFFFFF"/>
          </a:solidFill>
          <a:ln w="975" cap="flat" cmpd="sng">
            <a:solidFill>
              <a:srgbClr val="507FB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688;p32">
            <a:extLst>
              <a:ext uri="{FF2B5EF4-FFF2-40B4-BE49-F238E27FC236}">
                <a16:creationId xmlns:a16="http://schemas.microsoft.com/office/drawing/2014/main" id="{4BC2B3E2-01A0-48BF-BC1A-E0E89256BEC4}"/>
              </a:ext>
            </a:extLst>
          </p:cNvPr>
          <p:cNvSpPr/>
          <p:nvPr/>
        </p:nvSpPr>
        <p:spPr>
          <a:xfrm>
            <a:off x="4040005" y="2404331"/>
            <a:ext cx="1063969" cy="673563"/>
          </a:xfrm>
          <a:custGeom>
            <a:avLst/>
            <a:gdLst/>
            <a:ahLst/>
            <a:cxnLst/>
            <a:rect l="l" t="t" r="r" b="b"/>
            <a:pathLst>
              <a:path w="13095" h="8290" extrusionOk="0">
                <a:moveTo>
                  <a:pt x="1289" y="1"/>
                </a:moveTo>
                <a:cubicBezTo>
                  <a:pt x="576" y="1"/>
                  <a:pt x="0" y="596"/>
                  <a:pt x="0" y="1341"/>
                </a:cubicBezTo>
                <a:lnTo>
                  <a:pt x="0" y="6949"/>
                </a:lnTo>
                <a:cubicBezTo>
                  <a:pt x="0" y="7687"/>
                  <a:pt x="576" y="8290"/>
                  <a:pt x="1289" y="8290"/>
                </a:cubicBezTo>
                <a:lnTo>
                  <a:pt x="11805" y="8290"/>
                </a:lnTo>
                <a:cubicBezTo>
                  <a:pt x="12518" y="8290"/>
                  <a:pt x="13094" y="7687"/>
                  <a:pt x="13094" y="6949"/>
                </a:cubicBezTo>
                <a:lnTo>
                  <a:pt x="13094" y="1341"/>
                </a:lnTo>
                <a:cubicBezTo>
                  <a:pt x="13094" y="596"/>
                  <a:pt x="12518" y="1"/>
                  <a:pt x="11805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689;p32">
            <a:extLst>
              <a:ext uri="{FF2B5EF4-FFF2-40B4-BE49-F238E27FC236}">
                <a16:creationId xmlns:a16="http://schemas.microsoft.com/office/drawing/2014/main" id="{3362F68B-069C-4D17-B101-E685E9ABEA12}"/>
              </a:ext>
            </a:extLst>
          </p:cNvPr>
          <p:cNvSpPr/>
          <p:nvPr/>
        </p:nvSpPr>
        <p:spPr>
          <a:xfrm>
            <a:off x="4128256" y="2486218"/>
            <a:ext cx="886113" cy="506756"/>
          </a:xfrm>
          <a:custGeom>
            <a:avLst/>
            <a:gdLst/>
            <a:ahLst/>
            <a:cxnLst/>
            <a:rect l="l" t="t" r="r" b="b"/>
            <a:pathLst>
              <a:path w="10906" h="6237" extrusionOk="0">
                <a:moveTo>
                  <a:pt x="240" y="0"/>
                </a:moveTo>
                <a:cubicBezTo>
                  <a:pt x="104" y="0"/>
                  <a:pt x="0" y="110"/>
                  <a:pt x="0" y="240"/>
                </a:cubicBezTo>
                <a:lnTo>
                  <a:pt x="0" y="5997"/>
                </a:lnTo>
                <a:cubicBezTo>
                  <a:pt x="0" y="6126"/>
                  <a:pt x="104" y="6236"/>
                  <a:pt x="240" y="6236"/>
                </a:cubicBezTo>
                <a:lnTo>
                  <a:pt x="10673" y="6236"/>
                </a:lnTo>
                <a:cubicBezTo>
                  <a:pt x="10802" y="6236"/>
                  <a:pt x="10906" y="6126"/>
                  <a:pt x="10906" y="5997"/>
                </a:cubicBezTo>
                <a:lnTo>
                  <a:pt x="10906" y="240"/>
                </a:lnTo>
                <a:cubicBezTo>
                  <a:pt x="10906" y="110"/>
                  <a:pt x="10802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690;p32">
            <a:extLst>
              <a:ext uri="{FF2B5EF4-FFF2-40B4-BE49-F238E27FC236}">
                <a16:creationId xmlns:a16="http://schemas.microsoft.com/office/drawing/2014/main" id="{1142C7F6-D698-44A6-BC8B-31136A359FAA}"/>
              </a:ext>
            </a:extLst>
          </p:cNvPr>
          <p:cNvSpPr/>
          <p:nvPr/>
        </p:nvSpPr>
        <p:spPr>
          <a:xfrm>
            <a:off x="4128895" y="2490132"/>
            <a:ext cx="886113" cy="506756"/>
          </a:xfrm>
          <a:custGeom>
            <a:avLst/>
            <a:gdLst/>
            <a:ahLst/>
            <a:cxnLst/>
            <a:rect l="l" t="t" r="r" b="b"/>
            <a:pathLst>
              <a:path w="10906" h="6237" fill="none" extrusionOk="0">
                <a:moveTo>
                  <a:pt x="10906" y="5997"/>
                </a:moveTo>
                <a:cubicBezTo>
                  <a:pt x="10906" y="6126"/>
                  <a:pt x="10802" y="6236"/>
                  <a:pt x="10673" y="6236"/>
                </a:cubicBezTo>
                <a:lnTo>
                  <a:pt x="240" y="6236"/>
                </a:lnTo>
                <a:cubicBezTo>
                  <a:pt x="104" y="6236"/>
                  <a:pt x="0" y="6126"/>
                  <a:pt x="0" y="5997"/>
                </a:cubicBezTo>
                <a:lnTo>
                  <a:pt x="0" y="240"/>
                </a:lnTo>
                <a:cubicBezTo>
                  <a:pt x="0" y="110"/>
                  <a:pt x="104" y="0"/>
                  <a:pt x="240" y="0"/>
                </a:cubicBezTo>
                <a:lnTo>
                  <a:pt x="10673" y="0"/>
                </a:lnTo>
                <a:cubicBezTo>
                  <a:pt x="10802" y="0"/>
                  <a:pt x="10906" y="110"/>
                  <a:pt x="10906" y="240"/>
                </a:cubicBezTo>
                <a:close/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694;p32">
            <a:extLst>
              <a:ext uri="{FF2B5EF4-FFF2-40B4-BE49-F238E27FC236}">
                <a16:creationId xmlns:a16="http://schemas.microsoft.com/office/drawing/2014/main" id="{7379B08D-A8DE-4727-8FBF-04111393D43E}"/>
              </a:ext>
            </a:extLst>
          </p:cNvPr>
          <p:cNvSpPr/>
          <p:nvPr/>
        </p:nvSpPr>
        <p:spPr>
          <a:xfrm>
            <a:off x="4528817" y="2445363"/>
            <a:ext cx="86856" cy="81"/>
          </a:xfrm>
          <a:custGeom>
            <a:avLst/>
            <a:gdLst/>
            <a:ahLst/>
            <a:cxnLst/>
            <a:rect l="l" t="t" r="r" b="b"/>
            <a:pathLst>
              <a:path w="1069" h="1" fill="none" extrusionOk="0">
                <a:moveTo>
                  <a:pt x="0" y="1"/>
                </a:moveTo>
                <a:lnTo>
                  <a:pt x="1069" y="1"/>
                </a:ln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695;p32">
            <a:extLst>
              <a:ext uri="{FF2B5EF4-FFF2-40B4-BE49-F238E27FC236}">
                <a16:creationId xmlns:a16="http://schemas.microsoft.com/office/drawing/2014/main" id="{0CD7DAD6-D8D5-4A8C-8ECA-0CCCFF5F599C}"/>
              </a:ext>
            </a:extLst>
          </p:cNvPr>
          <p:cNvSpPr/>
          <p:nvPr/>
        </p:nvSpPr>
        <p:spPr>
          <a:xfrm>
            <a:off x="4040005" y="3077826"/>
            <a:ext cx="1063969" cy="119031"/>
          </a:xfrm>
          <a:custGeom>
            <a:avLst/>
            <a:gdLst/>
            <a:ahLst/>
            <a:cxnLst/>
            <a:rect l="l" t="t" r="r" b="b"/>
            <a:pathLst>
              <a:path w="13095" h="1465" extrusionOk="0">
                <a:moveTo>
                  <a:pt x="732" y="1"/>
                </a:moveTo>
                <a:cubicBezTo>
                  <a:pt x="330" y="1"/>
                  <a:pt x="0" y="331"/>
                  <a:pt x="0" y="732"/>
                </a:cubicBezTo>
                <a:cubicBezTo>
                  <a:pt x="0" y="1134"/>
                  <a:pt x="330" y="1464"/>
                  <a:pt x="732" y="1464"/>
                </a:cubicBezTo>
                <a:lnTo>
                  <a:pt x="12362" y="1464"/>
                </a:lnTo>
                <a:cubicBezTo>
                  <a:pt x="12764" y="1464"/>
                  <a:pt x="13094" y="1134"/>
                  <a:pt x="13094" y="732"/>
                </a:cubicBezTo>
                <a:cubicBezTo>
                  <a:pt x="13094" y="331"/>
                  <a:pt x="12764" y="1"/>
                  <a:pt x="12362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696;p32">
            <a:extLst>
              <a:ext uri="{FF2B5EF4-FFF2-40B4-BE49-F238E27FC236}">
                <a16:creationId xmlns:a16="http://schemas.microsoft.com/office/drawing/2014/main" id="{9E8F050D-4F69-4793-86F2-C3B330B58475}"/>
              </a:ext>
            </a:extLst>
          </p:cNvPr>
          <p:cNvSpPr/>
          <p:nvPr/>
        </p:nvSpPr>
        <p:spPr>
          <a:xfrm>
            <a:off x="4577719" y="3672008"/>
            <a:ext cx="81" cy="81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close/>
              </a:path>
            </a:pathLst>
          </a:custGeom>
          <a:noFill/>
          <a:ln w="2925" cap="flat" cmpd="sng">
            <a:solidFill>
              <a:srgbClr val="F1CB30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706;p32">
            <a:extLst>
              <a:ext uri="{FF2B5EF4-FFF2-40B4-BE49-F238E27FC236}">
                <a16:creationId xmlns:a16="http://schemas.microsoft.com/office/drawing/2014/main" id="{60CABE27-E077-4412-91FA-A9F3B761B027}"/>
              </a:ext>
            </a:extLst>
          </p:cNvPr>
          <p:cNvSpPr/>
          <p:nvPr/>
        </p:nvSpPr>
        <p:spPr>
          <a:xfrm>
            <a:off x="3687726" y="1989137"/>
            <a:ext cx="238200" cy="23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707;p32">
            <a:extLst>
              <a:ext uri="{FF2B5EF4-FFF2-40B4-BE49-F238E27FC236}">
                <a16:creationId xmlns:a16="http://schemas.microsoft.com/office/drawing/2014/main" id="{59ABA431-B552-4EEA-9DF1-9C82BFC4308D}"/>
              </a:ext>
            </a:extLst>
          </p:cNvPr>
          <p:cNvSpPr/>
          <p:nvPr/>
        </p:nvSpPr>
        <p:spPr>
          <a:xfrm>
            <a:off x="5273638" y="1989137"/>
            <a:ext cx="238200" cy="238200"/>
          </a:xfrm>
          <a:prstGeom prst="ellipse">
            <a:avLst/>
          </a:prstGeom>
          <a:solidFill>
            <a:schemeClr val="accent6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" name="Google Shape;708;p32">
            <a:extLst>
              <a:ext uri="{FF2B5EF4-FFF2-40B4-BE49-F238E27FC236}">
                <a16:creationId xmlns:a16="http://schemas.microsoft.com/office/drawing/2014/main" id="{455DA469-27B6-4E4B-88A9-8DEF460698F1}"/>
              </a:ext>
            </a:extLst>
          </p:cNvPr>
          <p:cNvCxnSpPr/>
          <p:nvPr/>
        </p:nvCxnSpPr>
        <p:spPr>
          <a:xfrm rot="10800000">
            <a:off x="5736388" y="2067599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4" name="Google Shape;711;p32">
            <a:extLst>
              <a:ext uri="{FF2B5EF4-FFF2-40B4-BE49-F238E27FC236}">
                <a16:creationId xmlns:a16="http://schemas.microsoft.com/office/drawing/2014/main" id="{7A656DA0-AAD8-4874-B372-E2BA9ACFF9D8}"/>
              </a:ext>
            </a:extLst>
          </p:cNvPr>
          <p:cNvSpPr/>
          <p:nvPr/>
        </p:nvSpPr>
        <p:spPr>
          <a:xfrm>
            <a:off x="3568663" y="3224213"/>
            <a:ext cx="238200" cy="2382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" name="Google Shape;710;p32">
            <a:extLst>
              <a:ext uri="{FF2B5EF4-FFF2-40B4-BE49-F238E27FC236}">
                <a16:creationId xmlns:a16="http://schemas.microsoft.com/office/drawing/2014/main" id="{2EC1BDE5-150E-4284-AD40-1626509DA009}"/>
              </a:ext>
            </a:extLst>
          </p:cNvPr>
          <p:cNvCxnSpPr>
            <a:cxnSpLocks/>
          </p:cNvCxnSpPr>
          <p:nvPr/>
        </p:nvCxnSpPr>
        <p:spPr>
          <a:xfrm>
            <a:off x="2644688" y="2104111"/>
            <a:ext cx="893012" cy="7938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8" name="Google Shape;710;p32">
            <a:extLst>
              <a:ext uri="{FF2B5EF4-FFF2-40B4-BE49-F238E27FC236}">
                <a16:creationId xmlns:a16="http://schemas.microsoft.com/office/drawing/2014/main" id="{0B2FFD99-DEA9-4067-9F0D-A091441AAFC8}"/>
              </a:ext>
            </a:extLst>
          </p:cNvPr>
          <p:cNvCxnSpPr>
            <a:cxnSpLocks/>
          </p:cNvCxnSpPr>
          <p:nvPr/>
        </p:nvCxnSpPr>
        <p:spPr>
          <a:xfrm>
            <a:off x="2374813" y="3342359"/>
            <a:ext cx="893012" cy="7938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86DF582-229E-4964-B9DF-552378216AA6}"/>
              </a:ext>
            </a:extLst>
          </p:cNvPr>
          <p:cNvSpPr txBox="1"/>
          <p:nvPr/>
        </p:nvSpPr>
        <p:spPr>
          <a:xfrm>
            <a:off x="1271588" y="1954213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ldrich"/>
              </a:rPr>
              <a:t>PARTE 1</a:t>
            </a:r>
            <a:endParaRPr lang="pt-BR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E055090-EE0D-4BCD-B09A-04085D59647B}"/>
              </a:ext>
            </a:extLst>
          </p:cNvPr>
          <p:cNvSpPr txBox="1"/>
          <p:nvPr/>
        </p:nvSpPr>
        <p:spPr>
          <a:xfrm>
            <a:off x="1398587" y="318452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ldrich"/>
              </a:rPr>
              <a:t>PARTE 2</a:t>
            </a:r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AB42FCC-CC1D-49A4-8140-A259AC486327}"/>
              </a:ext>
            </a:extLst>
          </p:cNvPr>
          <p:cNvSpPr txBox="1"/>
          <p:nvPr/>
        </p:nvSpPr>
        <p:spPr>
          <a:xfrm>
            <a:off x="6565900" y="191452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ldrich"/>
              </a:rPr>
              <a:t>PARTE 3</a:t>
            </a:r>
            <a:endParaRPr lang="pt-BR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F86C775-E879-4213-9A5C-B405944DFA32}"/>
              </a:ext>
            </a:extLst>
          </p:cNvPr>
          <p:cNvSpPr txBox="1"/>
          <p:nvPr/>
        </p:nvSpPr>
        <p:spPr>
          <a:xfrm>
            <a:off x="1001712" y="2184400"/>
            <a:ext cx="2743200" cy="93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sz="1100" dirty="0">
              <a:latin typeface="Aldrich"/>
            </a:endParaRPr>
          </a:p>
          <a:p>
            <a:pPr marL="285750" indent="-285750">
              <a:buChar char="•"/>
            </a:pPr>
            <a:r>
              <a:rPr lang="pt-BR" sz="1100" dirty="0">
                <a:latin typeface="Aldrich"/>
              </a:rPr>
              <a:t>Explorar o mapa básico</a:t>
            </a:r>
          </a:p>
          <a:p>
            <a:pPr marL="285750" indent="-285750">
              <a:buChar char="•"/>
            </a:pPr>
            <a:r>
              <a:rPr lang="pt-BR" sz="1100" dirty="0">
                <a:latin typeface="Aldrich"/>
              </a:rPr>
              <a:t>Dialogar com </a:t>
            </a:r>
            <a:r>
              <a:rPr lang="pt-BR" sz="1100" dirty="0" err="1">
                <a:latin typeface="Aldrich"/>
              </a:rPr>
              <a:t>NPCs</a:t>
            </a:r>
          </a:p>
          <a:p>
            <a:pPr marL="285750" indent="-285750">
              <a:buChar char="•"/>
            </a:pPr>
            <a:r>
              <a:rPr lang="pt-BR" sz="1100" dirty="0">
                <a:latin typeface="Aldrich"/>
              </a:rPr>
              <a:t>Tela inicial do jogo</a:t>
            </a:r>
          </a:p>
          <a:p>
            <a:pPr marL="285750" indent="-285750">
              <a:buChar char="•"/>
            </a:pPr>
            <a:endParaRPr lang="pt-BR" sz="1100" dirty="0">
              <a:latin typeface="Aldrich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68114B1-08B7-4241-832A-F18578448957}"/>
              </a:ext>
            </a:extLst>
          </p:cNvPr>
          <p:cNvSpPr txBox="1"/>
          <p:nvPr/>
        </p:nvSpPr>
        <p:spPr>
          <a:xfrm>
            <a:off x="1001713" y="3533775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sz="1100" dirty="0">
              <a:latin typeface="Aldrich"/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8BC77EB-71CF-45DF-A885-6C704C269AB7}"/>
              </a:ext>
            </a:extLst>
          </p:cNvPr>
          <p:cNvSpPr txBox="1"/>
          <p:nvPr/>
        </p:nvSpPr>
        <p:spPr>
          <a:xfrm>
            <a:off x="5907088" y="3430588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Char char="•"/>
            </a:pPr>
            <a:r>
              <a:rPr lang="pt-BR" sz="1100" dirty="0">
                <a:latin typeface="Aldrich"/>
              </a:rPr>
              <a:t>Coletar moedas para comprar dicas para o </a:t>
            </a:r>
            <a:r>
              <a:rPr lang="pt-BR" sz="1100" dirty="0" err="1">
                <a:latin typeface="Aldrich"/>
              </a:rPr>
              <a:t>quizz</a:t>
            </a:r>
          </a:p>
          <a:p>
            <a:pPr marL="171450" indent="-171450">
              <a:buChar char="•"/>
            </a:pPr>
            <a:r>
              <a:rPr lang="pt-BR" sz="1100" dirty="0">
                <a:latin typeface="Aldrich"/>
              </a:rPr>
              <a:t>Receber recompensa</a:t>
            </a:r>
          </a:p>
          <a:p>
            <a:pPr marL="171450" indent="-171450">
              <a:buChar char="•"/>
            </a:pPr>
            <a:r>
              <a:rPr lang="pt-BR" sz="1100" dirty="0">
                <a:latin typeface="Aldrich"/>
              </a:rPr>
              <a:t>Iniciar um novo jogo</a:t>
            </a:r>
          </a:p>
        </p:txBody>
      </p:sp>
      <p:sp>
        <p:nvSpPr>
          <p:cNvPr id="3" name="Google Shape;712;p32">
            <a:extLst>
              <a:ext uri="{FF2B5EF4-FFF2-40B4-BE49-F238E27FC236}">
                <a16:creationId xmlns:a16="http://schemas.microsoft.com/office/drawing/2014/main" id="{C0BA8015-AA19-4F53-B6D1-3CE59A63829D}"/>
              </a:ext>
            </a:extLst>
          </p:cNvPr>
          <p:cNvSpPr/>
          <p:nvPr/>
        </p:nvSpPr>
        <p:spPr>
          <a:xfrm>
            <a:off x="5273638" y="3224213"/>
            <a:ext cx="238200" cy="2382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57A73FA-79D3-4F98-9DA8-D0A07D5B17AA}"/>
              </a:ext>
            </a:extLst>
          </p:cNvPr>
          <p:cNvSpPr txBox="1"/>
          <p:nvPr/>
        </p:nvSpPr>
        <p:spPr>
          <a:xfrm>
            <a:off x="5907087" y="2192337"/>
            <a:ext cx="2743200" cy="93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Char char="•"/>
            </a:pPr>
            <a:r>
              <a:rPr lang="pt-BR" sz="1100" dirty="0">
                <a:latin typeface="Aldrich"/>
              </a:rPr>
              <a:t>Finalizar jornada de cada personagem</a:t>
            </a:r>
          </a:p>
          <a:p>
            <a:pPr marL="171450" indent="-171450">
              <a:buChar char="•"/>
            </a:pPr>
            <a:r>
              <a:rPr lang="pt-BR" sz="1100" dirty="0">
                <a:latin typeface="Aldrich"/>
              </a:rPr>
              <a:t>Mecânicas específicas de personagens</a:t>
            </a:r>
          </a:p>
          <a:p>
            <a:pPr marL="171450" indent="-171450">
              <a:buChar char="•"/>
            </a:pPr>
            <a:endParaRPr lang="pt-BR" sz="1100" dirty="0">
              <a:latin typeface="Aldrich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F691F11-595B-4ADE-98AC-484DDD40FB6B}"/>
              </a:ext>
            </a:extLst>
          </p:cNvPr>
          <p:cNvSpPr txBox="1"/>
          <p:nvPr/>
        </p:nvSpPr>
        <p:spPr>
          <a:xfrm>
            <a:off x="1001713" y="3327400"/>
            <a:ext cx="2743200" cy="12772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sz="1100" dirty="0">
              <a:latin typeface="Aldrich"/>
            </a:endParaRPr>
          </a:p>
          <a:p>
            <a:pPr marL="285750" indent="-285750">
              <a:buChar char="•"/>
            </a:pPr>
            <a:r>
              <a:rPr lang="pt-BR" sz="1100" dirty="0">
                <a:latin typeface="Aldrich"/>
              </a:rPr>
              <a:t>Explorar o mapa mais amplo</a:t>
            </a:r>
          </a:p>
          <a:p>
            <a:pPr marL="285750" indent="-285750">
              <a:buFont typeface="Arial"/>
              <a:buChar char="•"/>
            </a:pPr>
            <a:r>
              <a:rPr lang="pt-BR" sz="1100" dirty="0">
                <a:latin typeface="Aldrich"/>
              </a:rPr>
              <a:t>Selecionar personagem</a:t>
            </a:r>
          </a:p>
          <a:p>
            <a:pPr marL="285750" indent="-285750">
              <a:buFont typeface="Arial"/>
              <a:buChar char="•"/>
            </a:pPr>
            <a:r>
              <a:rPr lang="pt-BR" sz="1100" dirty="0">
                <a:latin typeface="Aldrich"/>
              </a:rPr>
              <a:t>Abrir/fechar e responder ao </a:t>
            </a:r>
            <a:r>
              <a:rPr lang="pt-BR" sz="1100" dirty="0" err="1">
                <a:latin typeface="Aldrich"/>
              </a:rPr>
              <a:t>quizz</a:t>
            </a:r>
            <a:endParaRPr lang="pt-BR" sz="1100" dirty="0">
              <a:latin typeface="Aldrich"/>
            </a:endParaRPr>
          </a:p>
          <a:p>
            <a:pPr marL="285750" indent="-285750">
              <a:buFont typeface="Arial"/>
              <a:buChar char="•"/>
            </a:pPr>
            <a:endParaRPr lang="pt-BR" sz="1100" dirty="0">
              <a:latin typeface="Aldrich"/>
            </a:endParaRPr>
          </a:p>
          <a:p>
            <a:pPr marL="285750" indent="-285750">
              <a:buChar char="•"/>
            </a:pPr>
            <a:endParaRPr lang="pt-BR" sz="1100" dirty="0">
              <a:latin typeface="Aldrich"/>
            </a:endParaRPr>
          </a:p>
        </p:txBody>
      </p:sp>
      <p:cxnSp>
        <p:nvCxnSpPr>
          <p:cNvPr id="32" name="Google Shape;708;p32">
            <a:extLst>
              <a:ext uri="{FF2B5EF4-FFF2-40B4-BE49-F238E27FC236}">
                <a16:creationId xmlns:a16="http://schemas.microsoft.com/office/drawing/2014/main" id="{1C7562AB-66D0-402A-B01A-D79F842EB176}"/>
              </a:ext>
            </a:extLst>
          </p:cNvPr>
          <p:cNvCxnSpPr>
            <a:cxnSpLocks/>
          </p:cNvCxnSpPr>
          <p:nvPr/>
        </p:nvCxnSpPr>
        <p:spPr>
          <a:xfrm rot="10800000">
            <a:off x="5847512" y="3345536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DBA4924-142D-4548-B4B3-2A4BE92A3159}"/>
              </a:ext>
            </a:extLst>
          </p:cNvPr>
          <p:cNvSpPr txBox="1"/>
          <p:nvPr/>
        </p:nvSpPr>
        <p:spPr>
          <a:xfrm>
            <a:off x="6661149" y="3192463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ldrich"/>
              </a:rPr>
              <a:t>PARTE 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227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49"/>
          <p:cNvSpPr txBox="1">
            <a:spLocks noGrp="1"/>
          </p:cNvSpPr>
          <p:nvPr>
            <p:ph type="ctrTitle"/>
          </p:nvPr>
        </p:nvSpPr>
        <p:spPr>
          <a:xfrm>
            <a:off x="722349" y="685800"/>
            <a:ext cx="4254367" cy="10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OBRIGADO!</a:t>
            </a:r>
            <a:endParaRPr dirty="0"/>
          </a:p>
        </p:txBody>
      </p:sp>
      <p:sp>
        <p:nvSpPr>
          <p:cNvPr id="1261" name="Google Shape;1261;p49"/>
          <p:cNvSpPr/>
          <p:nvPr/>
        </p:nvSpPr>
        <p:spPr>
          <a:xfrm>
            <a:off x="3737471" y="3592044"/>
            <a:ext cx="8933" cy="3970"/>
          </a:xfrm>
          <a:custGeom>
            <a:avLst/>
            <a:gdLst/>
            <a:ahLst/>
            <a:cxnLst/>
            <a:rect l="l" t="t" r="r" b="b"/>
            <a:pathLst>
              <a:path w="369" h="164" extrusionOk="0">
                <a:moveTo>
                  <a:pt x="1" y="0"/>
                </a:moveTo>
                <a:cubicBezTo>
                  <a:pt x="164" y="0"/>
                  <a:pt x="164" y="0"/>
                  <a:pt x="369" y="164"/>
                </a:cubicBezTo>
                <a:lnTo>
                  <a:pt x="369" y="0"/>
                </a:lnTo>
                <a:close/>
              </a:path>
            </a:pathLst>
          </a:custGeom>
          <a:solidFill>
            <a:srgbClr val="BBD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49"/>
          <p:cNvSpPr/>
          <p:nvPr/>
        </p:nvSpPr>
        <p:spPr>
          <a:xfrm>
            <a:off x="4071957" y="3717705"/>
            <a:ext cx="3970" cy="7941"/>
          </a:xfrm>
          <a:custGeom>
            <a:avLst/>
            <a:gdLst/>
            <a:ahLst/>
            <a:cxnLst/>
            <a:rect l="l" t="t" r="r" b="b"/>
            <a:pathLst>
              <a:path w="164" h="328" extrusionOk="0">
                <a:moveTo>
                  <a:pt x="164" y="1"/>
                </a:moveTo>
                <a:cubicBezTo>
                  <a:pt x="164" y="164"/>
                  <a:pt x="164" y="328"/>
                  <a:pt x="0" y="328"/>
                </a:cubicBezTo>
                <a:lnTo>
                  <a:pt x="0" y="328"/>
                </a:lnTo>
                <a:cubicBezTo>
                  <a:pt x="164" y="328"/>
                  <a:pt x="164" y="164"/>
                  <a:pt x="164" y="1"/>
                </a:cubicBezTo>
                <a:close/>
              </a:path>
            </a:pathLst>
          </a:custGeom>
          <a:solidFill>
            <a:srgbClr val="609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49"/>
          <p:cNvSpPr/>
          <p:nvPr/>
        </p:nvSpPr>
        <p:spPr>
          <a:xfrm>
            <a:off x="8374101" y="2829563"/>
            <a:ext cx="16689" cy="109795"/>
          </a:xfrm>
          <a:custGeom>
            <a:avLst/>
            <a:gdLst/>
            <a:ahLst/>
            <a:cxnLst/>
            <a:rect l="l" t="t" r="r" b="b"/>
            <a:pathLst>
              <a:path w="696" h="4579" extrusionOk="0">
                <a:moveTo>
                  <a:pt x="0" y="0"/>
                </a:moveTo>
                <a:lnTo>
                  <a:pt x="0" y="4088"/>
                </a:lnTo>
                <a:lnTo>
                  <a:pt x="695" y="4578"/>
                </a:lnTo>
                <a:lnTo>
                  <a:pt x="695" y="695"/>
                </a:lnTo>
                <a:lnTo>
                  <a:pt x="0" y="0"/>
                </a:lnTo>
                <a:close/>
              </a:path>
            </a:pathLst>
          </a:custGeom>
          <a:solidFill>
            <a:srgbClr val="0652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49"/>
          <p:cNvSpPr/>
          <p:nvPr/>
        </p:nvSpPr>
        <p:spPr>
          <a:xfrm>
            <a:off x="8190811" y="3404875"/>
            <a:ext cx="3956" cy="86273"/>
          </a:xfrm>
          <a:custGeom>
            <a:avLst/>
            <a:gdLst/>
            <a:ahLst/>
            <a:cxnLst/>
            <a:rect l="l" t="t" r="r" b="b"/>
            <a:pathLst>
              <a:path w="165" h="3598" extrusionOk="0">
                <a:moveTo>
                  <a:pt x="164" y="0"/>
                </a:moveTo>
                <a:lnTo>
                  <a:pt x="1" y="3597"/>
                </a:lnTo>
                <a:lnTo>
                  <a:pt x="1" y="3597"/>
                </a:ln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</a:path>
            </a:pathLst>
          </a:custGeom>
          <a:solidFill>
            <a:srgbClr val="F7EA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49"/>
          <p:cNvSpPr/>
          <p:nvPr/>
        </p:nvSpPr>
        <p:spPr>
          <a:xfrm>
            <a:off x="8292743" y="299714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DCDA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49"/>
          <p:cNvSpPr/>
          <p:nvPr/>
        </p:nvSpPr>
        <p:spPr>
          <a:xfrm>
            <a:off x="8153573" y="2993239"/>
            <a:ext cx="143124" cy="109795"/>
          </a:xfrm>
          <a:custGeom>
            <a:avLst/>
            <a:gdLst/>
            <a:ahLst/>
            <a:cxnLst/>
            <a:rect l="l" t="t" r="r" b="b"/>
            <a:pathLst>
              <a:path w="5969" h="4579" extrusionOk="0">
                <a:moveTo>
                  <a:pt x="4783" y="0"/>
                </a:moveTo>
                <a:cubicBezTo>
                  <a:pt x="3066" y="1186"/>
                  <a:pt x="1554" y="2535"/>
                  <a:pt x="1" y="3720"/>
                </a:cubicBezTo>
                <a:cubicBezTo>
                  <a:pt x="328" y="4088"/>
                  <a:pt x="859" y="4251"/>
                  <a:pt x="1186" y="4578"/>
                </a:cubicBezTo>
                <a:cubicBezTo>
                  <a:pt x="2739" y="3393"/>
                  <a:pt x="4415" y="2044"/>
                  <a:pt x="5968" y="818"/>
                </a:cubicBezTo>
                <a:cubicBezTo>
                  <a:pt x="5968" y="491"/>
                  <a:pt x="5968" y="327"/>
                  <a:pt x="5805" y="164"/>
                </a:cubicBezTo>
                <a:cubicBezTo>
                  <a:pt x="5641" y="0"/>
                  <a:pt x="5437" y="0"/>
                  <a:pt x="5273" y="0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49"/>
          <p:cNvSpPr/>
          <p:nvPr/>
        </p:nvSpPr>
        <p:spPr>
          <a:xfrm>
            <a:off x="7884056" y="3291194"/>
            <a:ext cx="12756" cy="45103"/>
          </a:xfrm>
          <a:custGeom>
            <a:avLst/>
            <a:gdLst/>
            <a:ahLst/>
            <a:cxnLst/>
            <a:rect l="l" t="t" r="r" b="b"/>
            <a:pathLst>
              <a:path w="532" h="1881" extrusionOk="0">
                <a:moveTo>
                  <a:pt x="327" y="164"/>
                </a:moveTo>
                <a:cubicBezTo>
                  <a:pt x="532" y="491"/>
                  <a:pt x="164" y="1185"/>
                  <a:pt x="0" y="1880"/>
                </a:cubicBezTo>
                <a:lnTo>
                  <a:pt x="0" y="1880"/>
                </a:lnTo>
                <a:cubicBezTo>
                  <a:pt x="164" y="1185"/>
                  <a:pt x="532" y="491"/>
                  <a:pt x="327" y="164"/>
                </a:cubicBezTo>
                <a:close/>
                <a:moveTo>
                  <a:pt x="327" y="0"/>
                </a:moveTo>
                <a:lnTo>
                  <a:pt x="327" y="164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49"/>
          <p:cNvSpPr/>
          <p:nvPr/>
        </p:nvSpPr>
        <p:spPr>
          <a:xfrm>
            <a:off x="7884056" y="3274529"/>
            <a:ext cx="41170" cy="61767"/>
          </a:xfrm>
          <a:custGeom>
            <a:avLst/>
            <a:gdLst/>
            <a:ahLst/>
            <a:cxnLst/>
            <a:rect l="l" t="t" r="r" b="b"/>
            <a:pathLst>
              <a:path w="1717" h="2576" extrusionOk="0">
                <a:moveTo>
                  <a:pt x="1186" y="0"/>
                </a:moveTo>
                <a:cubicBezTo>
                  <a:pt x="859" y="164"/>
                  <a:pt x="532" y="327"/>
                  <a:pt x="327" y="695"/>
                </a:cubicBezTo>
                <a:lnTo>
                  <a:pt x="327" y="859"/>
                </a:lnTo>
                <a:cubicBezTo>
                  <a:pt x="532" y="1186"/>
                  <a:pt x="164" y="1880"/>
                  <a:pt x="0" y="2575"/>
                </a:cubicBezTo>
                <a:cubicBezTo>
                  <a:pt x="532" y="2044"/>
                  <a:pt x="1022" y="1717"/>
                  <a:pt x="1717" y="1186"/>
                </a:cubicBezTo>
                <a:cubicBezTo>
                  <a:pt x="1349" y="859"/>
                  <a:pt x="1186" y="327"/>
                  <a:pt x="1186" y="0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49"/>
          <p:cNvSpPr/>
          <p:nvPr/>
        </p:nvSpPr>
        <p:spPr>
          <a:xfrm>
            <a:off x="8259413" y="3148091"/>
            <a:ext cx="24529" cy="16689"/>
          </a:xfrm>
          <a:custGeom>
            <a:avLst/>
            <a:gdLst/>
            <a:ahLst/>
            <a:cxnLst/>
            <a:rect l="l" t="t" r="r" b="b"/>
            <a:pathLst>
              <a:path w="1023" h="696" extrusionOk="0">
                <a:moveTo>
                  <a:pt x="1" y="0"/>
                </a:moveTo>
                <a:lnTo>
                  <a:pt x="1" y="0"/>
                </a:lnTo>
                <a:cubicBezTo>
                  <a:pt x="205" y="327"/>
                  <a:pt x="532" y="491"/>
                  <a:pt x="1023" y="695"/>
                </a:cubicBezTo>
                <a:lnTo>
                  <a:pt x="1023" y="491"/>
                </a:lnTo>
                <a:cubicBezTo>
                  <a:pt x="532" y="491"/>
                  <a:pt x="369" y="327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49"/>
          <p:cNvSpPr/>
          <p:nvPr/>
        </p:nvSpPr>
        <p:spPr>
          <a:xfrm>
            <a:off x="7945800" y="3397035"/>
            <a:ext cx="32370" cy="12756"/>
          </a:xfrm>
          <a:custGeom>
            <a:avLst/>
            <a:gdLst/>
            <a:ahLst/>
            <a:cxnLst/>
            <a:rect l="l" t="t" r="r" b="b"/>
            <a:pathLst>
              <a:path w="1350" h="532" extrusionOk="0">
                <a:moveTo>
                  <a:pt x="1349" y="0"/>
                </a:moveTo>
                <a:cubicBezTo>
                  <a:pt x="1022" y="0"/>
                  <a:pt x="491" y="164"/>
                  <a:pt x="0" y="532"/>
                </a:cubicBezTo>
                <a:lnTo>
                  <a:pt x="0" y="532"/>
                </a:lnTo>
                <a:cubicBezTo>
                  <a:pt x="491" y="164"/>
                  <a:pt x="1022" y="0"/>
                  <a:pt x="13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49"/>
          <p:cNvSpPr/>
          <p:nvPr/>
        </p:nvSpPr>
        <p:spPr>
          <a:xfrm>
            <a:off x="7978147" y="3397035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EE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49"/>
          <p:cNvSpPr/>
          <p:nvPr/>
        </p:nvSpPr>
        <p:spPr>
          <a:xfrm>
            <a:off x="7978147" y="3393102"/>
            <a:ext cx="20597" cy="3956"/>
          </a:xfrm>
          <a:custGeom>
            <a:avLst/>
            <a:gdLst/>
            <a:ahLst/>
            <a:cxnLst/>
            <a:rect l="l" t="t" r="r" b="b"/>
            <a:pathLst>
              <a:path w="859" h="165" extrusionOk="0">
                <a:moveTo>
                  <a:pt x="858" y="164"/>
                </a:moveTo>
                <a:lnTo>
                  <a:pt x="858" y="164"/>
                </a:lnTo>
                <a:lnTo>
                  <a:pt x="858" y="164"/>
                </a:lnTo>
                <a:lnTo>
                  <a:pt x="858" y="164"/>
                </a:lnTo>
                <a:close/>
                <a:moveTo>
                  <a:pt x="491" y="1"/>
                </a:moveTo>
                <a:cubicBezTo>
                  <a:pt x="327" y="1"/>
                  <a:pt x="164" y="164"/>
                  <a:pt x="0" y="164"/>
                </a:cubicBezTo>
                <a:lnTo>
                  <a:pt x="0" y="164"/>
                </a:lnTo>
                <a:cubicBezTo>
                  <a:pt x="164" y="164"/>
                  <a:pt x="327" y="1"/>
                  <a:pt x="491" y="1"/>
                </a:cubicBezTo>
                <a:cubicBezTo>
                  <a:pt x="491" y="1"/>
                  <a:pt x="695" y="164"/>
                  <a:pt x="858" y="164"/>
                </a:cubicBezTo>
                <a:cubicBezTo>
                  <a:pt x="695" y="164"/>
                  <a:pt x="491" y="1"/>
                  <a:pt x="491" y="1"/>
                </a:cubicBez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49"/>
          <p:cNvSpPr/>
          <p:nvPr/>
        </p:nvSpPr>
        <p:spPr>
          <a:xfrm>
            <a:off x="7945800" y="3372529"/>
            <a:ext cx="68625" cy="37262"/>
          </a:xfrm>
          <a:custGeom>
            <a:avLst/>
            <a:gdLst/>
            <a:ahLst/>
            <a:cxnLst/>
            <a:rect l="l" t="t" r="r" b="b"/>
            <a:pathLst>
              <a:path w="2862" h="1554" extrusionOk="0">
                <a:moveTo>
                  <a:pt x="1676" y="1"/>
                </a:moveTo>
                <a:cubicBezTo>
                  <a:pt x="1186" y="532"/>
                  <a:pt x="491" y="1022"/>
                  <a:pt x="0" y="1554"/>
                </a:cubicBezTo>
                <a:cubicBezTo>
                  <a:pt x="491" y="1186"/>
                  <a:pt x="1022" y="1022"/>
                  <a:pt x="1349" y="1022"/>
                </a:cubicBezTo>
                <a:cubicBezTo>
                  <a:pt x="1513" y="1022"/>
                  <a:pt x="1676" y="859"/>
                  <a:pt x="1840" y="859"/>
                </a:cubicBezTo>
                <a:cubicBezTo>
                  <a:pt x="1840" y="859"/>
                  <a:pt x="2044" y="1022"/>
                  <a:pt x="2207" y="1022"/>
                </a:cubicBezTo>
                <a:cubicBezTo>
                  <a:pt x="2534" y="859"/>
                  <a:pt x="2698" y="695"/>
                  <a:pt x="2861" y="532"/>
                </a:cubicBezTo>
                <a:cubicBezTo>
                  <a:pt x="2371" y="328"/>
                  <a:pt x="2044" y="164"/>
                  <a:pt x="1676" y="1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49"/>
          <p:cNvSpPr/>
          <p:nvPr/>
        </p:nvSpPr>
        <p:spPr>
          <a:xfrm>
            <a:off x="8072238" y="3523472"/>
            <a:ext cx="7865" cy="3932"/>
          </a:xfrm>
          <a:custGeom>
            <a:avLst/>
            <a:gdLst/>
            <a:ahLst/>
            <a:cxnLst/>
            <a:rect l="l" t="t" r="r" b="b"/>
            <a:pathLst>
              <a:path w="328" h="164" extrusionOk="0"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49"/>
          <p:cNvSpPr/>
          <p:nvPr/>
        </p:nvSpPr>
        <p:spPr>
          <a:xfrm>
            <a:off x="8194743" y="3404875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AF3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49"/>
          <p:cNvSpPr/>
          <p:nvPr/>
        </p:nvSpPr>
        <p:spPr>
          <a:xfrm>
            <a:off x="8194743" y="3404875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8" name="Google Shape;1288;p49"/>
          <p:cNvGrpSpPr/>
          <p:nvPr/>
        </p:nvGrpSpPr>
        <p:grpSpPr>
          <a:xfrm>
            <a:off x="3524229" y="4307540"/>
            <a:ext cx="6289257" cy="539081"/>
            <a:chOff x="3457434" y="4469778"/>
            <a:chExt cx="6350017" cy="544289"/>
          </a:xfrm>
        </p:grpSpPr>
        <p:sp>
          <p:nvSpPr>
            <p:cNvPr id="1289" name="Google Shape;1289;p49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9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9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9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9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9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9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9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9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9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3494040" y="4494520"/>
              <a:ext cx="6313411" cy="12880"/>
            </a:xfrm>
            <a:custGeom>
              <a:avLst/>
              <a:gdLst/>
              <a:ahLst/>
              <a:cxnLst/>
              <a:rect l="l" t="t" r="r" b="b"/>
              <a:pathLst>
                <a:path w="260777" h="532" extrusionOk="0">
                  <a:moveTo>
                    <a:pt x="1" y="0"/>
                  </a:moveTo>
                  <a:lnTo>
                    <a:pt x="1" y="532"/>
                  </a:lnTo>
                  <a:cubicBezTo>
                    <a:pt x="369" y="368"/>
                    <a:pt x="696" y="164"/>
                    <a:pt x="1227" y="0"/>
                  </a:cubicBezTo>
                  <a:close/>
                  <a:moveTo>
                    <a:pt x="217491" y="0"/>
                  </a:moveTo>
                  <a:lnTo>
                    <a:pt x="218350" y="532"/>
                  </a:lnTo>
                  <a:lnTo>
                    <a:pt x="224317" y="532"/>
                  </a:lnTo>
                  <a:lnTo>
                    <a:pt x="224154" y="0"/>
                  </a:lnTo>
                  <a:close/>
                  <a:moveTo>
                    <a:pt x="255463" y="0"/>
                  </a:moveTo>
                  <a:lnTo>
                    <a:pt x="255463" y="532"/>
                  </a:lnTo>
                  <a:lnTo>
                    <a:pt x="260777" y="532"/>
                  </a:lnTo>
                  <a:lnTo>
                    <a:pt x="2607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0" name="Google Shape;1310;p49"/>
          <p:cNvSpPr/>
          <p:nvPr/>
        </p:nvSpPr>
        <p:spPr>
          <a:xfrm>
            <a:off x="4124124" y="1940852"/>
            <a:ext cx="5114140" cy="3032321"/>
          </a:xfrm>
          <a:custGeom>
            <a:avLst/>
            <a:gdLst/>
            <a:ahLst/>
            <a:cxnLst/>
            <a:rect l="l" t="t" r="r" b="b"/>
            <a:pathLst>
              <a:path w="225135" h="134190" extrusionOk="0">
                <a:moveTo>
                  <a:pt x="41896" y="1"/>
                </a:moveTo>
                <a:cubicBezTo>
                  <a:pt x="37114" y="1"/>
                  <a:pt x="33190" y="3924"/>
                  <a:pt x="33190" y="8707"/>
                </a:cubicBezTo>
                <a:lnTo>
                  <a:pt x="33190" y="102349"/>
                </a:lnTo>
                <a:lnTo>
                  <a:pt x="1676" y="125197"/>
                </a:lnTo>
                <a:lnTo>
                  <a:pt x="2044" y="125197"/>
                </a:lnTo>
                <a:cubicBezTo>
                  <a:pt x="859" y="126015"/>
                  <a:pt x="0" y="127568"/>
                  <a:pt x="0" y="129081"/>
                </a:cubicBezTo>
                <a:cubicBezTo>
                  <a:pt x="0" y="131819"/>
                  <a:pt x="2371" y="134190"/>
                  <a:pt x="5109" y="134190"/>
                </a:cubicBezTo>
                <a:lnTo>
                  <a:pt x="220188" y="134190"/>
                </a:lnTo>
                <a:cubicBezTo>
                  <a:pt x="222927" y="134190"/>
                  <a:pt x="225134" y="131819"/>
                  <a:pt x="225134" y="129081"/>
                </a:cubicBezTo>
                <a:cubicBezTo>
                  <a:pt x="225134" y="127732"/>
                  <a:pt x="224644" y="126383"/>
                  <a:pt x="223622" y="125524"/>
                </a:cubicBezTo>
                <a:lnTo>
                  <a:pt x="223785" y="125524"/>
                </a:lnTo>
                <a:lnTo>
                  <a:pt x="192762" y="102349"/>
                </a:lnTo>
                <a:lnTo>
                  <a:pt x="192762" y="8707"/>
                </a:lnTo>
                <a:cubicBezTo>
                  <a:pt x="192762" y="3924"/>
                  <a:pt x="188879" y="1"/>
                  <a:pt x="1840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49"/>
          <p:cNvSpPr/>
          <p:nvPr/>
        </p:nvSpPr>
        <p:spPr>
          <a:xfrm>
            <a:off x="4108715" y="1945809"/>
            <a:ext cx="5145459" cy="3032302"/>
          </a:xfrm>
          <a:custGeom>
            <a:avLst/>
            <a:gdLst/>
            <a:ahLst/>
            <a:cxnLst/>
            <a:rect l="l" t="t" r="r" b="b"/>
            <a:pathLst>
              <a:path w="225626" h="134722" extrusionOk="0">
                <a:moveTo>
                  <a:pt x="184261" y="491"/>
                </a:moveTo>
                <a:cubicBezTo>
                  <a:pt x="186468" y="491"/>
                  <a:pt x="188675" y="1513"/>
                  <a:pt x="190228" y="3066"/>
                </a:cubicBezTo>
                <a:cubicBezTo>
                  <a:pt x="191577" y="4578"/>
                  <a:pt x="192599" y="6622"/>
                  <a:pt x="192599" y="9034"/>
                </a:cubicBezTo>
                <a:lnTo>
                  <a:pt x="192599" y="102839"/>
                </a:lnTo>
                <a:lnTo>
                  <a:pt x="223381" y="125714"/>
                </a:lnTo>
                <a:lnTo>
                  <a:pt x="223581" y="126015"/>
                </a:lnTo>
                <a:cubicBezTo>
                  <a:pt x="224440" y="126873"/>
                  <a:pt x="225135" y="128059"/>
                  <a:pt x="225135" y="129408"/>
                </a:cubicBezTo>
                <a:cubicBezTo>
                  <a:pt x="225135" y="130797"/>
                  <a:pt x="224603" y="131983"/>
                  <a:pt x="223581" y="132841"/>
                </a:cubicBezTo>
                <a:cubicBezTo>
                  <a:pt x="222764" y="133699"/>
                  <a:pt x="221538" y="134190"/>
                  <a:pt x="220352" y="134190"/>
                </a:cubicBezTo>
                <a:lnTo>
                  <a:pt x="5273" y="134190"/>
                </a:lnTo>
                <a:cubicBezTo>
                  <a:pt x="3884" y="134190"/>
                  <a:pt x="2698" y="133699"/>
                  <a:pt x="1840" y="132841"/>
                </a:cubicBezTo>
                <a:cubicBezTo>
                  <a:pt x="1023" y="131983"/>
                  <a:pt x="491" y="130797"/>
                  <a:pt x="491" y="129408"/>
                </a:cubicBezTo>
                <a:cubicBezTo>
                  <a:pt x="491" y="127895"/>
                  <a:pt x="1186" y="126546"/>
                  <a:pt x="2371" y="125688"/>
                </a:cubicBezTo>
                <a:lnTo>
                  <a:pt x="2862" y="125157"/>
                </a:lnTo>
                <a:lnTo>
                  <a:pt x="2698" y="125157"/>
                </a:lnTo>
                <a:lnTo>
                  <a:pt x="33722" y="102839"/>
                </a:lnTo>
                <a:lnTo>
                  <a:pt x="33722" y="9034"/>
                </a:lnTo>
                <a:cubicBezTo>
                  <a:pt x="33722" y="6622"/>
                  <a:pt x="34539" y="4578"/>
                  <a:pt x="36092" y="3066"/>
                </a:cubicBezTo>
                <a:cubicBezTo>
                  <a:pt x="37605" y="1513"/>
                  <a:pt x="39853" y="491"/>
                  <a:pt x="42060" y="491"/>
                </a:cubicBezTo>
                <a:close/>
                <a:moveTo>
                  <a:pt x="42060" y="1"/>
                </a:moveTo>
                <a:cubicBezTo>
                  <a:pt x="37114" y="1"/>
                  <a:pt x="33190" y="4088"/>
                  <a:pt x="33190" y="9034"/>
                </a:cubicBezTo>
                <a:lnTo>
                  <a:pt x="33190" y="102676"/>
                </a:lnTo>
                <a:lnTo>
                  <a:pt x="1023" y="125688"/>
                </a:lnTo>
                <a:lnTo>
                  <a:pt x="1589" y="125688"/>
                </a:lnTo>
                <a:cubicBezTo>
                  <a:pt x="620" y="126584"/>
                  <a:pt x="1" y="127949"/>
                  <a:pt x="1" y="129408"/>
                </a:cubicBezTo>
                <a:cubicBezTo>
                  <a:pt x="1" y="132310"/>
                  <a:pt x="2371" y="134721"/>
                  <a:pt x="5273" y="134721"/>
                </a:cubicBezTo>
                <a:lnTo>
                  <a:pt x="220352" y="134721"/>
                </a:lnTo>
                <a:cubicBezTo>
                  <a:pt x="223254" y="134721"/>
                  <a:pt x="225625" y="132310"/>
                  <a:pt x="225625" y="129408"/>
                </a:cubicBezTo>
                <a:cubicBezTo>
                  <a:pt x="225625" y="128054"/>
                  <a:pt x="225101" y="126962"/>
                  <a:pt x="224258" y="126015"/>
                </a:cubicBezTo>
                <a:lnTo>
                  <a:pt x="224603" y="126015"/>
                </a:lnTo>
                <a:lnTo>
                  <a:pt x="223949" y="125530"/>
                </a:lnTo>
                <a:lnTo>
                  <a:pt x="223949" y="125530"/>
                </a:lnTo>
                <a:lnTo>
                  <a:pt x="223949" y="125524"/>
                </a:lnTo>
                <a:lnTo>
                  <a:pt x="223942" y="125524"/>
                </a:lnTo>
                <a:lnTo>
                  <a:pt x="193130" y="102676"/>
                </a:lnTo>
                <a:lnTo>
                  <a:pt x="193130" y="9034"/>
                </a:lnTo>
                <a:cubicBezTo>
                  <a:pt x="193130" y="4088"/>
                  <a:pt x="189043" y="1"/>
                  <a:pt x="184261" y="1"/>
                </a:cubicBezTo>
                <a:close/>
              </a:path>
            </a:pathLst>
          </a:custGeom>
          <a:solidFill>
            <a:srgbClr val="006FE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49"/>
          <p:cNvSpPr/>
          <p:nvPr/>
        </p:nvSpPr>
        <p:spPr>
          <a:xfrm>
            <a:off x="4195225" y="4784947"/>
            <a:ext cx="5013245" cy="10622"/>
          </a:xfrm>
          <a:custGeom>
            <a:avLst/>
            <a:gdLst/>
            <a:ahLst/>
            <a:cxnLst/>
            <a:rect l="l" t="t" r="r" b="b"/>
            <a:pathLst>
              <a:path w="219044" h="696" extrusionOk="0">
                <a:moveTo>
                  <a:pt x="0" y="1"/>
                </a:moveTo>
                <a:lnTo>
                  <a:pt x="0" y="695"/>
                </a:lnTo>
                <a:lnTo>
                  <a:pt x="219044" y="695"/>
                </a:lnTo>
                <a:lnTo>
                  <a:pt x="219044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49"/>
          <p:cNvSpPr/>
          <p:nvPr/>
        </p:nvSpPr>
        <p:spPr>
          <a:xfrm>
            <a:off x="4496502" y="4310732"/>
            <a:ext cx="4422199" cy="367558"/>
          </a:xfrm>
          <a:custGeom>
            <a:avLst/>
            <a:gdLst/>
            <a:ahLst/>
            <a:cxnLst/>
            <a:rect l="l" t="t" r="r" b="b"/>
            <a:pathLst>
              <a:path w="192313" h="15329" extrusionOk="0">
                <a:moveTo>
                  <a:pt x="20806" y="164"/>
                </a:moveTo>
                <a:lnTo>
                  <a:pt x="44043" y="327"/>
                </a:lnTo>
                <a:lnTo>
                  <a:pt x="43777" y="327"/>
                </a:lnTo>
                <a:lnTo>
                  <a:pt x="42428" y="1840"/>
                </a:lnTo>
                <a:lnTo>
                  <a:pt x="30329" y="1676"/>
                </a:lnTo>
                <a:lnTo>
                  <a:pt x="32046" y="327"/>
                </a:lnTo>
                <a:lnTo>
                  <a:pt x="31188" y="327"/>
                </a:lnTo>
                <a:lnTo>
                  <a:pt x="29471" y="1676"/>
                </a:lnTo>
                <a:lnTo>
                  <a:pt x="18925" y="1676"/>
                </a:lnTo>
                <a:lnTo>
                  <a:pt x="20806" y="164"/>
                </a:lnTo>
                <a:close/>
                <a:moveTo>
                  <a:pt x="44632" y="332"/>
                </a:moveTo>
                <a:lnTo>
                  <a:pt x="67279" y="491"/>
                </a:lnTo>
                <a:lnTo>
                  <a:pt x="66625" y="2044"/>
                </a:lnTo>
                <a:lnTo>
                  <a:pt x="55876" y="2044"/>
                </a:lnTo>
                <a:lnTo>
                  <a:pt x="56897" y="491"/>
                </a:lnTo>
                <a:lnTo>
                  <a:pt x="56039" y="491"/>
                </a:lnTo>
                <a:lnTo>
                  <a:pt x="55017" y="1840"/>
                </a:lnTo>
                <a:lnTo>
                  <a:pt x="43286" y="1840"/>
                </a:lnTo>
                <a:lnTo>
                  <a:pt x="44632" y="332"/>
                </a:lnTo>
                <a:close/>
                <a:moveTo>
                  <a:pt x="68138" y="491"/>
                </a:moveTo>
                <a:lnTo>
                  <a:pt x="80073" y="654"/>
                </a:lnTo>
                <a:lnTo>
                  <a:pt x="79542" y="2208"/>
                </a:lnTo>
                <a:lnTo>
                  <a:pt x="67443" y="2044"/>
                </a:lnTo>
                <a:lnTo>
                  <a:pt x="68138" y="491"/>
                </a:lnTo>
                <a:close/>
                <a:moveTo>
                  <a:pt x="80727" y="654"/>
                </a:moveTo>
                <a:lnTo>
                  <a:pt x="92335" y="818"/>
                </a:lnTo>
                <a:lnTo>
                  <a:pt x="92335" y="2208"/>
                </a:lnTo>
                <a:lnTo>
                  <a:pt x="80400" y="2208"/>
                </a:lnTo>
                <a:lnTo>
                  <a:pt x="80727" y="654"/>
                </a:lnTo>
                <a:close/>
                <a:moveTo>
                  <a:pt x="104597" y="818"/>
                </a:moveTo>
                <a:lnTo>
                  <a:pt x="104761" y="2371"/>
                </a:lnTo>
                <a:lnTo>
                  <a:pt x="93194" y="2208"/>
                </a:lnTo>
                <a:lnTo>
                  <a:pt x="93194" y="818"/>
                </a:lnTo>
                <a:close/>
                <a:moveTo>
                  <a:pt x="105456" y="818"/>
                </a:moveTo>
                <a:lnTo>
                  <a:pt x="116492" y="1022"/>
                </a:lnTo>
                <a:lnTo>
                  <a:pt x="116860" y="2371"/>
                </a:lnTo>
                <a:lnTo>
                  <a:pt x="105619" y="2371"/>
                </a:lnTo>
                <a:lnTo>
                  <a:pt x="105456" y="818"/>
                </a:lnTo>
                <a:close/>
                <a:moveTo>
                  <a:pt x="128100" y="1022"/>
                </a:moveTo>
                <a:lnTo>
                  <a:pt x="128754" y="2535"/>
                </a:lnTo>
                <a:lnTo>
                  <a:pt x="117718" y="2371"/>
                </a:lnTo>
                <a:lnTo>
                  <a:pt x="117187" y="1022"/>
                </a:lnTo>
                <a:close/>
                <a:moveTo>
                  <a:pt x="128958" y="1022"/>
                </a:moveTo>
                <a:lnTo>
                  <a:pt x="139504" y="1186"/>
                </a:lnTo>
                <a:lnTo>
                  <a:pt x="140526" y="2535"/>
                </a:lnTo>
                <a:lnTo>
                  <a:pt x="129612" y="2535"/>
                </a:lnTo>
                <a:lnTo>
                  <a:pt x="128958" y="1022"/>
                </a:lnTo>
                <a:close/>
                <a:moveTo>
                  <a:pt x="150744" y="1186"/>
                </a:moveTo>
                <a:lnTo>
                  <a:pt x="151929" y="2698"/>
                </a:lnTo>
                <a:lnTo>
                  <a:pt x="141220" y="2535"/>
                </a:lnTo>
                <a:lnTo>
                  <a:pt x="140362" y="1186"/>
                </a:lnTo>
                <a:close/>
                <a:moveTo>
                  <a:pt x="151439" y="1186"/>
                </a:moveTo>
                <a:lnTo>
                  <a:pt x="162843" y="1349"/>
                </a:lnTo>
                <a:lnTo>
                  <a:pt x="164355" y="2698"/>
                </a:lnTo>
                <a:lnTo>
                  <a:pt x="152624" y="2698"/>
                </a:lnTo>
                <a:lnTo>
                  <a:pt x="151439" y="1186"/>
                </a:lnTo>
                <a:close/>
                <a:moveTo>
                  <a:pt x="163701" y="1349"/>
                </a:moveTo>
                <a:lnTo>
                  <a:pt x="174574" y="1513"/>
                </a:lnTo>
                <a:lnTo>
                  <a:pt x="176290" y="2862"/>
                </a:lnTo>
                <a:lnTo>
                  <a:pt x="165050" y="2698"/>
                </a:lnTo>
                <a:lnTo>
                  <a:pt x="163701" y="1349"/>
                </a:lnTo>
                <a:close/>
                <a:moveTo>
                  <a:pt x="18598" y="1840"/>
                </a:moveTo>
                <a:lnTo>
                  <a:pt x="29307" y="2044"/>
                </a:lnTo>
                <a:lnTo>
                  <a:pt x="27427" y="3556"/>
                </a:lnTo>
                <a:lnTo>
                  <a:pt x="16350" y="3556"/>
                </a:lnTo>
                <a:lnTo>
                  <a:pt x="18598" y="1840"/>
                </a:lnTo>
                <a:close/>
                <a:moveTo>
                  <a:pt x="42265" y="2044"/>
                </a:moveTo>
                <a:lnTo>
                  <a:pt x="40711" y="3720"/>
                </a:lnTo>
                <a:lnTo>
                  <a:pt x="28286" y="3556"/>
                </a:lnTo>
                <a:lnTo>
                  <a:pt x="30166" y="2044"/>
                </a:lnTo>
                <a:close/>
                <a:moveTo>
                  <a:pt x="43123" y="2044"/>
                </a:moveTo>
                <a:lnTo>
                  <a:pt x="54854" y="2208"/>
                </a:lnTo>
                <a:lnTo>
                  <a:pt x="53832" y="3720"/>
                </a:lnTo>
                <a:lnTo>
                  <a:pt x="41733" y="3720"/>
                </a:lnTo>
                <a:lnTo>
                  <a:pt x="43123" y="2044"/>
                </a:lnTo>
                <a:close/>
                <a:moveTo>
                  <a:pt x="66421" y="2208"/>
                </a:moveTo>
                <a:lnTo>
                  <a:pt x="65604" y="3883"/>
                </a:lnTo>
                <a:lnTo>
                  <a:pt x="54690" y="3720"/>
                </a:lnTo>
                <a:lnTo>
                  <a:pt x="55876" y="2208"/>
                </a:lnTo>
                <a:close/>
                <a:moveTo>
                  <a:pt x="67279" y="2208"/>
                </a:moveTo>
                <a:lnTo>
                  <a:pt x="79542" y="2371"/>
                </a:lnTo>
                <a:lnTo>
                  <a:pt x="79051" y="3883"/>
                </a:lnTo>
                <a:lnTo>
                  <a:pt x="66625" y="3883"/>
                </a:lnTo>
                <a:lnTo>
                  <a:pt x="67279" y="2208"/>
                </a:lnTo>
                <a:close/>
                <a:moveTo>
                  <a:pt x="92335" y="2371"/>
                </a:moveTo>
                <a:lnTo>
                  <a:pt x="92172" y="4088"/>
                </a:lnTo>
                <a:lnTo>
                  <a:pt x="79909" y="3883"/>
                </a:lnTo>
                <a:lnTo>
                  <a:pt x="80400" y="2371"/>
                </a:lnTo>
                <a:close/>
                <a:moveTo>
                  <a:pt x="93194" y="2371"/>
                </a:moveTo>
                <a:lnTo>
                  <a:pt x="104761" y="2535"/>
                </a:lnTo>
                <a:lnTo>
                  <a:pt x="104924" y="4088"/>
                </a:lnTo>
                <a:lnTo>
                  <a:pt x="92989" y="4088"/>
                </a:lnTo>
                <a:lnTo>
                  <a:pt x="93194" y="2371"/>
                </a:lnTo>
                <a:close/>
                <a:moveTo>
                  <a:pt x="117023" y="2535"/>
                </a:moveTo>
                <a:lnTo>
                  <a:pt x="117514" y="4088"/>
                </a:lnTo>
                <a:lnTo>
                  <a:pt x="105783" y="4088"/>
                </a:lnTo>
                <a:lnTo>
                  <a:pt x="105619" y="2535"/>
                </a:lnTo>
                <a:close/>
                <a:moveTo>
                  <a:pt x="117718" y="2535"/>
                </a:moveTo>
                <a:lnTo>
                  <a:pt x="128958" y="2698"/>
                </a:lnTo>
                <a:lnTo>
                  <a:pt x="129776" y="4251"/>
                </a:lnTo>
                <a:lnTo>
                  <a:pt x="118372" y="4088"/>
                </a:lnTo>
                <a:lnTo>
                  <a:pt x="117718" y="2535"/>
                </a:lnTo>
                <a:close/>
                <a:moveTo>
                  <a:pt x="140689" y="2698"/>
                </a:moveTo>
                <a:lnTo>
                  <a:pt x="141711" y="4251"/>
                </a:lnTo>
                <a:lnTo>
                  <a:pt x="130471" y="4251"/>
                </a:lnTo>
                <a:lnTo>
                  <a:pt x="129776" y="2698"/>
                </a:lnTo>
                <a:close/>
                <a:moveTo>
                  <a:pt x="141384" y="2698"/>
                </a:moveTo>
                <a:lnTo>
                  <a:pt x="152093" y="2862"/>
                </a:lnTo>
                <a:lnTo>
                  <a:pt x="153483" y="4415"/>
                </a:lnTo>
                <a:lnTo>
                  <a:pt x="153483" y="4415"/>
                </a:lnTo>
                <a:lnTo>
                  <a:pt x="142569" y="4251"/>
                </a:lnTo>
                <a:lnTo>
                  <a:pt x="141384" y="2698"/>
                </a:lnTo>
                <a:close/>
                <a:moveTo>
                  <a:pt x="164519" y="2862"/>
                </a:moveTo>
                <a:lnTo>
                  <a:pt x="166235" y="4415"/>
                </a:lnTo>
                <a:lnTo>
                  <a:pt x="154137" y="4415"/>
                </a:lnTo>
                <a:lnTo>
                  <a:pt x="152788" y="2862"/>
                </a:lnTo>
                <a:close/>
                <a:moveTo>
                  <a:pt x="165377" y="2862"/>
                </a:moveTo>
                <a:lnTo>
                  <a:pt x="176617" y="3066"/>
                </a:lnTo>
                <a:lnTo>
                  <a:pt x="178498" y="4415"/>
                </a:lnTo>
                <a:lnTo>
                  <a:pt x="166930" y="4415"/>
                </a:lnTo>
                <a:lnTo>
                  <a:pt x="165377" y="2862"/>
                </a:lnTo>
                <a:close/>
                <a:moveTo>
                  <a:pt x="16187" y="3720"/>
                </a:moveTo>
                <a:lnTo>
                  <a:pt x="27100" y="3883"/>
                </a:lnTo>
                <a:lnTo>
                  <a:pt x="25220" y="5600"/>
                </a:lnTo>
                <a:lnTo>
                  <a:pt x="13816" y="5600"/>
                </a:lnTo>
                <a:lnTo>
                  <a:pt x="16187" y="3720"/>
                </a:lnTo>
                <a:close/>
                <a:moveTo>
                  <a:pt x="40548" y="3883"/>
                </a:moveTo>
                <a:lnTo>
                  <a:pt x="39035" y="5600"/>
                </a:lnTo>
                <a:lnTo>
                  <a:pt x="26242" y="5600"/>
                </a:lnTo>
                <a:lnTo>
                  <a:pt x="28122" y="3883"/>
                </a:lnTo>
                <a:close/>
                <a:moveTo>
                  <a:pt x="53668" y="3883"/>
                </a:moveTo>
                <a:lnTo>
                  <a:pt x="52483" y="5764"/>
                </a:lnTo>
                <a:lnTo>
                  <a:pt x="40057" y="5600"/>
                </a:lnTo>
                <a:lnTo>
                  <a:pt x="41570" y="3883"/>
                </a:lnTo>
                <a:close/>
                <a:moveTo>
                  <a:pt x="54527" y="3883"/>
                </a:moveTo>
                <a:lnTo>
                  <a:pt x="65604" y="4088"/>
                </a:lnTo>
                <a:lnTo>
                  <a:pt x="64745" y="5764"/>
                </a:lnTo>
                <a:lnTo>
                  <a:pt x="53341" y="5764"/>
                </a:lnTo>
                <a:lnTo>
                  <a:pt x="54527" y="3883"/>
                </a:lnTo>
                <a:close/>
                <a:moveTo>
                  <a:pt x="79051" y="4088"/>
                </a:moveTo>
                <a:lnTo>
                  <a:pt x="78520" y="5764"/>
                </a:lnTo>
                <a:lnTo>
                  <a:pt x="65604" y="5764"/>
                </a:lnTo>
                <a:lnTo>
                  <a:pt x="66421" y="4088"/>
                </a:lnTo>
                <a:close/>
                <a:moveTo>
                  <a:pt x="79909" y="4088"/>
                </a:moveTo>
                <a:lnTo>
                  <a:pt x="92172" y="4251"/>
                </a:lnTo>
                <a:lnTo>
                  <a:pt x="91967" y="5927"/>
                </a:lnTo>
                <a:lnTo>
                  <a:pt x="79378" y="5764"/>
                </a:lnTo>
                <a:lnTo>
                  <a:pt x="79909" y="4088"/>
                </a:lnTo>
                <a:close/>
                <a:moveTo>
                  <a:pt x="104924" y="4251"/>
                </a:moveTo>
                <a:lnTo>
                  <a:pt x="105088" y="5927"/>
                </a:lnTo>
                <a:lnTo>
                  <a:pt x="92826" y="5927"/>
                </a:lnTo>
                <a:lnTo>
                  <a:pt x="92989" y="4251"/>
                </a:lnTo>
                <a:close/>
                <a:moveTo>
                  <a:pt x="105783" y="4251"/>
                </a:moveTo>
                <a:lnTo>
                  <a:pt x="117514" y="4415"/>
                </a:lnTo>
                <a:lnTo>
                  <a:pt x="118045" y="5927"/>
                </a:lnTo>
                <a:lnTo>
                  <a:pt x="106110" y="5927"/>
                </a:lnTo>
                <a:lnTo>
                  <a:pt x="105783" y="4251"/>
                </a:lnTo>
                <a:close/>
                <a:moveTo>
                  <a:pt x="129776" y="4415"/>
                </a:moveTo>
                <a:lnTo>
                  <a:pt x="130634" y="5927"/>
                </a:lnTo>
                <a:lnTo>
                  <a:pt x="118903" y="5927"/>
                </a:lnTo>
                <a:lnTo>
                  <a:pt x="118372" y="4415"/>
                </a:lnTo>
                <a:close/>
                <a:moveTo>
                  <a:pt x="141874" y="4415"/>
                </a:moveTo>
                <a:lnTo>
                  <a:pt x="142896" y="6131"/>
                </a:lnTo>
                <a:lnTo>
                  <a:pt x="131492" y="6131"/>
                </a:lnTo>
                <a:lnTo>
                  <a:pt x="130634" y="4415"/>
                </a:lnTo>
                <a:close/>
                <a:moveTo>
                  <a:pt x="142569" y="4415"/>
                </a:moveTo>
                <a:lnTo>
                  <a:pt x="153646" y="4578"/>
                </a:lnTo>
                <a:lnTo>
                  <a:pt x="154995" y="6131"/>
                </a:lnTo>
                <a:lnTo>
                  <a:pt x="143755" y="6131"/>
                </a:lnTo>
                <a:lnTo>
                  <a:pt x="142569" y="4415"/>
                </a:lnTo>
                <a:close/>
                <a:moveTo>
                  <a:pt x="166399" y="4578"/>
                </a:moveTo>
                <a:lnTo>
                  <a:pt x="168116" y="6131"/>
                </a:lnTo>
                <a:lnTo>
                  <a:pt x="155853" y="6131"/>
                </a:lnTo>
                <a:lnTo>
                  <a:pt x="154300" y="4578"/>
                </a:lnTo>
                <a:close/>
                <a:moveTo>
                  <a:pt x="167094" y="4578"/>
                </a:moveTo>
                <a:lnTo>
                  <a:pt x="178661" y="4742"/>
                </a:lnTo>
                <a:lnTo>
                  <a:pt x="180705" y="6295"/>
                </a:lnTo>
                <a:lnTo>
                  <a:pt x="168974" y="6131"/>
                </a:lnTo>
                <a:lnTo>
                  <a:pt x="167094" y="4578"/>
                </a:lnTo>
                <a:close/>
                <a:moveTo>
                  <a:pt x="24893" y="5764"/>
                </a:moveTo>
                <a:lnTo>
                  <a:pt x="22849" y="7644"/>
                </a:lnTo>
                <a:lnTo>
                  <a:pt x="11078" y="7644"/>
                </a:lnTo>
                <a:lnTo>
                  <a:pt x="13653" y="5764"/>
                </a:lnTo>
                <a:close/>
                <a:moveTo>
                  <a:pt x="25915" y="5764"/>
                </a:moveTo>
                <a:lnTo>
                  <a:pt x="38831" y="5927"/>
                </a:lnTo>
                <a:lnTo>
                  <a:pt x="37155" y="7807"/>
                </a:lnTo>
                <a:lnTo>
                  <a:pt x="23871" y="7644"/>
                </a:lnTo>
                <a:lnTo>
                  <a:pt x="25915" y="5764"/>
                </a:lnTo>
                <a:close/>
                <a:moveTo>
                  <a:pt x="52320" y="5927"/>
                </a:moveTo>
                <a:lnTo>
                  <a:pt x="51093" y="7807"/>
                </a:lnTo>
                <a:lnTo>
                  <a:pt x="38177" y="7807"/>
                </a:lnTo>
                <a:lnTo>
                  <a:pt x="39689" y="5927"/>
                </a:lnTo>
                <a:close/>
                <a:moveTo>
                  <a:pt x="64582" y="5927"/>
                </a:moveTo>
                <a:lnTo>
                  <a:pt x="63723" y="7807"/>
                </a:lnTo>
                <a:lnTo>
                  <a:pt x="51952" y="7807"/>
                </a:lnTo>
                <a:lnTo>
                  <a:pt x="53341" y="5927"/>
                </a:lnTo>
                <a:close/>
                <a:moveTo>
                  <a:pt x="65604" y="5927"/>
                </a:moveTo>
                <a:lnTo>
                  <a:pt x="78356" y="6131"/>
                </a:lnTo>
                <a:lnTo>
                  <a:pt x="77866" y="7807"/>
                </a:lnTo>
                <a:lnTo>
                  <a:pt x="64582" y="7807"/>
                </a:lnTo>
                <a:lnTo>
                  <a:pt x="65604" y="5927"/>
                </a:lnTo>
                <a:close/>
                <a:moveTo>
                  <a:pt x="91967" y="6131"/>
                </a:moveTo>
                <a:lnTo>
                  <a:pt x="91804" y="7807"/>
                </a:lnTo>
                <a:lnTo>
                  <a:pt x="78888" y="7807"/>
                </a:lnTo>
                <a:lnTo>
                  <a:pt x="79378" y="6131"/>
                </a:lnTo>
                <a:close/>
                <a:moveTo>
                  <a:pt x="105251" y="6131"/>
                </a:moveTo>
                <a:lnTo>
                  <a:pt x="105456" y="7971"/>
                </a:lnTo>
                <a:lnTo>
                  <a:pt x="105456" y="7971"/>
                </a:lnTo>
                <a:lnTo>
                  <a:pt x="92826" y="7807"/>
                </a:lnTo>
                <a:lnTo>
                  <a:pt x="92826" y="6131"/>
                </a:lnTo>
                <a:close/>
                <a:moveTo>
                  <a:pt x="118208" y="6131"/>
                </a:moveTo>
                <a:lnTo>
                  <a:pt x="118740" y="7971"/>
                </a:lnTo>
                <a:lnTo>
                  <a:pt x="106273" y="7971"/>
                </a:lnTo>
                <a:lnTo>
                  <a:pt x="106110" y="6131"/>
                </a:lnTo>
                <a:close/>
                <a:moveTo>
                  <a:pt x="119067" y="6131"/>
                </a:moveTo>
                <a:lnTo>
                  <a:pt x="130798" y="6295"/>
                </a:lnTo>
                <a:lnTo>
                  <a:pt x="131656" y="7971"/>
                </a:lnTo>
                <a:lnTo>
                  <a:pt x="119557" y="7971"/>
                </a:lnTo>
                <a:lnTo>
                  <a:pt x="119067" y="6131"/>
                </a:lnTo>
                <a:close/>
                <a:moveTo>
                  <a:pt x="143060" y="6295"/>
                </a:moveTo>
                <a:lnTo>
                  <a:pt x="144286" y="7971"/>
                </a:lnTo>
                <a:lnTo>
                  <a:pt x="132514" y="7971"/>
                </a:lnTo>
                <a:lnTo>
                  <a:pt x="131656" y="6295"/>
                </a:lnTo>
                <a:close/>
                <a:moveTo>
                  <a:pt x="155158" y="6295"/>
                </a:moveTo>
                <a:lnTo>
                  <a:pt x="156712" y="7971"/>
                </a:lnTo>
                <a:lnTo>
                  <a:pt x="145103" y="7971"/>
                </a:lnTo>
                <a:lnTo>
                  <a:pt x="143918" y="6295"/>
                </a:lnTo>
                <a:close/>
                <a:moveTo>
                  <a:pt x="156017" y="6295"/>
                </a:moveTo>
                <a:lnTo>
                  <a:pt x="168279" y="6458"/>
                </a:lnTo>
                <a:lnTo>
                  <a:pt x="170159" y="7971"/>
                </a:lnTo>
                <a:lnTo>
                  <a:pt x="157570" y="7971"/>
                </a:lnTo>
                <a:lnTo>
                  <a:pt x="156017" y="6295"/>
                </a:lnTo>
                <a:close/>
                <a:moveTo>
                  <a:pt x="180868" y="6458"/>
                </a:moveTo>
                <a:lnTo>
                  <a:pt x="183116" y="8175"/>
                </a:lnTo>
                <a:lnTo>
                  <a:pt x="171018" y="7971"/>
                </a:lnTo>
                <a:lnTo>
                  <a:pt x="169137" y="6458"/>
                </a:lnTo>
                <a:close/>
                <a:moveTo>
                  <a:pt x="22686" y="7971"/>
                </a:moveTo>
                <a:lnTo>
                  <a:pt x="20274" y="10014"/>
                </a:lnTo>
                <a:lnTo>
                  <a:pt x="8176" y="10014"/>
                </a:lnTo>
                <a:lnTo>
                  <a:pt x="10751" y="7971"/>
                </a:lnTo>
                <a:close/>
                <a:moveTo>
                  <a:pt x="36992" y="7971"/>
                </a:moveTo>
                <a:lnTo>
                  <a:pt x="35112" y="10014"/>
                </a:lnTo>
                <a:lnTo>
                  <a:pt x="21460" y="10014"/>
                </a:lnTo>
                <a:lnTo>
                  <a:pt x="23708" y="7971"/>
                </a:lnTo>
                <a:close/>
                <a:moveTo>
                  <a:pt x="50930" y="7971"/>
                </a:moveTo>
                <a:lnTo>
                  <a:pt x="49581" y="10014"/>
                </a:lnTo>
                <a:lnTo>
                  <a:pt x="36133" y="10014"/>
                </a:lnTo>
                <a:lnTo>
                  <a:pt x="37809" y="7971"/>
                </a:lnTo>
                <a:close/>
                <a:moveTo>
                  <a:pt x="63560" y="7971"/>
                </a:moveTo>
                <a:lnTo>
                  <a:pt x="62538" y="10014"/>
                </a:lnTo>
                <a:lnTo>
                  <a:pt x="50603" y="10014"/>
                </a:lnTo>
                <a:lnTo>
                  <a:pt x="51788" y="7971"/>
                </a:lnTo>
                <a:close/>
                <a:moveTo>
                  <a:pt x="64582" y="7971"/>
                </a:moveTo>
                <a:lnTo>
                  <a:pt x="77866" y="8175"/>
                </a:lnTo>
                <a:lnTo>
                  <a:pt x="77334" y="10014"/>
                </a:lnTo>
                <a:lnTo>
                  <a:pt x="63560" y="10014"/>
                </a:lnTo>
                <a:lnTo>
                  <a:pt x="64582" y="7971"/>
                </a:lnTo>
                <a:close/>
                <a:moveTo>
                  <a:pt x="91804" y="8175"/>
                </a:moveTo>
                <a:lnTo>
                  <a:pt x="91640" y="10014"/>
                </a:lnTo>
                <a:lnTo>
                  <a:pt x="78356" y="10014"/>
                </a:lnTo>
                <a:lnTo>
                  <a:pt x="78888" y="8175"/>
                </a:lnTo>
                <a:close/>
                <a:moveTo>
                  <a:pt x="105456" y="8175"/>
                </a:moveTo>
                <a:lnTo>
                  <a:pt x="105619" y="10014"/>
                </a:lnTo>
                <a:lnTo>
                  <a:pt x="92662" y="10014"/>
                </a:lnTo>
                <a:lnTo>
                  <a:pt x="92662" y="8175"/>
                </a:lnTo>
                <a:close/>
                <a:moveTo>
                  <a:pt x="118740" y="8175"/>
                </a:moveTo>
                <a:lnTo>
                  <a:pt x="119394" y="10014"/>
                </a:lnTo>
                <a:lnTo>
                  <a:pt x="106641" y="10014"/>
                </a:lnTo>
                <a:lnTo>
                  <a:pt x="106273" y="8175"/>
                </a:lnTo>
                <a:close/>
                <a:moveTo>
                  <a:pt x="131819" y="8175"/>
                </a:moveTo>
                <a:lnTo>
                  <a:pt x="132678" y="10014"/>
                </a:lnTo>
                <a:lnTo>
                  <a:pt x="120252" y="10014"/>
                </a:lnTo>
                <a:lnTo>
                  <a:pt x="119557" y="8175"/>
                </a:lnTo>
                <a:close/>
                <a:moveTo>
                  <a:pt x="144449" y="8175"/>
                </a:moveTo>
                <a:lnTo>
                  <a:pt x="145798" y="10014"/>
                </a:lnTo>
                <a:lnTo>
                  <a:pt x="133536" y="10014"/>
                </a:lnTo>
                <a:lnTo>
                  <a:pt x="132678" y="8175"/>
                </a:lnTo>
                <a:close/>
                <a:moveTo>
                  <a:pt x="156875" y="8175"/>
                </a:moveTo>
                <a:lnTo>
                  <a:pt x="158388" y="10014"/>
                </a:lnTo>
                <a:lnTo>
                  <a:pt x="146657" y="10014"/>
                </a:lnTo>
                <a:lnTo>
                  <a:pt x="145308" y="8175"/>
                </a:lnTo>
                <a:close/>
                <a:moveTo>
                  <a:pt x="157734" y="8175"/>
                </a:moveTo>
                <a:lnTo>
                  <a:pt x="170323" y="8339"/>
                </a:lnTo>
                <a:lnTo>
                  <a:pt x="172366" y="10014"/>
                </a:lnTo>
                <a:lnTo>
                  <a:pt x="159246" y="10014"/>
                </a:lnTo>
                <a:lnTo>
                  <a:pt x="157734" y="8175"/>
                </a:lnTo>
                <a:close/>
                <a:moveTo>
                  <a:pt x="183280" y="8339"/>
                </a:moveTo>
                <a:lnTo>
                  <a:pt x="185487" y="10014"/>
                </a:lnTo>
                <a:lnTo>
                  <a:pt x="173061" y="10014"/>
                </a:lnTo>
                <a:lnTo>
                  <a:pt x="171181" y="8339"/>
                </a:lnTo>
                <a:close/>
                <a:moveTo>
                  <a:pt x="172530" y="10219"/>
                </a:moveTo>
                <a:lnTo>
                  <a:pt x="174574" y="12058"/>
                </a:lnTo>
                <a:lnTo>
                  <a:pt x="161126" y="12058"/>
                </a:lnTo>
                <a:lnTo>
                  <a:pt x="159409" y="10219"/>
                </a:lnTo>
                <a:close/>
                <a:moveTo>
                  <a:pt x="185814" y="10219"/>
                </a:moveTo>
                <a:lnTo>
                  <a:pt x="188226" y="12058"/>
                </a:lnTo>
                <a:lnTo>
                  <a:pt x="175432" y="12058"/>
                </a:lnTo>
                <a:lnTo>
                  <a:pt x="173388" y="10219"/>
                </a:lnTo>
                <a:close/>
                <a:moveTo>
                  <a:pt x="77171" y="10219"/>
                </a:moveTo>
                <a:lnTo>
                  <a:pt x="76640" y="12263"/>
                </a:lnTo>
                <a:lnTo>
                  <a:pt x="62538" y="12263"/>
                </a:lnTo>
                <a:lnTo>
                  <a:pt x="63355" y="10219"/>
                </a:lnTo>
                <a:close/>
                <a:moveTo>
                  <a:pt x="91640" y="10219"/>
                </a:moveTo>
                <a:lnTo>
                  <a:pt x="91477" y="12263"/>
                </a:lnTo>
                <a:lnTo>
                  <a:pt x="77661" y="12263"/>
                </a:lnTo>
                <a:lnTo>
                  <a:pt x="78193" y="10219"/>
                </a:lnTo>
                <a:close/>
                <a:moveTo>
                  <a:pt x="105783" y="10219"/>
                </a:moveTo>
                <a:lnTo>
                  <a:pt x="105946" y="12263"/>
                </a:lnTo>
                <a:lnTo>
                  <a:pt x="92499" y="12263"/>
                </a:lnTo>
                <a:lnTo>
                  <a:pt x="92662" y="10219"/>
                </a:lnTo>
                <a:close/>
                <a:moveTo>
                  <a:pt x="119394" y="10219"/>
                </a:moveTo>
                <a:lnTo>
                  <a:pt x="120089" y="12263"/>
                </a:lnTo>
                <a:lnTo>
                  <a:pt x="106968" y="12263"/>
                </a:lnTo>
                <a:lnTo>
                  <a:pt x="106641" y="10219"/>
                </a:lnTo>
                <a:close/>
                <a:moveTo>
                  <a:pt x="132841" y="10219"/>
                </a:moveTo>
                <a:lnTo>
                  <a:pt x="133863" y="12263"/>
                </a:lnTo>
                <a:lnTo>
                  <a:pt x="120947" y="12263"/>
                </a:lnTo>
                <a:lnTo>
                  <a:pt x="120252" y="10219"/>
                </a:lnTo>
                <a:close/>
                <a:moveTo>
                  <a:pt x="145962" y="10219"/>
                </a:moveTo>
                <a:lnTo>
                  <a:pt x="147147" y="12263"/>
                </a:lnTo>
                <a:lnTo>
                  <a:pt x="134721" y="12263"/>
                </a:lnTo>
                <a:lnTo>
                  <a:pt x="133700" y="10219"/>
                </a:lnTo>
                <a:close/>
                <a:moveTo>
                  <a:pt x="158755" y="10219"/>
                </a:moveTo>
                <a:lnTo>
                  <a:pt x="160268" y="12058"/>
                </a:lnTo>
                <a:lnTo>
                  <a:pt x="148169" y="12263"/>
                </a:lnTo>
                <a:lnTo>
                  <a:pt x="146820" y="10219"/>
                </a:lnTo>
                <a:close/>
                <a:moveTo>
                  <a:pt x="20111" y="10219"/>
                </a:moveTo>
                <a:lnTo>
                  <a:pt x="17740" y="12426"/>
                </a:lnTo>
                <a:lnTo>
                  <a:pt x="5110" y="12426"/>
                </a:lnTo>
                <a:lnTo>
                  <a:pt x="7849" y="10219"/>
                </a:lnTo>
                <a:close/>
                <a:moveTo>
                  <a:pt x="34948" y="10219"/>
                </a:moveTo>
                <a:lnTo>
                  <a:pt x="33068" y="12426"/>
                </a:lnTo>
                <a:lnTo>
                  <a:pt x="18762" y="12426"/>
                </a:lnTo>
                <a:lnTo>
                  <a:pt x="21133" y="10219"/>
                </a:lnTo>
                <a:close/>
                <a:moveTo>
                  <a:pt x="49417" y="10219"/>
                </a:moveTo>
                <a:lnTo>
                  <a:pt x="47864" y="12426"/>
                </a:lnTo>
                <a:lnTo>
                  <a:pt x="34090" y="12426"/>
                </a:lnTo>
                <a:lnTo>
                  <a:pt x="35970" y="10219"/>
                </a:lnTo>
                <a:close/>
                <a:moveTo>
                  <a:pt x="62538" y="10219"/>
                </a:moveTo>
                <a:lnTo>
                  <a:pt x="61516" y="12263"/>
                </a:lnTo>
                <a:lnTo>
                  <a:pt x="48886" y="12426"/>
                </a:lnTo>
                <a:lnTo>
                  <a:pt x="50439" y="10219"/>
                </a:lnTo>
                <a:close/>
                <a:moveTo>
                  <a:pt x="174737" y="12426"/>
                </a:moveTo>
                <a:lnTo>
                  <a:pt x="177149" y="14470"/>
                </a:lnTo>
                <a:lnTo>
                  <a:pt x="163333" y="14470"/>
                </a:lnTo>
                <a:lnTo>
                  <a:pt x="161453" y="12426"/>
                </a:lnTo>
                <a:close/>
                <a:moveTo>
                  <a:pt x="188553" y="12426"/>
                </a:moveTo>
                <a:lnTo>
                  <a:pt x="191087" y="14470"/>
                </a:lnTo>
                <a:lnTo>
                  <a:pt x="178007" y="14470"/>
                </a:lnTo>
                <a:lnTo>
                  <a:pt x="175595" y="12426"/>
                </a:lnTo>
                <a:close/>
                <a:moveTo>
                  <a:pt x="32700" y="12590"/>
                </a:moveTo>
                <a:lnTo>
                  <a:pt x="30656" y="14960"/>
                </a:lnTo>
                <a:lnTo>
                  <a:pt x="15860" y="14960"/>
                </a:lnTo>
                <a:lnTo>
                  <a:pt x="18394" y="12590"/>
                </a:lnTo>
                <a:close/>
                <a:moveTo>
                  <a:pt x="47701" y="12590"/>
                </a:moveTo>
                <a:lnTo>
                  <a:pt x="46188" y="14960"/>
                </a:lnTo>
                <a:lnTo>
                  <a:pt x="31678" y="14960"/>
                </a:lnTo>
                <a:lnTo>
                  <a:pt x="33722" y="12590"/>
                </a:lnTo>
                <a:close/>
                <a:moveTo>
                  <a:pt x="160636" y="12426"/>
                </a:moveTo>
                <a:lnTo>
                  <a:pt x="162311" y="14470"/>
                </a:lnTo>
                <a:lnTo>
                  <a:pt x="47210" y="14960"/>
                </a:lnTo>
                <a:lnTo>
                  <a:pt x="48723" y="12590"/>
                </a:lnTo>
                <a:lnTo>
                  <a:pt x="106968" y="12590"/>
                </a:lnTo>
                <a:lnTo>
                  <a:pt x="106968" y="12426"/>
                </a:lnTo>
                <a:lnTo>
                  <a:pt x="120089" y="12426"/>
                </a:lnTo>
                <a:lnTo>
                  <a:pt x="120089" y="12590"/>
                </a:lnTo>
                <a:lnTo>
                  <a:pt x="121110" y="12590"/>
                </a:lnTo>
                <a:lnTo>
                  <a:pt x="121110" y="12426"/>
                </a:lnTo>
                <a:lnTo>
                  <a:pt x="133863" y="12426"/>
                </a:lnTo>
                <a:lnTo>
                  <a:pt x="134067" y="12590"/>
                </a:lnTo>
                <a:lnTo>
                  <a:pt x="134885" y="12590"/>
                </a:lnTo>
                <a:lnTo>
                  <a:pt x="134885" y="12426"/>
                </a:lnTo>
                <a:lnTo>
                  <a:pt x="147352" y="12426"/>
                </a:lnTo>
                <a:lnTo>
                  <a:pt x="147515" y="12590"/>
                </a:lnTo>
                <a:lnTo>
                  <a:pt x="148373" y="12590"/>
                </a:lnTo>
                <a:lnTo>
                  <a:pt x="148373" y="12426"/>
                </a:lnTo>
                <a:close/>
                <a:moveTo>
                  <a:pt x="17372" y="12590"/>
                </a:moveTo>
                <a:lnTo>
                  <a:pt x="14675" y="14960"/>
                </a:lnTo>
                <a:lnTo>
                  <a:pt x="1554" y="15124"/>
                </a:lnTo>
                <a:lnTo>
                  <a:pt x="4783" y="12753"/>
                </a:lnTo>
                <a:lnTo>
                  <a:pt x="17372" y="12590"/>
                </a:lnTo>
                <a:close/>
                <a:moveTo>
                  <a:pt x="20111" y="0"/>
                </a:moveTo>
                <a:lnTo>
                  <a:pt x="1" y="15328"/>
                </a:lnTo>
                <a:lnTo>
                  <a:pt x="31515" y="15328"/>
                </a:lnTo>
                <a:lnTo>
                  <a:pt x="45984" y="15124"/>
                </a:lnTo>
                <a:lnTo>
                  <a:pt x="45821" y="15328"/>
                </a:lnTo>
                <a:lnTo>
                  <a:pt x="47006" y="15328"/>
                </a:lnTo>
                <a:lnTo>
                  <a:pt x="47006" y="15124"/>
                </a:lnTo>
                <a:lnTo>
                  <a:pt x="192313" y="14633"/>
                </a:lnTo>
                <a:lnTo>
                  <a:pt x="175105" y="1349"/>
                </a:lnTo>
                <a:lnTo>
                  <a:pt x="163333" y="1186"/>
                </a:lnTo>
                <a:lnTo>
                  <a:pt x="162679" y="1186"/>
                </a:lnTo>
                <a:lnTo>
                  <a:pt x="151235" y="1022"/>
                </a:lnTo>
                <a:lnTo>
                  <a:pt x="139340" y="1022"/>
                </a:lnTo>
                <a:lnTo>
                  <a:pt x="128754" y="818"/>
                </a:lnTo>
                <a:lnTo>
                  <a:pt x="116328" y="818"/>
                </a:lnTo>
                <a:lnTo>
                  <a:pt x="105251" y="654"/>
                </a:lnTo>
                <a:lnTo>
                  <a:pt x="104597" y="654"/>
                </a:lnTo>
                <a:lnTo>
                  <a:pt x="93194" y="491"/>
                </a:lnTo>
                <a:lnTo>
                  <a:pt x="80073" y="491"/>
                </a:lnTo>
                <a:lnTo>
                  <a:pt x="68301" y="327"/>
                </a:lnTo>
                <a:lnTo>
                  <a:pt x="67443" y="327"/>
                </a:lnTo>
                <a:lnTo>
                  <a:pt x="201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9"/>
          <p:cNvSpPr/>
          <p:nvPr/>
        </p:nvSpPr>
        <p:spPr>
          <a:xfrm>
            <a:off x="4375927" y="4850506"/>
            <a:ext cx="49035" cy="53926"/>
          </a:xfrm>
          <a:custGeom>
            <a:avLst/>
            <a:gdLst/>
            <a:ahLst/>
            <a:cxnLst/>
            <a:rect l="l" t="t" r="r" b="b"/>
            <a:pathLst>
              <a:path w="2045" h="2249" extrusionOk="0">
                <a:moveTo>
                  <a:pt x="1023" y="1"/>
                </a:moveTo>
                <a:cubicBezTo>
                  <a:pt x="328" y="1"/>
                  <a:pt x="1" y="532"/>
                  <a:pt x="1" y="1022"/>
                </a:cubicBezTo>
                <a:cubicBezTo>
                  <a:pt x="1" y="1717"/>
                  <a:pt x="328" y="2249"/>
                  <a:pt x="1023" y="2249"/>
                </a:cubicBezTo>
                <a:cubicBezTo>
                  <a:pt x="1513" y="2249"/>
                  <a:pt x="2044" y="1717"/>
                  <a:pt x="2044" y="1022"/>
                </a:cubicBezTo>
                <a:cubicBezTo>
                  <a:pt x="2044" y="532"/>
                  <a:pt x="1513" y="1"/>
                  <a:pt x="1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9"/>
          <p:cNvSpPr/>
          <p:nvPr/>
        </p:nvSpPr>
        <p:spPr>
          <a:xfrm>
            <a:off x="4483610" y="4850506"/>
            <a:ext cx="49035" cy="53926"/>
          </a:xfrm>
          <a:custGeom>
            <a:avLst/>
            <a:gdLst/>
            <a:ahLst/>
            <a:cxnLst/>
            <a:rect l="l" t="t" r="r" b="b"/>
            <a:pathLst>
              <a:path w="2045" h="2249" extrusionOk="0">
                <a:moveTo>
                  <a:pt x="1023" y="1"/>
                </a:moveTo>
                <a:cubicBezTo>
                  <a:pt x="491" y="1"/>
                  <a:pt x="1" y="532"/>
                  <a:pt x="1" y="1022"/>
                </a:cubicBezTo>
                <a:cubicBezTo>
                  <a:pt x="1" y="1717"/>
                  <a:pt x="491" y="2249"/>
                  <a:pt x="1023" y="2249"/>
                </a:cubicBezTo>
                <a:cubicBezTo>
                  <a:pt x="1718" y="2249"/>
                  <a:pt x="2045" y="1717"/>
                  <a:pt x="2045" y="1022"/>
                </a:cubicBezTo>
                <a:cubicBezTo>
                  <a:pt x="2045" y="532"/>
                  <a:pt x="1718" y="1"/>
                  <a:pt x="1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49"/>
          <p:cNvSpPr/>
          <p:nvPr/>
        </p:nvSpPr>
        <p:spPr>
          <a:xfrm>
            <a:off x="4610161" y="4850506"/>
            <a:ext cx="52967" cy="53926"/>
          </a:xfrm>
          <a:custGeom>
            <a:avLst/>
            <a:gdLst/>
            <a:ahLst/>
            <a:cxnLst/>
            <a:rect l="l" t="t" r="r" b="b"/>
            <a:pathLst>
              <a:path w="2209" h="2249" extrusionOk="0">
                <a:moveTo>
                  <a:pt x="1023" y="1"/>
                </a:moveTo>
                <a:cubicBezTo>
                  <a:pt x="532" y="1"/>
                  <a:pt x="1" y="532"/>
                  <a:pt x="1" y="1022"/>
                </a:cubicBezTo>
                <a:cubicBezTo>
                  <a:pt x="1" y="1717"/>
                  <a:pt x="532" y="2249"/>
                  <a:pt x="1023" y="2249"/>
                </a:cubicBezTo>
                <a:cubicBezTo>
                  <a:pt x="1718" y="2249"/>
                  <a:pt x="2208" y="1717"/>
                  <a:pt x="2208" y="1022"/>
                </a:cubicBezTo>
                <a:cubicBezTo>
                  <a:pt x="2208" y="532"/>
                  <a:pt x="1718" y="1"/>
                  <a:pt x="1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4" name="Google Shape;1334;p49"/>
          <p:cNvGrpSpPr/>
          <p:nvPr/>
        </p:nvGrpSpPr>
        <p:grpSpPr>
          <a:xfrm>
            <a:off x="5022792" y="2137626"/>
            <a:ext cx="3345063" cy="2009264"/>
            <a:chOff x="4894275" y="1974100"/>
            <a:chExt cx="3377379" cy="2028675"/>
          </a:xfrm>
        </p:grpSpPr>
        <p:sp>
          <p:nvSpPr>
            <p:cNvPr id="1335" name="Google Shape;1335;p49"/>
            <p:cNvSpPr/>
            <p:nvPr/>
          </p:nvSpPr>
          <p:spPr>
            <a:xfrm>
              <a:off x="4894275" y="1974100"/>
              <a:ext cx="3377276" cy="2028675"/>
            </a:xfrm>
            <a:custGeom>
              <a:avLst/>
              <a:gdLst/>
              <a:ahLst/>
              <a:cxnLst/>
              <a:rect l="l" t="t" r="r" b="b"/>
              <a:pathLst>
                <a:path w="145635" h="87717" extrusionOk="0">
                  <a:moveTo>
                    <a:pt x="8543" y="1"/>
                  </a:moveTo>
                  <a:cubicBezTo>
                    <a:pt x="3761" y="1"/>
                    <a:pt x="0" y="3924"/>
                    <a:pt x="0" y="8666"/>
                  </a:cubicBezTo>
                  <a:lnTo>
                    <a:pt x="0" y="79010"/>
                  </a:lnTo>
                  <a:cubicBezTo>
                    <a:pt x="0" y="83792"/>
                    <a:pt x="3761" y="87716"/>
                    <a:pt x="8543" y="87716"/>
                  </a:cubicBezTo>
                  <a:lnTo>
                    <a:pt x="137133" y="87716"/>
                  </a:lnTo>
                  <a:cubicBezTo>
                    <a:pt x="141874" y="87716"/>
                    <a:pt x="145634" y="83792"/>
                    <a:pt x="145634" y="79010"/>
                  </a:cubicBezTo>
                  <a:lnTo>
                    <a:pt x="145634" y="8666"/>
                  </a:lnTo>
                  <a:cubicBezTo>
                    <a:pt x="145634" y="3924"/>
                    <a:pt x="141874" y="1"/>
                    <a:pt x="1371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9"/>
            <p:cNvSpPr/>
            <p:nvPr/>
          </p:nvSpPr>
          <p:spPr>
            <a:xfrm>
              <a:off x="5010071" y="2039400"/>
              <a:ext cx="3141877" cy="1887989"/>
            </a:xfrm>
            <a:custGeom>
              <a:avLst/>
              <a:gdLst/>
              <a:ahLst/>
              <a:cxnLst/>
              <a:rect l="l" t="t" r="r" b="b"/>
              <a:pathLst>
                <a:path w="129776" h="77171" extrusionOk="0">
                  <a:moveTo>
                    <a:pt x="121232" y="696"/>
                  </a:moveTo>
                  <a:cubicBezTo>
                    <a:pt x="123480" y="696"/>
                    <a:pt x="125320" y="1554"/>
                    <a:pt x="126873" y="3066"/>
                  </a:cubicBezTo>
                  <a:cubicBezTo>
                    <a:pt x="128222" y="4456"/>
                    <a:pt x="129080" y="6500"/>
                    <a:pt x="129080" y="8543"/>
                  </a:cubicBezTo>
                  <a:lnTo>
                    <a:pt x="129080" y="68465"/>
                  </a:lnTo>
                  <a:cubicBezTo>
                    <a:pt x="129080" y="70672"/>
                    <a:pt x="128222" y="72716"/>
                    <a:pt x="126873" y="74105"/>
                  </a:cubicBezTo>
                  <a:cubicBezTo>
                    <a:pt x="125320" y="75454"/>
                    <a:pt x="123480" y="76476"/>
                    <a:pt x="121232" y="76476"/>
                  </a:cubicBezTo>
                  <a:lnTo>
                    <a:pt x="8665" y="76476"/>
                  </a:lnTo>
                  <a:cubicBezTo>
                    <a:pt x="6458" y="76476"/>
                    <a:pt x="4415" y="75454"/>
                    <a:pt x="3066" y="74105"/>
                  </a:cubicBezTo>
                  <a:cubicBezTo>
                    <a:pt x="1676" y="72716"/>
                    <a:pt x="654" y="70672"/>
                    <a:pt x="654" y="68465"/>
                  </a:cubicBezTo>
                  <a:lnTo>
                    <a:pt x="654" y="8543"/>
                  </a:lnTo>
                  <a:cubicBezTo>
                    <a:pt x="654" y="6500"/>
                    <a:pt x="1676" y="4456"/>
                    <a:pt x="3066" y="3066"/>
                  </a:cubicBezTo>
                  <a:cubicBezTo>
                    <a:pt x="4415" y="1554"/>
                    <a:pt x="6458" y="696"/>
                    <a:pt x="8665" y="696"/>
                  </a:cubicBezTo>
                  <a:close/>
                  <a:moveTo>
                    <a:pt x="8665" y="1"/>
                  </a:moveTo>
                  <a:cubicBezTo>
                    <a:pt x="3924" y="1"/>
                    <a:pt x="0" y="3925"/>
                    <a:pt x="0" y="8543"/>
                  </a:cubicBezTo>
                  <a:lnTo>
                    <a:pt x="0" y="68465"/>
                  </a:lnTo>
                  <a:cubicBezTo>
                    <a:pt x="0" y="73247"/>
                    <a:pt x="3924" y="77171"/>
                    <a:pt x="8665" y="77171"/>
                  </a:cubicBezTo>
                  <a:lnTo>
                    <a:pt x="121232" y="77171"/>
                  </a:lnTo>
                  <a:cubicBezTo>
                    <a:pt x="126015" y="77171"/>
                    <a:pt x="129775" y="73247"/>
                    <a:pt x="129775" y="68465"/>
                  </a:cubicBezTo>
                  <a:lnTo>
                    <a:pt x="129775" y="8543"/>
                  </a:lnTo>
                  <a:cubicBezTo>
                    <a:pt x="129775" y="3925"/>
                    <a:pt x="126015" y="1"/>
                    <a:pt x="12123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4894275" y="2927384"/>
              <a:ext cx="593774" cy="650011"/>
            </a:xfrm>
            <a:custGeom>
              <a:avLst/>
              <a:gdLst/>
              <a:ahLst/>
              <a:cxnLst/>
              <a:rect l="l" t="t" r="r" b="b"/>
              <a:pathLst>
                <a:path w="24526" h="26569" extrusionOk="0">
                  <a:moveTo>
                    <a:pt x="1" y="1"/>
                  </a:moveTo>
                  <a:lnTo>
                    <a:pt x="1" y="4252"/>
                  </a:lnTo>
                  <a:lnTo>
                    <a:pt x="4783" y="9034"/>
                  </a:lnTo>
                  <a:lnTo>
                    <a:pt x="4783" y="4947"/>
                  </a:lnTo>
                  <a:lnTo>
                    <a:pt x="1" y="1"/>
                  </a:lnTo>
                  <a:close/>
                  <a:moveTo>
                    <a:pt x="5437" y="5601"/>
                  </a:moveTo>
                  <a:lnTo>
                    <a:pt x="5437" y="9688"/>
                  </a:lnTo>
                  <a:lnTo>
                    <a:pt x="21787" y="26038"/>
                  </a:lnTo>
                  <a:cubicBezTo>
                    <a:pt x="22155" y="26405"/>
                    <a:pt x="22482" y="26569"/>
                    <a:pt x="22809" y="26569"/>
                  </a:cubicBezTo>
                  <a:cubicBezTo>
                    <a:pt x="23340" y="26569"/>
                    <a:pt x="23667" y="26405"/>
                    <a:pt x="24035" y="26038"/>
                  </a:cubicBezTo>
                  <a:cubicBezTo>
                    <a:pt x="24525" y="25547"/>
                    <a:pt x="24525" y="24525"/>
                    <a:pt x="24035" y="23994"/>
                  </a:cubicBezTo>
                  <a:lnTo>
                    <a:pt x="5437" y="5601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4894275" y="2748398"/>
              <a:ext cx="412684" cy="466009"/>
            </a:xfrm>
            <a:custGeom>
              <a:avLst/>
              <a:gdLst/>
              <a:ahLst/>
              <a:cxnLst/>
              <a:rect l="l" t="t" r="r" b="b"/>
              <a:pathLst>
                <a:path w="17046" h="19048" extrusionOk="0">
                  <a:moveTo>
                    <a:pt x="1" y="0"/>
                  </a:moveTo>
                  <a:lnTo>
                    <a:pt x="1" y="4088"/>
                  </a:lnTo>
                  <a:lnTo>
                    <a:pt x="4783" y="8993"/>
                  </a:lnTo>
                  <a:lnTo>
                    <a:pt x="4783" y="4742"/>
                  </a:lnTo>
                  <a:lnTo>
                    <a:pt x="1" y="0"/>
                  </a:lnTo>
                  <a:close/>
                  <a:moveTo>
                    <a:pt x="5437" y="5437"/>
                  </a:moveTo>
                  <a:lnTo>
                    <a:pt x="5437" y="9688"/>
                  </a:lnTo>
                  <a:lnTo>
                    <a:pt x="14470" y="18557"/>
                  </a:lnTo>
                  <a:cubicBezTo>
                    <a:pt x="14634" y="18884"/>
                    <a:pt x="15165" y="19048"/>
                    <a:pt x="15492" y="19048"/>
                  </a:cubicBezTo>
                  <a:cubicBezTo>
                    <a:pt x="15860" y="19048"/>
                    <a:pt x="16187" y="18884"/>
                    <a:pt x="16514" y="18557"/>
                  </a:cubicBezTo>
                  <a:cubicBezTo>
                    <a:pt x="17045" y="18026"/>
                    <a:pt x="17045" y="17004"/>
                    <a:pt x="16514" y="16514"/>
                  </a:cubicBezTo>
                  <a:lnTo>
                    <a:pt x="5437" y="5437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7166298" y="1974105"/>
              <a:ext cx="481948" cy="382978"/>
            </a:xfrm>
            <a:custGeom>
              <a:avLst/>
              <a:gdLst/>
              <a:ahLst/>
              <a:cxnLst/>
              <a:rect l="l" t="t" r="r" b="b"/>
              <a:pathLst>
                <a:path w="19907" h="15819" extrusionOk="0">
                  <a:moveTo>
                    <a:pt x="1" y="0"/>
                  </a:moveTo>
                  <a:lnTo>
                    <a:pt x="3066" y="2698"/>
                  </a:lnTo>
                  <a:lnTo>
                    <a:pt x="7481" y="2698"/>
                  </a:lnTo>
                  <a:lnTo>
                    <a:pt x="4415" y="0"/>
                  </a:lnTo>
                  <a:close/>
                  <a:moveTo>
                    <a:pt x="3924" y="3393"/>
                  </a:moveTo>
                  <a:lnTo>
                    <a:pt x="17209" y="15491"/>
                  </a:lnTo>
                  <a:cubicBezTo>
                    <a:pt x="17536" y="15655"/>
                    <a:pt x="17863" y="15818"/>
                    <a:pt x="18230" y="15818"/>
                  </a:cubicBezTo>
                  <a:cubicBezTo>
                    <a:pt x="18557" y="15818"/>
                    <a:pt x="19089" y="15655"/>
                    <a:pt x="19252" y="15328"/>
                  </a:cubicBezTo>
                  <a:cubicBezTo>
                    <a:pt x="19906" y="14633"/>
                    <a:pt x="19743" y="13775"/>
                    <a:pt x="19252" y="13284"/>
                  </a:cubicBezTo>
                  <a:lnTo>
                    <a:pt x="8339" y="3393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5554307" y="3643378"/>
              <a:ext cx="436434" cy="350021"/>
            </a:xfrm>
            <a:custGeom>
              <a:avLst/>
              <a:gdLst/>
              <a:ahLst/>
              <a:cxnLst/>
              <a:rect l="l" t="t" r="r" b="b"/>
              <a:pathLst>
                <a:path w="18027" h="14307" extrusionOk="0">
                  <a:moveTo>
                    <a:pt x="1677" y="1"/>
                  </a:moveTo>
                  <a:cubicBezTo>
                    <a:pt x="1186" y="1"/>
                    <a:pt x="859" y="205"/>
                    <a:pt x="491" y="532"/>
                  </a:cubicBezTo>
                  <a:cubicBezTo>
                    <a:pt x="1" y="1227"/>
                    <a:pt x="1" y="2044"/>
                    <a:pt x="655" y="2576"/>
                  </a:cubicBezTo>
                  <a:lnTo>
                    <a:pt x="9688" y="10914"/>
                  </a:lnTo>
                  <a:lnTo>
                    <a:pt x="14143" y="10914"/>
                  </a:lnTo>
                  <a:lnTo>
                    <a:pt x="2535" y="368"/>
                  </a:lnTo>
                  <a:cubicBezTo>
                    <a:pt x="2372" y="205"/>
                    <a:pt x="2045" y="1"/>
                    <a:pt x="1677" y="1"/>
                  </a:cubicBezTo>
                  <a:close/>
                  <a:moveTo>
                    <a:pt x="10546" y="11609"/>
                  </a:moveTo>
                  <a:lnTo>
                    <a:pt x="13612" y="14307"/>
                  </a:lnTo>
                  <a:lnTo>
                    <a:pt x="18026" y="14307"/>
                  </a:lnTo>
                  <a:lnTo>
                    <a:pt x="14961" y="11609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5805654" y="3698376"/>
              <a:ext cx="375086" cy="295023"/>
            </a:xfrm>
            <a:custGeom>
              <a:avLst/>
              <a:gdLst/>
              <a:ahLst/>
              <a:cxnLst/>
              <a:rect l="l" t="t" r="r" b="b"/>
              <a:pathLst>
                <a:path w="15493" h="12059" extrusionOk="0">
                  <a:moveTo>
                    <a:pt x="1718" y="1"/>
                  </a:moveTo>
                  <a:cubicBezTo>
                    <a:pt x="1186" y="1"/>
                    <a:pt x="859" y="164"/>
                    <a:pt x="491" y="491"/>
                  </a:cubicBezTo>
                  <a:cubicBezTo>
                    <a:pt x="1" y="1186"/>
                    <a:pt x="1" y="2044"/>
                    <a:pt x="696" y="2535"/>
                  </a:cubicBezTo>
                  <a:lnTo>
                    <a:pt x="7317" y="8666"/>
                  </a:lnTo>
                  <a:lnTo>
                    <a:pt x="11732" y="8666"/>
                  </a:lnTo>
                  <a:lnTo>
                    <a:pt x="2535" y="328"/>
                  </a:lnTo>
                  <a:cubicBezTo>
                    <a:pt x="2372" y="164"/>
                    <a:pt x="2045" y="1"/>
                    <a:pt x="1718" y="1"/>
                  </a:cubicBezTo>
                  <a:close/>
                  <a:moveTo>
                    <a:pt x="8012" y="9361"/>
                  </a:moveTo>
                  <a:lnTo>
                    <a:pt x="11078" y="12059"/>
                  </a:lnTo>
                  <a:lnTo>
                    <a:pt x="15492" y="12059"/>
                  </a:lnTo>
                  <a:lnTo>
                    <a:pt x="12427" y="9361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6980269" y="1974105"/>
              <a:ext cx="380000" cy="291924"/>
            </a:xfrm>
            <a:custGeom>
              <a:avLst/>
              <a:gdLst/>
              <a:ahLst/>
              <a:cxnLst/>
              <a:rect l="l" t="t" r="r" b="b"/>
              <a:pathLst>
                <a:path w="15696" h="12058" extrusionOk="0">
                  <a:moveTo>
                    <a:pt x="0" y="0"/>
                  </a:moveTo>
                  <a:lnTo>
                    <a:pt x="3066" y="2698"/>
                  </a:lnTo>
                  <a:lnTo>
                    <a:pt x="7521" y="2698"/>
                  </a:lnTo>
                  <a:lnTo>
                    <a:pt x="4456" y="0"/>
                  </a:lnTo>
                  <a:close/>
                  <a:moveTo>
                    <a:pt x="3761" y="3393"/>
                  </a:moveTo>
                  <a:lnTo>
                    <a:pt x="12957" y="11731"/>
                  </a:lnTo>
                  <a:cubicBezTo>
                    <a:pt x="13284" y="11894"/>
                    <a:pt x="13652" y="12058"/>
                    <a:pt x="13979" y="12058"/>
                  </a:cubicBezTo>
                  <a:cubicBezTo>
                    <a:pt x="14511" y="12058"/>
                    <a:pt x="14838" y="11894"/>
                    <a:pt x="15165" y="11567"/>
                  </a:cubicBezTo>
                  <a:cubicBezTo>
                    <a:pt x="15696" y="11036"/>
                    <a:pt x="15696" y="10014"/>
                    <a:pt x="15001" y="9524"/>
                  </a:cubicBezTo>
                  <a:lnTo>
                    <a:pt x="8175" y="3393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7672965" y="2381801"/>
              <a:ext cx="598689" cy="585834"/>
            </a:xfrm>
            <a:custGeom>
              <a:avLst/>
              <a:gdLst/>
              <a:ahLst/>
              <a:cxnLst/>
              <a:rect l="l" t="t" r="r" b="b"/>
              <a:pathLst>
                <a:path w="24729" h="24198" extrusionOk="0">
                  <a:moveTo>
                    <a:pt x="1553" y="0"/>
                  </a:moveTo>
                  <a:cubicBezTo>
                    <a:pt x="1226" y="0"/>
                    <a:pt x="858" y="164"/>
                    <a:pt x="531" y="532"/>
                  </a:cubicBezTo>
                  <a:cubicBezTo>
                    <a:pt x="0" y="1022"/>
                    <a:pt x="0" y="2044"/>
                    <a:pt x="695" y="2575"/>
                  </a:cubicBezTo>
                  <a:lnTo>
                    <a:pt x="19088" y="19252"/>
                  </a:lnTo>
                  <a:lnTo>
                    <a:pt x="19088" y="15164"/>
                  </a:lnTo>
                  <a:lnTo>
                    <a:pt x="2575" y="327"/>
                  </a:lnTo>
                  <a:cubicBezTo>
                    <a:pt x="2412" y="0"/>
                    <a:pt x="1880" y="0"/>
                    <a:pt x="1553" y="0"/>
                  </a:cubicBezTo>
                  <a:close/>
                  <a:moveTo>
                    <a:pt x="19783" y="15859"/>
                  </a:moveTo>
                  <a:lnTo>
                    <a:pt x="19783" y="19742"/>
                  </a:lnTo>
                  <a:lnTo>
                    <a:pt x="24729" y="24198"/>
                  </a:lnTo>
                  <a:lnTo>
                    <a:pt x="24729" y="20274"/>
                  </a:lnTo>
                  <a:lnTo>
                    <a:pt x="19783" y="15859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7508676" y="1974105"/>
              <a:ext cx="552206" cy="445319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7887684" y="2092855"/>
              <a:ext cx="383971" cy="39188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4894275" y="3443377"/>
              <a:ext cx="383995" cy="396015"/>
            </a:xfrm>
            <a:custGeom>
              <a:avLst/>
              <a:gdLst/>
              <a:ahLst/>
              <a:cxnLst/>
              <a:rect l="l" t="t" r="r" b="b"/>
              <a:pathLst>
                <a:path w="15861" h="16187" extrusionOk="0">
                  <a:moveTo>
                    <a:pt x="1" y="1"/>
                  </a:moveTo>
                  <a:lnTo>
                    <a:pt x="1" y="3925"/>
                  </a:lnTo>
                  <a:lnTo>
                    <a:pt x="13121" y="15860"/>
                  </a:lnTo>
                  <a:cubicBezTo>
                    <a:pt x="13448" y="16023"/>
                    <a:pt x="13816" y="16187"/>
                    <a:pt x="14143" y="16187"/>
                  </a:cubicBezTo>
                  <a:cubicBezTo>
                    <a:pt x="14470" y="16187"/>
                    <a:pt x="15002" y="16023"/>
                    <a:pt x="15165" y="15696"/>
                  </a:cubicBezTo>
                  <a:cubicBezTo>
                    <a:pt x="15860" y="15165"/>
                    <a:pt x="15656" y="14143"/>
                    <a:pt x="15165" y="1365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5105070" y="3510386"/>
              <a:ext cx="584841" cy="483012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8" name="Google Shape;1348;p49"/>
          <p:cNvSpPr/>
          <p:nvPr/>
        </p:nvSpPr>
        <p:spPr>
          <a:xfrm>
            <a:off x="8758262" y="4834824"/>
            <a:ext cx="310730" cy="85290"/>
          </a:xfrm>
          <a:custGeom>
            <a:avLst/>
            <a:gdLst/>
            <a:ahLst/>
            <a:cxnLst/>
            <a:rect l="l" t="t" r="r" b="b"/>
            <a:pathLst>
              <a:path w="12959" h="3557" extrusionOk="0">
                <a:moveTo>
                  <a:pt x="1718" y="1"/>
                </a:moveTo>
                <a:cubicBezTo>
                  <a:pt x="859" y="1"/>
                  <a:pt x="1" y="859"/>
                  <a:pt x="1" y="1676"/>
                </a:cubicBezTo>
                <a:cubicBezTo>
                  <a:pt x="1" y="2698"/>
                  <a:pt x="859" y="3557"/>
                  <a:pt x="1718" y="3557"/>
                </a:cubicBezTo>
                <a:lnTo>
                  <a:pt x="11078" y="3557"/>
                </a:lnTo>
                <a:cubicBezTo>
                  <a:pt x="12100" y="3557"/>
                  <a:pt x="12958" y="2698"/>
                  <a:pt x="12958" y="1676"/>
                </a:cubicBezTo>
                <a:cubicBezTo>
                  <a:pt x="12958" y="859"/>
                  <a:pt x="12100" y="1"/>
                  <a:pt x="110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9" name="Google Shape;1349;p49"/>
          <p:cNvSpPr/>
          <p:nvPr/>
        </p:nvSpPr>
        <p:spPr>
          <a:xfrm>
            <a:off x="6435759" y="2001336"/>
            <a:ext cx="410892" cy="8136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49"/>
          <p:cNvSpPr/>
          <p:nvPr/>
        </p:nvSpPr>
        <p:spPr>
          <a:xfrm>
            <a:off x="6506895" y="2017983"/>
            <a:ext cx="51526" cy="51573"/>
          </a:xfrm>
          <a:custGeom>
            <a:avLst/>
            <a:gdLst/>
            <a:ahLst/>
            <a:cxnLst/>
            <a:rect l="l" t="t" r="r" b="b"/>
            <a:pathLst>
              <a:path w="1096" h="1097" extrusionOk="0">
                <a:moveTo>
                  <a:pt x="548" y="144"/>
                </a:moveTo>
                <a:cubicBezTo>
                  <a:pt x="774" y="144"/>
                  <a:pt x="953" y="322"/>
                  <a:pt x="953" y="549"/>
                </a:cubicBezTo>
                <a:cubicBezTo>
                  <a:pt x="953" y="763"/>
                  <a:pt x="774" y="941"/>
                  <a:pt x="548" y="941"/>
                </a:cubicBezTo>
                <a:cubicBezTo>
                  <a:pt x="333" y="941"/>
                  <a:pt x="155" y="763"/>
                  <a:pt x="155" y="549"/>
                </a:cubicBezTo>
                <a:cubicBezTo>
                  <a:pt x="155" y="322"/>
                  <a:pt x="333" y="144"/>
                  <a:pt x="548" y="144"/>
                </a:cubicBezTo>
                <a:close/>
                <a:moveTo>
                  <a:pt x="548" y="1"/>
                </a:moveTo>
                <a:cubicBezTo>
                  <a:pt x="250" y="1"/>
                  <a:pt x="0" y="251"/>
                  <a:pt x="0" y="549"/>
                </a:cubicBezTo>
                <a:cubicBezTo>
                  <a:pt x="0" y="846"/>
                  <a:pt x="250" y="1096"/>
                  <a:pt x="548" y="1096"/>
                </a:cubicBezTo>
                <a:cubicBezTo>
                  <a:pt x="845" y="1096"/>
                  <a:pt x="1095" y="846"/>
                  <a:pt x="1095" y="549"/>
                </a:cubicBezTo>
                <a:cubicBezTo>
                  <a:pt x="1095" y="251"/>
                  <a:pt x="845" y="1"/>
                  <a:pt x="548" y="1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1" name="Google Shape;1351;p49"/>
          <p:cNvGrpSpPr/>
          <p:nvPr/>
        </p:nvGrpSpPr>
        <p:grpSpPr>
          <a:xfrm>
            <a:off x="5005825" y="4175936"/>
            <a:ext cx="1697287" cy="604006"/>
            <a:chOff x="-5302450" y="3084350"/>
            <a:chExt cx="1519450" cy="540750"/>
          </a:xfrm>
        </p:grpSpPr>
        <p:sp>
          <p:nvSpPr>
            <p:cNvPr id="1352" name="Google Shape;1352;p49"/>
            <p:cNvSpPr/>
            <p:nvPr/>
          </p:nvSpPr>
          <p:spPr>
            <a:xfrm>
              <a:off x="-4388300" y="3084350"/>
              <a:ext cx="584625" cy="269450"/>
            </a:xfrm>
            <a:custGeom>
              <a:avLst/>
              <a:gdLst/>
              <a:ahLst/>
              <a:cxnLst/>
              <a:rect l="l" t="t" r="r" b="b"/>
              <a:pathLst>
                <a:path w="23385" h="10778" extrusionOk="0">
                  <a:moveTo>
                    <a:pt x="4286" y="1"/>
                  </a:moveTo>
                  <a:cubicBezTo>
                    <a:pt x="3334" y="1"/>
                    <a:pt x="2281" y="326"/>
                    <a:pt x="1454" y="953"/>
                  </a:cubicBezTo>
                  <a:cubicBezTo>
                    <a:pt x="1028" y="1254"/>
                    <a:pt x="627" y="1680"/>
                    <a:pt x="402" y="2206"/>
                  </a:cubicBezTo>
                  <a:cubicBezTo>
                    <a:pt x="101" y="2732"/>
                    <a:pt x="1" y="3259"/>
                    <a:pt x="1" y="3885"/>
                  </a:cubicBezTo>
                  <a:cubicBezTo>
                    <a:pt x="1" y="4612"/>
                    <a:pt x="201" y="5339"/>
                    <a:pt x="527" y="6166"/>
                  </a:cubicBezTo>
                  <a:lnTo>
                    <a:pt x="2181" y="5339"/>
                  </a:lnTo>
                  <a:cubicBezTo>
                    <a:pt x="1981" y="4712"/>
                    <a:pt x="1880" y="4286"/>
                    <a:pt x="1880" y="3885"/>
                  </a:cubicBezTo>
                  <a:cubicBezTo>
                    <a:pt x="1880" y="3559"/>
                    <a:pt x="1880" y="3259"/>
                    <a:pt x="2081" y="3033"/>
                  </a:cubicBezTo>
                  <a:cubicBezTo>
                    <a:pt x="2181" y="2632"/>
                    <a:pt x="2507" y="2407"/>
                    <a:pt x="2908" y="2206"/>
                  </a:cubicBezTo>
                  <a:cubicBezTo>
                    <a:pt x="3334" y="1880"/>
                    <a:pt x="3860" y="1780"/>
                    <a:pt x="4286" y="1780"/>
                  </a:cubicBezTo>
                  <a:cubicBezTo>
                    <a:pt x="4788" y="1780"/>
                    <a:pt x="5214" y="1880"/>
                    <a:pt x="5540" y="2106"/>
                  </a:cubicBezTo>
                  <a:cubicBezTo>
                    <a:pt x="5640" y="2206"/>
                    <a:pt x="5740" y="2206"/>
                    <a:pt x="5941" y="2306"/>
                  </a:cubicBezTo>
                  <a:cubicBezTo>
                    <a:pt x="7194" y="2933"/>
                    <a:pt x="11379" y="5138"/>
                    <a:pt x="15139" y="7018"/>
                  </a:cubicBezTo>
                  <a:cubicBezTo>
                    <a:pt x="18998" y="8998"/>
                    <a:pt x="22557" y="10778"/>
                    <a:pt x="22557" y="10778"/>
                  </a:cubicBezTo>
                  <a:lnTo>
                    <a:pt x="23384" y="9098"/>
                  </a:lnTo>
                  <a:cubicBezTo>
                    <a:pt x="23384" y="9098"/>
                    <a:pt x="23184" y="8998"/>
                    <a:pt x="22758" y="8772"/>
                  </a:cubicBezTo>
                  <a:cubicBezTo>
                    <a:pt x="21078" y="7945"/>
                    <a:pt x="17119" y="5965"/>
                    <a:pt x="13459" y="4086"/>
                  </a:cubicBezTo>
                  <a:cubicBezTo>
                    <a:pt x="11680" y="3133"/>
                    <a:pt x="9926" y="2306"/>
                    <a:pt x="8672" y="1680"/>
                  </a:cubicBezTo>
                  <a:cubicBezTo>
                    <a:pt x="7920" y="1379"/>
                    <a:pt x="7419" y="1053"/>
                    <a:pt x="7093" y="853"/>
                  </a:cubicBezTo>
                  <a:cubicBezTo>
                    <a:pt x="6893" y="752"/>
                    <a:pt x="6667" y="627"/>
                    <a:pt x="6567" y="627"/>
                  </a:cubicBezTo>
                  <a:cubicBezTo>
                    <a:pt x="6567" y="527"/>
                    <a:pt x="6467" y="527"/>
                    <a:pt x="6467" y="527"/>
                  </a:cubicBezTo>
                  <a:cubicBezTo>
                    <a:pt x="5840" y="126"/>
                    <a:pt x="5013" y="1"/>
                    <a:pt x="4286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-5302450" y="3142000"/>
              <a:ext cx="509425" cy="211800"/>
            </a:xfrm>
            <a:custGeom>
              <a:avLst/>
              <a:gdLst/>
              <a:ahLst/>
              <a:cxnLst/>
              <a:rect l="l" t="t" r="r" b="b"/>
              <a:pathLst>
                <a:path w="20377" h="8472" extrusionOk="0">
                  <a:moveTo>
                    <a:pt x="4286" y="0"/>
                  </a:moveTo>
                  <a:cubicBezTo>
                    <a:pt x="3358" y="0"/>
                    <a:pt x="2306" y="326"/>
                    <a:pt x="1479" y="953"/>
                  </a:cubicBezTo>
                  <a:cubicBezTo>
                    <a:pt x="1053" y="1253"/>
                    <a:pt x="627" y="1679"/>
                    <a:pt x="426" y="2206"/>
                  </a:cubicBezTo>
                  <a:cubicBezTo>
                    <a:pt x="125" y="2707"/>
                    <a:pt x="0" y="3233"/>
                    <a:pt x="0" y="3860"/>
                  </a:cubicBezTo>
                  <a:cubicBezTo>
                    <a:pt x="0" y="4587"/>
                    <a:pt x="226" y="5339"/>
                    <a:pt x="526" y="6166"/>
                  </a:cubicBezTo>
                  <a:lnTo>
                    <a:pt x="2206" y="5339"/>
                  </a:lnTo>
                  <a:cubicBezTo>
                    <a:pt x="2005" y="4812"/>
                    <a:pt x="1880" y="4286"/>
                    <a:pt x="1880" y="3860"/>
                  </a:cubicBezTo>
                  <a:cubicBezTo>
                    <a:pt x="1880" y="3559"/>
                    <a:pt x="2005" y="3233"/>
                    <a:pt x="2105" y="3033"/>
                  </a:cubicBezTo>
                  <a:cubicBezTo>
                    <a:pt x="2206" y="2707"/>
                    <a:pt x="2506" y="2406"/>
                    <a:pt x="2932" y="2206"/>
                  </a:cubicBezTo>
                  <a:cubicBezTo>
                    <a:pt x="3358" y="1980"/>
                    <a:pt x="3885" y="1880"/>
                    <a:pt x="4286" y="1880"/>
                  </a:cubicBezTo>
                  <a:cubicBezTo>
                    <a:pt x="4812" y="1880"/>
                    <a:pt x="5238" y="1980"/>
                    <a:pt x="5539" y="2081"/>
                  </a:cubicBezTo>
                  <a:lnTo>
                    <a:pt x="5539" y="2206"/>
                  </a:lnTo>
                  <a:cubicBezTo>
                    <a:pt x="5639" y="2206"/>
                    <a:pt x="5764" y="2306"/>
                    <a:pt x="5865" y="2306"/>
                  </a:cubicBezTo>
                  <a:cubicBezTo>
                    <a:pt x="6491" y="2607"/>
                    <a:pt x="7519" y="3133"/>
                    <a:pt x="8897" y="3760"/>
                  </a:cubicBezTo>
                  <a:cubicBezTo>
                    <a:pt x="13058" y="5639"/>
                    <a:pt x="19649" y="8472"/>
                    <a:pt x="19649" y="8472"/>
                  </a:cubicBezTo>
                  <a:lnTo>
                    <a:pt x="20376" y="6792"/>
                  </a:lnTo>
                  <a:cubicBezTo>
                    <a:pt x="20376" y="6792"/>
                    <a:pt x="20176" y="6692"/>
                    <a:pt x="19750" y="6592"/>
                  </a:cubicBezTo>
                  <a:cubicBezTo>
                    <a:pt x="18496" y="5965"/>
                    <a:pt x="15163" y="4487"/>
                    <a:pt x="12231" y="3133"/>
                  </a:cubicBezTo>
                  <a:cubicBezTo>
                    <a:pt x="10777" y="2507"/>
                    <a:pt x="9298" y="1880"/>
                    <a:pt x="8271" y="1354"/>
                  </a:cubicBezTo>
                  <a:cubicBezTo>
                    <a:pt x="7744" y="1153"/>
                    <a:pt x="7218" y="953"/>
                    <a:pt x="6892" y="727"/>
                  </a:cubicBezTo>
                  <a:cubicBezTo>
                    <a:pt x="6792" y="727"/>
                    <a:pt x="6692" y="627"/>
                    <a:pt x="6592" y="627"/>
                  </a:cubicBezTo>
                  <a:lnTo>
                    <a:pt x="6491" y="527"/>
                  </a:lnTo>
                  <a:cubicBezTo>
                    <a:pt x="5865" y="101"/>
                    <a:pt x="5138" y="0"/>
                    <a:pt x="4286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-4832525" y="3193825"/>
              <a:ext cx="451775" cy="409275"/>
            </a:xfrm>
            <a:custGeom>
              <a:avLst/>
              <a:gdLst/>
              <a:ahLst/>
              <a:cxnLst/>
              <a:rect l="l" t="t" r="r" b="b"/>
              <a:pathLst>
                <a:path w="18071" h="16371" extrusionOk="0">
                  <a:moveTo>
                    <a:pt x="9043" y="0"/>
                  </a:moveTo>
                  <a:cubicBezTo>
                    <a:pt x="8405" y="0"/>
                    <a:pt x="7759" y="76"/>
                    <a:pt x="7118" y="233"/>
                  </a:cubicBezTo>
                  <a:cubicBezTo>
                    <a:pt x="2732" y="1386"/>
                    <a:pt x="0" y="5872"/>
                    <a:pt x="1153" y="10258"/>
                  </a:cubicBezTo>
                  <a:cubicBezTo>
                    <a:pt x="2121" y="13942"/>
                    <a:pt x="5371" y="16371"/>
                    <a:pt x="8985" y="16371"/>
                  </a:cubicBezTo>
                  <a:cubicBezTo>
                    <a:pt x="9674" y="16371"/>
                    <a:pt x="10376" y="16282"/>
                    <a:pt x="11078" y="16098"/>
                  </a:cubicBezTo>
                  <a:cubicBezTo>
                    <a:pt x="15464" y="14945"/>
                    <a:pt x="18070" y="10559"/>
                    <a:pt x="17043" y="6173"/>
                  </a:cubicBezTo>
                  <a:cubicBezTo>
                    <a:pt x="16062" y="2443"/>
                    <a:pt x="12671" y="0"/>
                    <a:pt x="9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-4803700" y="3447750"/>
              <a:ext cx="25" cy="2550"/>
            </a:xfrm>
            <a:custGeom>
              <a:avLst/>
              <a:gdLst/>
              <a:ahLst/>
              <a:cxnLst/>
              <a:rect l="l" t="t" r="r" b="b"/>
              <a:pathLst>
                <a:path w="1" h="102" extrusionOk="0">
                  <a:moveTo>
                    <a:pt x="0" y="1"/>
                  </a:moveTo>
                  <a:lnTo>
                    <a:pt x="0" y="10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-4808725" y="3197125"/>
              <a:ext cx="287000" cy="284500"/>
            </a:xfrm>
            <a:custGeom>
              <a:avLst/>
              <a:gdLst/>
              <a:ahLst/>
              <a:cxnLst/>
              <a:rect l="l" t="t" r="r" b="b"/>
              <a:pathLst>
                <a:path w="11480" h="11380" extrusionOk="0">
                  <a:moveTo>
                    <a:pt x="9299" y="1"/>
                  </a:moveTo>
                  <a:lnTo>
                    <a:pt x="1" y="9274"/>
                  </a:lnTo>
                  <a:cubicBezTo>
                    <a:pt x="101" y="9500"/>
                    <a:pt x="101" y="9800"/>
                    <a:pt x="201" y="10026"/>
                  </a:cubicBezTo>
                  <a:lnTo>
                    <a:pt x="201" y="10126"/>
                  </a:lnTo>
                  <a:cubicBezTo>
                    <a:pt x="301" y="10527"/>
                    <a:pt x="527" y="10953"/>
                    <a:pt x="627" y="11379"/>
                  </a:cubicBezTo>
                  <a:cubicBezTo>
                    <a:pt x="4286" y="7720"/>
                    <a:pt x="7820" y="4161"/>
                    <a:pt x="11479" y="627"/>
                  </a:cubicBezTo>
                  <a:cubicBezTo>
                    <a:pt x="10752" y="302"/>
                    <a:pt x="10026" y="101"/>
                    <a:pt x="9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-4777400" y="3228450"/>
              <a:ext cx="352150" cy="349650"/>
            </a:xfrm>
            <a:custGeom>
              <a:avLst/>
              <a:gdLst/>
              <a:ahLst/>
              <a:cxnLst/>
              <a:rect l="l" t="t" r="r" b="b"/>
              <a:pathLst>
                <a:path w="14086" h="13986" extrusionOk="0">
                  <a:moveTo>
                    <a:pt x="11279" y="1"/>
                  </a:moveTo>
                  <a:lnTo>
                    <a:pt x="1" y="11279"/>
                  </a:lnTo>
                  <a:cubicBezTo>
                    <a:pt x="828" y="12407"/>
                    <a:pt x="1880" y="13359"/>
                    <a:pt x="3033" y="13986"/>
                  </a:cubicBezTo>
                  <a:lnTo>
                    <a:pt x="14086" y="3008"/>
                  </a:lnTo>
                  <a:cubicBezTo>
                    <a:pt x="13459" y="1755"/>
                    <a:pt x="12532" y="728"/>
                    <a:pt x="11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-4237300" y="3179650"/>
              <a:ext cx="451800" cy="409300"/>
            </a:xfrm>
            <a:custGeom>
              <a:avLst/>
              <a:gdLst/>
              <a:ahLst/>
              <a:cxnLst/>
              <a:rect l="l" t="t" r="r" b="b"/>
              <a:pathLst>
                <a:path w="18072" h="16372" extrusionOk="0">
                  <a:moveTo>
                    <a:pt x="9118" y="1"/>
                  </a:moveTo>
                  <a:cubicBezTo>
                    <a:pt x="8425" y="1"/>
                    <a:pt x="7720" y="89"/>
                    <a:pt x="7018" y="274"/>
                  </a:cubicBezTo>
                  <a:cubicBezTo>
                    <a:pt x="2632" y="1427"/>
                    <a:pt x="1" y="5813"/>
                    <a:pt x="1154" y="10199"/>
                  </a:cubicBezTo>
                  <a:cubicBezTo>
                    <a:pt x="2049" y="13929"/>
                    <a:pt x="5427" y="16372"/>
                    <a:pt x="9115" y="16372"/>
                  </a:cubicBezTo>
                  <a:cubicBezTo>
                    <a:pt x="9764" y="16372"/>
                    <a:pt x="10422" y="16296"/>
                    <a:pt x="11079" y="16138"/>
                  </a:cubicBezTo>
                  <a:cubicBezTo>
                    <a:pt x="15465" y="14986"/>
                    <a:pt x="18071" y="10499"/>
                    <a:pt x="16918" y="6113"/>
                  </a:cubicBezTo>
                  <a:cubicBezTo>
                    <a:pt x="16055" y="2430"/>
                    <a:pt x="12752" y="1"/>
                    <a:pt x="91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-4832525" y="3170825"/>
              <a:ext cx="454275" cy="454275"/>
            </a:xfrm>
            <a:custGeom>
              <a:avLst/>
              <a:gdLst/>
              <a:ahLst/>
              <a:cxnLst/>
              <a:rect l="l" t="t" r="r" b="b"/>
              <a:pathLst>
                <a:path w="18171" h="18171" extrusionOk="0">
                  <a:moveTo>
                    <a:pt x="9098" y="1880"/>
                  </a:moveTo>
                  <a:cubicBezTo>
                    <a:pt x="10652" y="1880"/>
                    <a:pt x="12231" y="2406"/>
                    <a:pt x="13484" y="3334"/>
                  </a:cubicBezTo>
                  <a:cubicBezTo>
                    <a:pt x="14737" y="4286"/>
                    <a:pt x="15664" y="5639"/>
                    <a:pt x="16090" y="7319"/>
                  </a:cubicBezTo>
                  <a:cubicBezTo>
                    <a:pt x="16291" y="7945"/>
                    <a:pt x="16291" y="8572"/>
                    <a:pt x="16291" y="9073"/>
                  </a:cubicBezTo>
                  <a:cubicBezTo>
                    <a:pt x="16291" y="10752"/>
                    <a:pt x="15790" y="12331"/>
                    <a:pt x="14837" y="13459"/>
                  </a:cubicBezTo>
                  <a:cubicBezTo>
                    <a:pt x="13910" y="14712"/>
                    <a:pt x="12532" y="15664"/>
                    <a:pt x="10877" y="16090"/>
                  </a:cubicBezTo>
                  <a:cubicBezTo>
                    <a:pt x="10251" y="16291"/>
                    <a:pt x="9724" y="16391"/>
                    <a:pt x="9098" y="16391"/>
                  </a:cubicBezTo>
                  <a:cubicBezTo>
                    <a:pt x="7419" y="16391"/>
                    <a:pt x="5965" y="15765"/>
                    <a:pt x="4712" y="14837"/>
                  </a:cubicBezTo>
                  <a:cubicBezTo>
                    <a:pt x="3459" y="13885"/>
                    <a:pt x="2506" y="12532"/>
                    <a:pt x="2105" y="10852"/>
                  </a:cubicBezTo>
                  <a:cubicBezTo>
                    <a:pt x="1880" y="10326"/>
                    <a:pt x="1880" y="9699"/>
                    <a:pt x="1880" y="9073"/>
                  </a:cubicBezTo>
                  <a:cubicBezTo>
                    <a:pt x="1880" y="7519"/>
                    <a:pt x="2406" y="5940"/>
                    <a:pt x="3359" y="4687"/>
                  </a:cubicBezTo>
                  <a:cubicBezTo>
                    <a:pt x="4286" y="3434"/>
                    <a:pt x="5639" y="2506"/>
                    <a:pt x="7318" y="2080"/>
                  </a:cubicBezTo>
                  <a:cubicBezTo>
                    <a:pt x="7945" y="1980"/>
                    <a:pt x="8471" y="1880"/>
                    <a:pt x="9098" y="1880"/>
                  </a:cubicBezTo>
                  <a:close/>
                  <a:moveTo>
                    <a:pt x="9098" y="0"/>
                  </a:moveTo>
                  <a:cubicBezTo>
                    <a:pt x="8371" y="0"/>
                    <a:pt x="7644" y="100"/>
                    <a:pt x="6792" y="301"/>
                  </a:cubicBezTo>
                  <a:cubicBezTo>
                    <a:pt x="4812" y="827"/>
                    <a:pt x="3033" y="1980"/>
                    <a:pt x="1880" y="3559"/>
                  </a:cubicBezTo>
                  <a:cubicBezTo>
                    <a:pt x="627" y="5113"/>
                    <a:pt x="0" y="7093"/>
                    <a:pt x="0" y="9073"/>
                  </a:cubicBezTo>
                  <a:cubicBezTo>
                    <a:pt x="0" y="9825"/>
                    <a:pt x="125" y="10652"/>
                    <a:pt x="326" y="11379"/>
                  </a:cubicBezTo>
                  <a:cubicBezTo>
                    <a:pt x="852" y="13359"/>
                    <a:pt x="2005" y="15138"/>
                    <a:pt x="3559" y="16291"/>
                  </a:cubicBezTo>
                  <a:cubicBezTo>
                    <a:pt x="5138" y="17544"/>
                    <a:pt x="7018" y="18171"/>
                    <a:pt x="9098" y="18171"/>
                  </a:cubicBezTo>
                  <a:cubicBezTo>
                    <a:pt x="9825" y="18171"/>
                    <a:pt x="10552" y="18070"/>
                    <a:pt x="11404" y="17970"/>
                  </a:cubicBezTo>
                  <a:cubicBezTo>
                    <a:pt x="13384" y="17444"/>
                    <a:pt x="15163" y="16191"/>
                    <a:pt x="16291" y="14612"/>
                  </a:cubicBezTo>
                  <a:cubicBezTo>
                    <a:pt x="17544" y="13058"/>
                    <a:pt x="18171" y="11178"/>
                    <a:pt x="18171" y="9073"/>
                  </a:cubicBezTo>
                  <a:cubicBezTo>
                    <a:pt x="18171" y="8346"/>
                    <a:pt x="18070" y="7619"/>
                    <a:pt x="17870" y="6892"/>
                  </a:cubicBezTo>
                  <a:cubicBezTo>
                    <a:pt x="17344" y="4812"/>
                    <a:pt x="16191" y="3133"/>
                    <a:pt x="14637" y="1880"/>
                  </a:cubicBezTo>
                  <a:cubicBezTo>
                    <a:pt x="13058" y="727"/>
                    <a:pt x="11078" y="0"/>
                    <a:pt x="9098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-4208475" y="3434600"/>
              <a:ext cx="5675" cy="18200"/>
            </a:xfrm>
            <a:custGeom>
              <a:avLst/>
              <a:gdLst/>
              <a:ahLst/>
              <a:cxnLst/>
              <a:rect l="l" t="t" r="r" b="b"/>
              <a:pathLst>
                <a:path w="227" h="728" extrusionOk="0"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101" y="627"/>
                  </a:moveTo>
                  <a:lnTo>
                    <a:pt x="226" y="627"/>
                  </a:lnTo>
                  <a:lnTo>
                    <a:pt x="101" y="627"/>
                  </a:lnTo>
                  <a:close/>
                  <a:moveTo>
                    <a:pt x="101" y="627"/>
                  </a:moveTo>
                  <a:lnTo>
                    <a:pt x="101" y="627"/>
                  </a:lnTo>
                  <a:lnTo>
                    <a:pt x="101" y="627"/>
                  </a:lnTo>
                  <a:close/>
                  <a:moveTo>
                    <a:pt x="1" y="101"/>
                  </a:moveTo>
                  <a:cubicBezTo>
                    <a:pt x="1" y="301"/>
                    <a:pt x="101" y="402"/>
                    <a:pt x="101" y="627"/>
                  </a:cubicBezTo>
                  <a:cubicBezTo>
                    <a:pt x="101" y="402"/>
                    <a:pt x="1" y="301"/>
                    <a:pt x="1" y="101"/>
                  </a:cubicBez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-4210975" y="3183975"/>
              <a:ext cx="308300" cy="307675"/>
            </a:xfrm>
            <a:custGeom>
              <a:avLst/>
              <a:gdLst/>
              <a:ahLst/>
              <a:cxnLst/>
              <a:rect l="l" t="t" r="r" b="b"/>
              <a:pathLst>
                <a:path w="12332" h="12307" extrusionOk="0">
                  <a:moveTo>
                    <a:pt x="9499" y="0"/>
                  </a:moveTo>
                  <a:cubicBezTo>
                    <a:pt x="6266" y="3133"/>
                    <a:pt x="3133" y="6366"/>
                    <a:pt x="0" y="9499"/>
                  </a:cubicBezTo>
                  <a:cubicBezTo>
                    <a:pt x="0" y="9700"/>
                    <a:pt x="0" y="9800"/>
                    <a:pt x="101" y="10026"/>
                  </a:cubicBezTo>
                  <a:lnTo>
                    <a:pt x="101" y="10126"/>
                  </a:lnTo>
                  <a:cubicBezTo>
                    <a:pt x="101" y="10326"/>
                    <a:pt x="201" y="10427"/>
                    <a:pt x="201" y="10652"/>
                  </a:cubicBezTo>
                  <a:lnTo>
                    <a:pt x="326" y="10652"/>
                  </a:lnTo>
                  <a:lnTo>
                    <a:pt x="326" y="10752"/>
                  </a:lnTo>
                  <a:cubicBezTo>
                    <a:pt x="527" y="11279"/>
                    <a:pt x="727" y="11805"/>
                    <a:pt x="1053" y="12306"/>
                  </a:cubicBezTo>
                  <a:lnTo>
                    <a:pt x="12331" y="1028"/>
                  </a:lnTo>
                  <a:cubicBezTo>
                    <a:pt x="11379" y="527"/>
                    <a:pt x="10452" y="201"/>
                    <a:pt x="94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-4166500" y="3228450"/>
              <a:ext cx="331500" cy="331500"/>
            </a:xfrm>
            <a:custGeom>
              <a:avLst/>
              <a:gdLst/>
              <a:ahLst/>
              <a:cxnLst/>
              <a:rect l="l" t="t" r="r" b="b"/>
              <a:pathLst>
                <a:path w="13260" h="13260" extrusionOk="0">
                  <a:moveTo>
                    <a:pt x="11480" y="1"/>
                  </a:moveTo>
                  <a:lnTo>
                    <a:pt x="1" y="11480"/>
                  </a:lnTo>
                  <a:cubicBezTo>
                    <a:pt x="627" y="12207"/>
                    <a:pt x="1254" y="12733"/>
                    <a:pt x="1981" y="13259"/>
                  </a:cubicBezTo>
                  <a:lnTo>
                    <a:pt x="13259" y="1981"/>
                  </a:lnTo>
                  <a:cubicBezTo>
                    <a:pt x="12733" y="1254"/>
                    <a:pt x="12206" y="628"/>
                    <a:pt x="11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-4239800" y="3157650"/>
              <a:ext cx="456800" cy="454300"/>
            </a:xfrm>
            <a:custGeom>
              <a:avLst/>
              <a:gdLst/>
              <a:ahLst/>
              <a:cxnLst/>
              <a:rect l="l" t="t" r="r" b="b"/>
              <a:pathLst>
                <a:path w="18272" h="18172" extrusionOk="0">
                  <a:moveTo>
                    <a:pt x="9199" y="1780"/>
                  </a:moveTo>
                  <a:cubicBezTo>
                    <a:pt x="10752" y="1780"/>
                    <a:pt x="12331" y="2407"/>
                    <a:pt x="13585" y="3334"/>
                  </a:cubicBezTo>
                  <a:cubicBezTo>
                    <a:pt x="14838" y="4287"/>
                    <a:pt x="15765" y="5640"/>
                    <a:pt x="16191" y="7319"/>
                  </a:cubicBezTo>
                  <a:cubicBezTo>
                    <a:pt x="16291" y="7846"/>
                    <a:pt x="16392" y="8472"/>
                    <a:pt x="16392" y="9099"/>
                  </a:cubicBezTo>
                  <a:cubicBezTo>
                    <a:pt x="16392" y="10653"/>
                    <a:pt x="15890" y="12232"/>
                    <a:pt x="14938" y="13485"/>
                  </a:cubicBezTo>
                  <a:cubicBezTo>
                    <a:pt x="13885" y="14738"/>
                    <a:pt x="12532" y="15665"/>
                    <a:pt x="10978" y="16091"/>
                  </a:cubicBezTo>
                  <a:cubicBezTo>
                    <a:pt x="10351" y="16191"/>
                    <a:pt x="9725" y="16292"/>
                    <a:pt x="9199" y="16292"/>
                  </a:cubicBezTo>
                  <a:cubicBezTo>
                    <a:pt x="7519" y="16292"/>
                    <a:pt x="5965" y="15765"/>
                    <a:pt x="4712" y="14838"/>
                  </a:cubicBezTo>
                  <a:cubicBezTo>
                    <a:pt x="3459" y="13886"/>
                    <a:pt x="2507" y="12532"/>
                    <a:pt x="2106" y="10853"/>
                  </a:cubicBezTo>
                  <a:cubicBezTo>
                    <a:pt x="1980" y="10226"/>
                    <a:pt x="1880" y="9600"/>
                    <a:pt x="1880" y="9099"/>
                  </a:cubicBezTo>
                  <a:cubicBezTo>
                    <a:pt x="1880" y="7419"/>
                    <a:pt x="2407" y="5840"/>
                    <a:pt x="3459" y="4587"/>
                  </a:cubicBezTo>
                  <a:cubicBezTo>
                    <a:pt x="4387" y="3460"/>
                    <a:pt x="5740" y="2507"/>
                    <a:pt x="7319" y="1981"/>
                  </a:cubicBezTo>
                  <a:cubicBezTo>
                    <a:pt x="7945" y="1881"/>
                    <a:pt x="8572" y="1780"/>
                    <a:pt x="9199" y="1780"/>
                  </a:cubicBezTo>
                  <a:close/>
                  <a:moveTo>
                    <a:pt x="9199" y="1"/>
                  </a:moveTo>
                  <a:cubicBezTo>
                    <a:pt x="8372" y="1"/>
                    <a:pt x="7620" y="1"/>
                    <a:pt x="6893" y="201"/>
                  </a:cubicBezTo>
                  <a:cubicBezTo>
                    <a:pt x="4813" y="728"/>
                    <a:pt x="3133" y="1981"/>
                    <a:pt x="1880" y="3560"/>
                  </a:cubicBezTo>
                  <a:cubicBezTo>
                    <a:pt x="727" y="5114"/>
                    <a:pt x="1" y="6993"/>
                    <a:pt x="1" y="9099"/>
                  </a:cubicBezTo>
                  <a:cubicBezTo>
                    <a:pt x="1" y="9825"/>
                    <a:pt x="101" y="10552"/>
                    <a:pt x="326" y="11279"/>
                  </a:cubicBezTo>
                  <a:cubicBezTo>
                    <a:pt x="853" y="13359"/>
                    <a:pt x="2106" y="15039"/>
                    <a:pt x="3660" y="16292"/>
                  </a:cubicBezTo>
                  <a:cubicBezTo>
                    <a:pt x="5239" y="17445"/>
                    <a:pt x="7118" y="18171"/>
                    <a:pt x="9199" y="18171"/>
                  </a:cubicBezTo>
                  <a:cubicBezTo>
                    <a:pt x="9925" y="18171"/>
                    <a:pt x="10652" y="18071"/>
                    <a:pt x="11379" y="17871"/>
                  </a:cubicBezTo>
                  <a:cubicBezTo>
                    <a:pt x="13484" y="17344"/>
                    <a:pt x="15138" y="16191"/>
                    <a:pt x="16392" y="14612"/>
                  </a:cubicBezTo>
                  <a:cubicBezTo>
                    <a:pt x="17544" y="13059"/>
                    <a:pt x="18271" y="11079"/>
                    <a:pt x="18271" y="9099"/>
                  </a:cubicBezTo>
                  <a:cubicBezTo>
                    <a:pt x="18271" y="8347"/>
                    <a:pt x="18171" y="7520"/>
                    <a:pt x="17971" y="6793"/>
                  </a:cubicBezTo>
                  <a:cubicBezTo>
                    <a:pt x="17444" y="4713"/>
                    <a:pt x="16291" y="3033"/>
                    <a:pt x="14737" y="1881"/>
                  </a:cubicBezTo>
                  <a:cubicBezTo>
                    <a:pt x="13159" y="627"/>
                    <a:pt x="11179" y="1"/>
                    <a:pt x="9199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-4427775" y="3254150"/>
              <a:ext cx="237500" cy="112175"/>
            </a:xfrm>
            <a:custGeom>
              <a:avLst/>
              <a:gdLst/>
              <a:ahLst/>
              <a:cxnLst/>
              <a:rect l="l" t="t" r="r" b="b"/>
              <a:pathLst>
                <a:path w="9500" h="4487" extrusionOk="0">
                  <a:moveTo>
                    <a:pt x="4813" y="1"/>
                  </a:moveTo>
                  <a:cubicBezTo>
                    <a:pt x="4387" y="1"/>
                    <a:pt x="4086" y="1"/>
                    <a:pt x="3660" y="101"/>
                  </a:cubicBezTo>
                  <a:cubicBezTo>
                    <a:pt x="2607" y="427"/>
                    <a:pt x="1780" y="953"/>
                    <a:pt x="1154" y="1680"/>
                  </a:cubicBezTo>
                  <a:cubicBezTo>
                    <a:pt x="527" y="2407"/>
                    <a:pt x="101" y="3234"/>
                    <a:pt x="1" y="4286"/>
                  </a:cubicBezTo>
                  <a:lnTo>
                    <a:pt x="1880" y="4487"/>
                  </a:lnTo>
                  <a:cubicBezTo>
                    <a:pt x="1880" y="3860"/>
                    <a:pt x="2206" y="3359"/>
                    <a:pt x="2607" y="2933"/>
                  </a:cubicBezTo>
                  <a:cubicBezTo>
                    <a:pt x="2933" y="2407"/>
                    <a:pt x="3459" y="2106"/>
                    <a:pt x="4086" y="1980"/>
                  </a:cubicBezTo>
                  <a:cubicBezTo>
                    <a:pt x="4387" y="1880"/>
                    <a:pt x="4612" y="1880"/>
                    <a:pt x="4813" y="1880"/>
                  </a:cubicBezTo>
                  <a:cubicBezTo>
                    <a:pt x="5540" y="1880"/>
                    <a:pt x="6166" y="2106"/>
                    <a:pt x="6692" y="2507"/>
                  </a:cubicBezTo>
                  <a:cubicBezTo>
                    <a:pt x="7219" y="2833"/>
                    <a:pt x="7520" y="3459"/>
                    <a:pt x="7745" y="4086"/>
                  </a:cubicBezTo>
                  <a:lnTo>
                    <a:pt x="9499" y="3660"/>
                  </a:lnTo>
                  <a:cubicBezTo>
                    <a:pt x="9299" y="2507"/>
                    <a:pt x="8572" y="1680"/>
                    <a:pt x="7745" y="1053"/>
                  </a:cubicBezTo>
                  <a:cubicBezTo>
                    <a:pt x="6993" y="427"/>
                    <a:pt x="5966" y="1"/>
                    <a:pt x="4813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5" name="Google Shape;1365;p49"/>
          <p:cNvGrpSpPr/>
          <p:nvPr/>
        </p:nvGrpSpPr>
        <p:grpSpPr>
          <a:xfrm>
            <a:off x="3850785" y="3717890"/>
            <a:ext cx="929086" cy="584445"/>
            <a:chOff x="-2101325" y="2739725"/>
            <a:chExt cx="1315825" cy="827725"/>
          </a:xfrm>
        </p:grpSpPr>
        <p:sp>
          <p:nvSpPr>
            <p:cNvPr id="1366" name="Google Shape;1366;p49"/>
            <p:cNvSpPr/>
            <p:nvPr/>
          </p:nvSpPr>
          <p:spPr>
            <a:xfrm>
              <a:off x="-1699675" y="2857525"/>
              <a:ext cx="256275" cy="26350"/>
            </a:xfrm>
            <a:custGeom>
              <a:avLst/>
              <a:gdLst/>
              <a:ahLst/>
              <a:cxnLst/>
              <a:rect l="l" t="t" r="r" b="b"/>
              <a:pathLst>
                <a:path w="10251" h="1054" extrusionOk="0">
                  <a:moveTo>
                    <a:pt x="0" y="1"/>
                  </a:moveTo>
                  <a:lnTo>
                    <a:pt x="952" y="1053"/>
                  </a:lnTo>
                  <a:lnTo>
                    <a:pt x="10251" y="1053"/>
                  </a:lnTo>
                  <a:lnTo>
                    <a:pt x="9098" y="1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-1668350" y="2891375"/>
              <a:ext cx="269450" cy="33850"/>
            </a:xfrm>
            <a:custGeom>
              <a:avLst/>
              <a:gdLst/>
              <a:ahLst/>
              <a:cxnLst/>
              <a:rect l="l" t="t" r="r" b="b"/>
              <a:pathLst>
                <a:path w="10778" h="1354" extrusionOk="0">
                  <a:moveTo>
                    <a:pt x="0" y="0"/>
                  </a:moveTo>
                  <a:lnTo>
                    <a:pt x="1253" y="1354"/>
                  </a:lnTo>
                  <a:lnTo>
                    <a:pt x="10777" y="1354"/>
                  </a:lnTo>
                  <a:lnTo>
                    <a:pt x="9399" y="0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-1736025" y="2815550"/>
              <a:ext cx="255675" cy="31350"/>
            </a:xfrm>
            <a:custGeom>
              <a:avLst/>
              <a:gdLst/>
              <a:ahLst/>
              <a:cxnLst/>
              <a:rect l="l" t="t" r="r" b="b"/>
              <a:pathLst>
                <a:path w="10227" h="1254" extrusionOk="0">
                  <a:moveTo>
                    <a:pt x="0" y="1"/>
                  </a:moveTo>
                  <a:lnTo>
                    <a:pt x="1153" y="1254"/>
                  </a:lnTo>
                  <a:lnTo>
                    <a:pt x="10226" y="1254"/>
                  </a:lnTo>
                  <a:lnTo>
                    <a:pt x="8873" y="1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-2101325" y="2929450"/>
              <a:ext cx="477475" cy="463200"/>
            </a:xfrm>
            <a:custGeom>
              <a:avLst/>
              <a:gdLst/>
              <a:ahLst/>
              <a:cxnLst/>
              <a:rect l="l" t="t" r="r" b="b"/>
              <a:pathLst>
                <a:path w="19099" h="18528" extrusionOk="0">
                  <a:moveTo>
                    <a:pt x="10152" y="0"/>
                  </a:moveTo>
                  <a:cubicBezTo>
                    <a:pt x="9224" y="0"/>
                    <a:pt x="8063" y="140"/>
                    <a:pt x="6668" y="557"/>
                  </a:cubicBezTo>
                  <a:cubicBezTo>
                    <a:pt x="1881" y="2036"/>
                    <a:pt x="1" y="9229"/>
                    <a:pt x="6367" y="13615"/>
                  </a:cubicBezTo>
                  <a:cubicBezTo>
                    <a:pt x="12833" y="18001"/>
                    <a:pt x="19099" y="18527"/>
                    <a:pt x="19099" y="18527"/>
                  </a:cubicBezTo>
                  <a:lnTo>
                    <a:pt x="13886" y="11535"/>
                  </a:lnTo>
                  <a:cubicBezTo>
                    <a:pt x="13886" y="11535"/>
                    <a:pt x="10653" y="11535"/>
                    <a:pt x="8146" y="9229"/>
                  </a:cubicBezTo>
                  <a:cubicBezTo>
                    <a:pt x="5990" y="7267"/>
                    <a:pt x="5522" y="4043"/>
                    <a:pt x="7508" y="4043"/>
                  </a:cubicBezTo>
                  <a:cubicBezTo>
                    <a:pt x="7831" y="4043"/>
                    <a:pt x="8218" y="4128"/>
                    <a:pt x="8673" y="4317"/>
                  </a:cubicBezTo>
                  <a:cubicBezTo>
                    <a:pt x="11906" y="5570"/>
                    <a:pt x="14612" y="10282"/>
                    <a:pt x="14612" y="10282"/>
                  </a:cubicBezTo>
                  <a:lnTo>
                    <a:pt x="12933" y="557"/>
                  </a:lnTo>
                  <a:cubicBezTo>
                    <a:pt x="12933" y="557"/>
                    <a:pt x="12009" y="0"/>
                    <a:pt x="10152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-1819350" y="2865050"/>
              <a:ext cx="1033850" cy="702400"/>
            </a:xfrm>
            <a:custGeom>
              <a:avLst/>
              <a:gdLst/>
              <a:ahLst/>
              <a:cxnLst/>
              <a:rect l="l" t="t" r="r" b="b"/>
              <a:pathLst>
                <a:path w="41354" h="28096" extrusionOk="0">
                  <a:moveTo>
                    <a:pt x="0" y="1"/>
                  </a:moveTo>
                  <a:lnTo>
                    <a:pt x="1980" y="12657"/>
                  </a:lnTo>
                  <a:cubicBezTo>
                    <a:pt x="3434" y="21529"/>
                    <a:pt x="11178" y="28096"/>
                    <a:pt x="20151" y="28096"/>
                  </a:cubicBezTo>
                  <a:lnTo>
                    <a:pt x="21203" y="28096"/>
                  </a:lnTo>
                  <a:cubicBezTo>
                    <a:pt x="30276" y="28096"/>
                    <a:pt x="37895" y="21529"/>
                    <a:pt x="39374" y="12657"/>
                  </a:cubicBezTo>
                  <a:lnTo>
                    <a:pt x="41354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-1819350" y="2739725"/>
              <a:ext cx="1033850" cy="250675"/>
            </a:xfrm>
            <a:custGeom>
              <a:avLst/>
              <a:gdLst/>
              <a:ahLst/>
              <a:cxnLst/>
              <a:rect l="l" t="t" r="r" b="b"/>
              <a:pathLst>
                <a:path w="41354" h="10027" extrusionOk="0">
                  <a:moveTo>
                    <a:pt x="20677" y="1"/>
                  </a:moveTo>
                  <a:cubicBezTo>
                    <a:pt x="9298" y="1"/>
                    <a:pt x="0" y="2207"/>
                    <a:pt x="0" y="5014"/>
                  </a:cubicBezTo>
                  <a:cubicBezTo>
                    <a:pt x="0" y="7846"/>
                    <a:pt x="9298" y="10026"/>
                    <a:pt x="20677" y="10026"/>
                  </a:cubicBezTo>
                  <a:cubicBezTo>
                    <a:pt x="32156" y="10026"/>
                    <a:pt x="41354" y="7846"/>
                    <a:pt x="41354" y="5014"/>
                  </a:cubicBezTo>
                  <a:cubicBezTo>
                    <a:pt x="41354" y="2207"/>
                    <a:pt x="32156" y="1"/>
                    <a:pt x="2067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-1769850" y="2758525"/>
              <a:ext cx="934850" cy="203675"/>
            </a:xfrm>
            <a:custGeom>
              <a:avLst/>
              <a:gdLst/>
              <a:ahLst/>
              <a:cxnLst/>
              <a:rect l="l" t="t" r="r" b="b"/>
              <a:pathLst>
                <a:path w="37394" h="8147" extrusionOk="0">
                  <a:moveTo>
                    <a:pt x="18697" y="1"/>
                  </a:moveTo>
                  <a:cubicBezTo>
                    <a:pt x="8346" y="1"/>
                    <a:pt x="0" y="1881"/>
                    <a:pt x="0" y="4061"/>
                  </a:cubicBezTo>
                  <a:cubicBezTo>
                    <a:pt x="0" y="6267"/>
                    <a:pt x="8346" y="8146"/>
                    <a:pt x="18697" y="8146"/>
                  </a:cubicBezTo>
                  <a:cubicBezTo>
                    <a:pt x="29023" y="8146"/>
                    <a:pt x="37394" y="6267"/>
                    <a:pt x="37394" y="4061"/>
                  </a:cubicBezTo>
                  <a:cubicBezTo>
                    <a:pt x="37394" y="1881"/>
                    <a:pt x="29023" y="1"/>
                    <a:pt x="18697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-1657700" y="2878200"/>
              <a:ext cx="709925" cy="84000"/>
            </a:xfrm>
            <a:custGeom>
              <a:avLst/>
              <a:gdLst/>
              <a:ahLst/>
              <a:cxnLst/>
              <a:rect l="l" t="t" r="r" b="b"/>
              <a:pathLst>
                <a:path w="28397" h="3360" extrusionOk="0">
                  <a:moveTo>
                    <a:pt x="14211" y="1"/>
                  </a:moveTo>
                  <a:cubicBezTo>
                    <a:pt x="8246" y="1"/>
                    <a:pt x="2933" y="728"/>
                    <a:pt x="0" y="1881"/>
                  </a:cubicBezTo>
                  <a:cubicBezTo>
                    <a:pt x="3459" y="2733"/>
                    <a:pt x="8572" y="3359"/>
                    <a:pt x="14211" y="3359"/>
                  </a:cubicBezTo>
                  <a:cubicBezTo>
                    <a:pt x="19850" y="3359"/>
                    <a:pt x="24963" y="2733"/>
                    <a:pt x="28396" y="1881"/>
                  </a:cubicBezTo>
                  <a:cubicBezTo>
                    <a:pt x="25489" y="728"/>
                    <a:pt x="20251" y="1"/>
                    <a:pt x="14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-1574375" y="2907025"/>
              <a:ext cx="52650" cy="20700"/>
            </a:xfrm>
            <a:custGeom>
              <a:avLst/>
              <a:gdLst/>
              <a:ahLst/>
              <a:cxnLst/>
              <a:rect l="l" t="t" r="r" b="b"/>
              <a:pathLst>
                <a:path w="2106" h="828" extrusionOk="0">
                  <a:moveTo>
                    <a:pt x="1053" y="1"/>
                  </a:moveTo>
                  <a:cubicBezTo>
                    <a:pt x="527" y="1"/>
                    <a:pt x="1" y="201"/>
                    <a:pt x="1" y="427"/>
                  </a:cubicBezTo>
                  <a:cubicBezTo>
                    <a:pt x="1" y="627"/>
                    <a:pt x="527" y="828"/>
                    <a:pt x="1053" y="828"/>
                  </a:cubicBezTo>
                  <a:cubicBezTo>
                    <a:pt x="1680" y="828"/>
                    <a:pt x="2106" y="627"/>
                    <a:pt x="2106" y="427"/>
                  </a:cubicBezTo>
                  <a:cubicBezTo>
                    <a:pt x="2106" y="201"/>
                    <a:pt x="1680" y="1"/>
                    <a:pt x="1053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-1579375" y="2899500"/>
              <a:ext cx="60175" cy="28225"/>
            </a:xfrm>
            <a:custGeom>
              <a:avLst/>
              <a:gdLst/>
              <a:ahLst/>
              <a:cxnLst/>
              <a:rect l="l" t="t" r="r" b="b"/>
              <a:pathLst>
                <a:path w="2407" h="1129" extrusionOk="0">
                  <a:moveTo>
                    <a:pt x="1253" y="1"/>
                  </a:moveTo>
                  <a:cubicBezTo>
                    <a:pt x="526" y="1"/>
                    <a:pt x="201" y="402"/>
                    <a:pt x="100" y="728"/>
                  </a:cubicBezTo>
                  <a:cubicBezTo>
                    <a:pt x="100" y="728"/>
                    <a:pt x="0" y="1129"/>
                    <a:pt x="1153" y="1129"/>
                  </a:cubicBezTo>
                  <a:cubicBezTo>
                    <a:pt x="627" y="1129"/>
                    <a:pt x="201" y="928"/>
                    <a:pt x="201" y="728"/>
                  </a:cubicBezTo>
                  <a:cubicBezTo>
                    <a:pt x="201" y="628"/>
                    <a:pt x="426" y="502"/>
                    <a:pt x="727" y="402"/>
                  </a:cubicBezTo>
                  <a:lnTo>
                    <a:pt x="727" y="302"/>
                  </a:lnTo>
                  <a:cubicBezTo>
                    <a:pt x="727" y="302"/>
                    <a:pt x="827" y="201"/>
                    <a:pt x="953" y="201"/>
                  </a:cubicBezTo>
                  <a:cubicBezTo>
                    <a:pt x="1153" y="201"/>
                    <a:pt x="1253" y="302"/>
                    <a:pt x="1253" y="302"/>
                  </a:cubicBezTo>
                  <a:cubicBezTo>
                    <a:pt x="1880" y="302"/>
                    <a:pt x="2306" y="502"/>
                    <a:pt x="2306" y="728"/>
                  </a:cubicBezTo>
                  <a:cubicBezTo>
                    <a:pt x="2306" y="928"/>
                    <a:pt x="1880" y="1129"/>
                    <a:pt x="1253" y="1129"/>
                  </a:cubicBezTo>
                  <a:lnTo>
                    <a:pt x="1354" y="1129"/>
                  </a:lnTo>
                  <a:cubicBezTo>
                    <a:pt x="2406" y="1129"/>
                    <a:pt x="2406" y="728"/>
                    <a:pt x="2406" y="728"/>
                  </a:cubicBezTo>
                  <a:cubicBezTo>
                    <a:pt x="2406" y="728"/>
                    <a:pt x="2306" y="201"/>
                    <a:pt x="1454" y="101"/>
                  </a:cubicBezTo>
                  <a:cubicBezTo>
                    <a:pt x="1354" y="101"/>
                    <a:pt x="1253" y="1"/>
                    <a:pt x="1253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-1574375" y="2907025"/>
              <a:ext cx="52650" cy="20700"/>
            </a:xfrm>
            <a:custGeom>
              <a:avLst/>
              <a:gdLst/>
              <a:ahLst/>
              <a:cxnLst/>
              <a:rect l="l" t="t" r="r" b="b"/>
              <a:pathLst>
                <a:path w="2106" h="828" extrusionOk="0">
                  <a:moveTo>
                    <a:pt x="1053" y="1"/>
                  </a:moveTo>
                  <a:cubicBezTo>
                    <a:pt x="1053" y="101"/>
                    <a:pt x="953" y="201"/>
                    <a:pt x="753" y="201"/>
                  </a:cubicBezTo>
                  <a:cubicBezTo>
                    <a:pt x="627" y="201"/>
                    <a:pt x="527" y="201"/>
                    <a:pt x="527" y="101"/>
                  </a:cubicBezTo>
                  <a:cubicBezTo>
                    <a:pt x="226" y="201"/>
                    <a:pt x="1" y="327"/>
                    <a:pt x="1" y="427"/>
                  </a:cubicBezTo>
                  <a:cubicBezTo>
                    <a:pt x="1" y="627"/>
                    <a:pt x="427" y="828"/>
                    <a:pt x="953" y="828"/>
                  </a:cubicBezTo>
                  <a:lnTo>
                    <a:pt x="1053" y="828"/>
                  </a:lnTo>
                  <a:cubicBezTo>
                    <a:pt x="1680" y="828"/>
                    <a:pt x="2106" y="627"/>
                    <a:pt x="2106" y="427"/>
                  </a:cubicBezTo>
                  <a:cubicBezTo>
                    <a:pt x="2106" y="201"/>
                    <a:pt x="1680" y="1"/>
                    <a:pt x="1053" y="1"/>
                  </a:cubicBezTo>
                  <a:close/>
                </a:path>
              </a:pathLst>
            </a:custGeom>
            <a:solidFill>
              <a:schemeClr val="dk2">
                <a:alpha val="17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-1561225" y="2904525"/>
              <a:ext cx="13200" cy="5025"/>
            </a:xfrm>
            <a:custGeom>
              <a:avLst/>
              <a:gdLst/>
              <a:ahLst/>
              <a:cxnLst/>
              <a:rect l="l" t="t" r="r" b="b"/>
              <a:pathLst>
                <a:path w="528" h="201" extrusionOk="0">
                  <a:moveTo>
                    <a:pt x="227" y="0"/>
                  </a:moveTo>
                  <a:cubicBezTo>
                    <a:pt x="101" y="0"/>
                    <a:pt x="1" y="101"/>
                    <a:pt x="1" y="101"/>
                  </a:cubicBezTo>
                  <a:lnTo>
                    <a:pt x="1" y="201"/>
                  </a:lnTo>
                  <a:cubicBezTo>
                    <a:pt x="101" y="201"/>
                    <a:pt x="327" y="101"/>
                    <a:pt x="527" y="101"/>
                  </a:cubicBezTo>
                  <a:cubicBezTo>
                    <a:pt x="527" y="101"/>
                    <a:pt x="427" y="0"/>
                    <a:pt x="227" y="0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-1561225" y="2907025"/>
              <a:ext cx="13200" cy="5050"/>
            </a:xfrm>
            <a:custGeom>
              <a:avLst/>
              <a:gdLst/>
              <a:ahLst/>
              <a:cxnLst/>
              <a:rect l="l" t="t" r="r" b="b"/>
              <a:pathLst>
                <a:path w="528" h="202" extrusionOk="0">
                  <a:moveTo>
                    <a:pt x="527" y="1"/>
                  </a:moveTo>
                  <a:cubicBezTo>
                    <a:pt x="327" y="1"/>
                    <a:pt x="101" y="101"/>
                    <a:pt x="1" y="101"/>
                  </a:cubicBezTo>
                  <a:cubicBezTo>
                    <a:pt x="1" y="201"/>
                    <a:pt x="101" y="201"/>
                    <a:pt x="227" y="201"/>
                  </a:cubicBezTo>
                  <a:cubicBezTo>
                    <a:pt x="427" y="201"/>
                    <a:pt x="527" y="101"/>
                    <a:pt x="527" y="1"/>
                  </a:cubicBez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-1482900" y="2938350"/>
              <a:ext cx="33875" cy="10675"/>
            </a:xfrm>
            <a:custGeom>
              <a:avLst/>
              <a:gdLst/>
              <a:ahLst/>
              <a:cxnLst/>
              <a:rect l="l" t="t" r="r" b="b"/>
              <a:pathLst>
                <a:path w="1355" h="427" extrusionOk="0">
                  <a:moveTo>
                    <a:pt x="728" y="1"/>
                  </a:moveTo>
                  <a:cubicBezTo>
                    <a:pt x="327" y="1"/>
                    <a:pt x="1" y="101"/>
                    <a:pt x="1" y="201"/>
                  </a:cubicBezTo>
                  <a:cubicBezTo>
                    <a:pt x="1" y="327"/>
                    <a:pt x="327" y="427"/>
                    <a:pt x="728" y="427"/>
                  </a:cubicBezTo>
                  <a:cubicBezTo>
                    <a:pt x="1053" y="427"/>
                    <a:pt x="1354" y="327"/>
                    <a:pt x="1354" y="201"/>
                  </a:cubicBezTo>
                  <a:cubicBezTo>
                    <a:pt x="1354" y="101"/>
                    <a:pt x="1053" y="1"/>
                    <a:pt x="728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-1485400" y="2933350"/>
              <a:ext cx="39500" cy="15675"/>
            </a:xfrm>
            <a:custGeom>
              <a:avLst/>
              <a:gdLst/>
              <a:ahLst/>
              <a:cxnLst/>
              <a:rect l="l" t="t" r="r" b="b"/>
              <a:pathLst>
                <a:path w="1580" h="627" extrusionOk="0">
                  <a:moveTo>
                    <a:pt x="101" y="401"/>
                  </a:moveTo>
                  <a:cubicBezTo>
                    <a:pt x="101" y="402"/>
                    <a:pt x="1" y="627"/>
                    <a:pt x="727" y="627"/>
                  </a:cubicBezTo>
                  <a:cubicBezTo>
                    <a:pt x="427" y="627"/>
                    <a:pt x="101" y="527"/>
                    <a:pt x="101" y="401"/>
                  </a:cubicBezTo>
                  <a:close/>
                  <a:moveTo>
                    <a:pt x="727" y="0"/>
                  </a:moveTo>
                  <a:cubicBezTo>
                    <a:pt x="326" y="0"/>
                    <a:pt x="101" y="201"/>
                    <a:pt x="101" y="401"/>
                  </a:cubicBezTo>
                  <a:cubicBezTo>
                    <a:pt x="101" y="301"/>
                    <a:pt x="201" y="201"/>
                    <a:pt x="427" y="201"/>
                  </a:cubicBezTo>
                  <a:cubicBezTo>
                    <a:pt x="427" y="101"/>
                    <a:pt x="527" y="101"/>
                    <a:pt x="627" y="101"/>
                  </a:cubicBezTo>
                  <a:cubicBezTo>
                    <a:pt x="727" y="101"/>
                    <a:pt x="828" y="101"/>
                    <a:pt x="828" y="201"/>
                  </a:cubicBezTo>
                  <a:cubicBezTo>
                    <a:pt x="1153" y="201"/>
                    <a:pt x="1454" y="301"/>
                    <a:pt x="1454" y="401"/>
                  </a:cubicBezTo>
                  <a:cubicBezTo>
                    <a:pt x="1454" y="527"/>
                    <a:pt x="1153" y="627"/>
                    <a:pt x="828" y="627"/>
                  </a:cubicBezTo>
                  <a:cubicBezTo>
                    <a:pt x="1580" y="627"/>
                    <a:pt x="1580" y="401"/>
                    <a:pt x="1580" y="401"/>
                  </a:cubicBezTo>
                  <a:cubicBezTo>
                    <a:pt x="1580" y="401"/>
                    <a:pt x="1454" y="101"/>
                    <a:pt x="953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-1482900" y="2938350"/>
              <a:ext cx="33875" cy="10675"/>
            </a:xfrm>
            <a:custGeom>
              <a:avLst/>
              <a:gdLst/>
              <a:ahLst/>
              <a:cxnLst/>
              <a:rect l="l" t="t" r="r" b="b"/>
              <a:pathLst>
                <a:path w="1355" h="427" extrusionOk="0">
                  <a:moveTo>
                    <a:pt x="327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327" y="427"/>
                    <a:pt x="627" y="427"/>
                  </a:cubicBezTo>
                  <a:lnTo>
                    <a:pt x="728" y="427"/>
                  </a:lnTo>
                  <a:cubicBezTo>
                    <a:pt x="1053" y="427"/>
                    <a:pt x="1354" y="327"/>
                    <a:pt x="1354" y="201"/>
                  </a:cubicBezTo>
                  <a:cubicBezTo>
                    <a:pt x="1354" y="101"/>
                    <a:pt x="1053" y="1"/>
                    <a:pt x="728" y="1"/>
                  </a:cubicBezTo>
                  <a:close/>
                </a:path>
              </a:pathLst>
            </a:custGeom>
            <a:solidFill>
              <a:schemeClr val="dk2">
                <a:alpha val="17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-1474750" y="2935850"/>
              <a:ext cx="10050" cy="2525"/>
            </a:xfrm>
            <a:custGeom>
              <a:avLst/>
              <a:gdLst/>
              <a:ahLst/>
              <a:cxnLst/>
              <a:rect l="l" t="t" r="r" b="b"/>
              <a:pathLst>
                <a:path w="402" h="101" extrusionOk="0">
                  <a:moveTo>
                    <a:pt x="201" y="1"/>
                  </a:moveTo>
                  <a:cubicBezTo>
                    <a:pt x="101" y="1"/>
                    <a:pt x="1" y="1"/>
                    <a:pt x="1" y="101"/>
                  </a:cubicBezTo>
                  <a:lnTo>
                    <a:pt x="402" y="101"/>
                  </a:lnTo>
                  <a:cubicBezTo>
                    <a:pt x="402" y="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-1474750" y="2938350"/>
              <a:ext cx="10050" cy="25"/>
            </a:xfrm>
            <a:custGeom>
              <a:avLst/>
              <a:gdLst/>
              <a:ahLst/>
              <a:cxnLst/>
              <a:rect l="l" t="t" r="r" b="b"/>
              <a:pathLst>
                <a:path w="402" h="1" extrusionOk="0">
                  <a:moveTo>
                    <a:pt x="402" y="1"/>
                  </a:moveTo>
                  <a:lnTo>
                    <a:pt x="1" y="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-1383275" y="2896375"/>
              <a:ext cx="23225" cy="10675"/>
            </a:xfrm>
            <a:custGeom>
              <a:avLst/>
              <a:gdLst/>
              <a:ahLst/>
              <a:cxnLst/>
              <a:rect l="l" t="t" r="r" b="b"/>
              <a:pathLst>
                <a:path w="929" h="427" extrusionOk="0">
                  <a:moveTo>
                    <a:pt x="402" y="1"/>
                  </a:moveTo>
                  <a:cubicBezTo>
                    <a:pt x="201" y="1"/>
                    <a:pt x="1" y="126"/>
                    <a:pt x="1" y="226"/>
                  </a:cubicBezTo>
                  <a:cubicBezTo>
                    <a:pt x="1" y="326"/>
                    <a:pt x="201" y="427"/>
                    <a:pt x="402" y="427"/>
                  </a:cubicBezTo>
                  <a:cubicBezTo>
                    <a:pt x="728" y="427"/>
                    <a:pt x="928" y="326"/>
                    <a:pt x="928" y="226"/>
                  </a:cubicBezTo>
                  <a:cubicBezTo>
                    <a:pt x="928" y="126"/>
                    <a:pt x="728" y="1"/>
                    <a:pt x="402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-1386400" y="2893875"/>
              <a:ext cx="26350" cy="13175"/>
            </a:xfrm>
            <a:custGeom>
              <a:avLst/>
              <a:gdLst/>
              <a:ahLst/>
              <a:cxnLst/>
              <a:rect l="l" t="t" r="r" b="b"/>
              <a:pathLst>
                <a:path w="1054" h="527" extrusionOk="0">
                  <a:moveTo>
                    <a:pt x="427" y="0"/>
                  </a:moveTo>
                  <a:cubicBezTo>
                    <a:pt x="390" y="0"/>
                    <a:pt x="366" y="14"/>
                    <a:pt x="351" y="31"/>
                  </a:cubicBezTo>
                  <a:lnTo>
                    <a:pt x="351" y="31"/>
                  </a:lnTo>
                  <a:cubicBezTo>
                    <a:pt x="383" y="19"/>
                    <a:pt x="419" y="9"/>
                    <a:pt x="459" y="5"/>
                  </a:cubicBezTo>
                  <a:lnTo>
                    <a:pt x="459" y="5"/>
                  </a:lnTo>
                  <a:cubicBezTo>
                    <a:pt x="449" y="2"/>
                    <a:pt x="439" y="0"/>
                    <a:pt x="427" y="0"/>
                  </a:cubicBezTo>
                  <a:close/>
                  <a:moveTo>
                    <a:pt x="527" y="0"/>
                  </a:moveTo>
                  <a:cubicBezTo>
                    <a:pt x="503" y="0"/>
                    <a:pt x="480" y="2"/>
                    <a:pt x="459" y="5"/>
                  </a:cubicBezTo>
                  <a:lnTo>
                    <a:pt x="459" y="5"/>
                  </a:lnTo>
                  <a:cubicBezTo>
                    <a:pt x="527" y="23"/>
                    <a:pt x="527" y="101"/>
                    <a:pt x="527" y="101"/>
                  </a:cubicBezTo>
                  <a:cubicBezTo>
                    <a:pt x="778" y="101"/>
                    <a:pt x="954" y="175"/>
                    <a:pt x="1022" y="255"/>
                  </a:cubicBezTo>
                  <a:lnTo>
                    <a:pt x="1022" y="255"/>
                  </a:lnTo>
                  <a:cubicBezTo>
                    <a:pt x="972" y="159"/>
                    <a:pt x="854" y="0"/>
                    <a:pt x="627" y="0"/>
                  </a:cubicBezTo>
                  <a:close/>
                  <a:moveTo>
                    <a:pt x="351" y="31"/>
                  </a:moveTo>
                  <a:lnTo>
                    <a:pt x="351" y="31"/>
                  </a:lnTo>
                  <a:cubicBezTo>
                    <a:pt x="186" y="97"/>
                    <a:pt x="126" y="249"/>
                    <a:pt x="126" y="326"/>
                  </a:cubicBezTo>
                  <a:cubicBezTo>
                    <a:pt x="126" y="326"/>
                    <a:pt x="226" y="226"/>
                    <a:pt x="326" y="101"/>
                  </a:cubicBezTo>
                  <a:cubicBezTo>
                    <a:pt x="326" y="101"/>
                    <a:pt x="326" y="61"/>
                    <a:pt x="351" y="31"/>
                  </a:cubicBezTo>
                  <a:close/>
                  <a:moveTo>
                    <a:pt x="1022" y="255"/>
                  </a:moveTo>
                  <a:cubicBezTo>
                    <a:pt x="1044" y="296"/>
                    <a:pt x="1053" y="326"/>
                    <a:pt x="1053" y="326"/>
                  </a:cubicBezTo>
                  <a:cubicBezTo>
                    <a:pt x="1053" y="303"/>
                    <a:pt x="1042" y="279"/>
                    <a:pt x="1022" y="255"/>
                  </a:cubicBezTo>
                  <a:close/>
                  <a:moveTo>
                    <a:pt x="1053" y="326"/>
                  </a:moveTo>
                  <a:cubicBezTo>
                    <a:pt x="1053" y="327"/>
                    <a:pt x="1053" y="360"/>
                    <a:pt x="1017" y="400"/>
                  </a:cubicBezTo>
                  <a:lnTo>
                    <a:pt x="1017" y="400"/>
                  </a:lnTo>
                  <a:cubicBezTo>
                    <a:pt x="1041" y="376"/>
                    <a:pt x="1053" y="351"/>
                    <a:pt x="1053" y="326"/>
                  </a:cubicBezTo>
                  <a:close/>
                  <a:moveTo>
                    <a:pt x="126" y="326"/>
                  </a:moveTo>
                  <a:cubicBezTo>
                    <a:pt x="126" y="326"/>
                    <a:pt x="1" y="527"/>
                    <a:pt x="527" y="527"/>
                  </a:cubicBezTo>
                  <a:cubicBezTo>
                    <a:pt x="326" y="527"/>
                    <a:pt x="126" y="426"/>
                    <a:pt x="126" y="326"/>
                  </a:cubicBezTo>
                  <a:close/>
                  <a:moveTo>
                    <a:pt x="1017" y="400"/>
                  </a:moveTo>
                  <a:cubicBezTo>
                    <a:pt x="945" y="470"/>
                    <a:pt x="771" y="527"/>
                    <a:pt x="527" y="527"/>
                  </a:cubicBezTo>
                  <a:cubicBezTo>
                    <a:pt x="837" y="527"/>
                    <a:pt x="965" y="457"/>
                    <a:pt x="1017" y="40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-1383275" y="2896375"/>
              <a:ext cx="23225" cy="10675"/>
            </a:xfrm>
            <a:custGeom>
              <a:avLst/>
              <a:gdLst/>
              <a:ahLst/>
              <a:cxnLst/>
              <a:rect l="l" t="t" r="r" b="b"/>
              <a:pathLst>
                <a:path w="929" h="427" extrusionOk="0">
                  <a:moveTo>
                    <a:pt x="201" y="1"/>
                  </a:moveTo>
                  <a:cubicBezTo>
                    <a:pt x="101" y="126"/>
                    <a:pt x="1" y="226"/>
                    <a:pt x="1" y="226"/>
                  </a:cubicBezTo>
                  <a:cubicBezTo>
                    <a:pt x="1" y="326"/>
                    <a:pt x="201" y="427"/>
                    <a:pt x="402" y="427"/>
                  </a:cubicBezTo>
                  <a:cubicBezTo>
                    <a:pt x="728" y="427"/>
                    <a:pt x="928" y="326"/>
                    <a:pt x="928" y="226"/>
                  </a:cubicBezTo>
                  <a:cubicBezTo>
                    <a:pt x="928" y="126"/>
                    <a:pt x="728" y="1"/>
                    <a:pt x="402" y="1"/>
                  </a:cubicBezTo>
                  <a:cubicBezTo>
                    <a:pt x="402" y="126"/>
                    <a:pt x="402" y="126"/>
                    <a:pt x="302" y="126"/>
                  </a:cubicBezTo>
                  <a:cubicBezTo>
                    <a:pt x="302" y="126"/>
                    <a:pt x="201" y="126"/>
                    <a:pt x="201" y="1"/>
                  </a:cubicBezTo>
                  <a:close/>
                </a:path>
              </a:pathLst>
            </a:custGeom>
            <a:solidFill>
              <a:schemeClr val="dk2">
                <a:alpha val="17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-1378250" y="2893875"/>
              <a:ext cx="5025" cy="2525"/>
            </a:xfrm>
            <a:custGeom>
              <a:avLst/>
              <a:gdLst/>
              <a:ahLst/>
              <a:cxnLst/>
              <a:rect l="l" t="t" r="r" b="b"/>
              <a:pathLst>
                <a:path w="201" h="101" extrusionOk="0">
                  <a:moveTo>
                    <a:pt x="101" y="0"/>
                  </a:moveTo>
                  <a:cubicBezTo>
                    <a:pt x="0" y="0"/>
                    <a:pt x="0" y="101"/>
                    <a:pt x="0" y="101"/>
                  </a:cubicBezTo>
                  <a:lnTo>
                    <a:pt x="201" y="101"/>
                  </a:lnTo>
                  <a:cubicBezTo>
                    <a:pt x="201" y="101"/>
                    <a:pt x="201" y="0"/>
                    <a:pt x="101" y="0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-1378250" y="2896375"/>
              <a:ext cx="5025" cy="3150"/>
            </a:xfrm>
            <a:custGeom>
              <a:avLst/>
              <a:gdLst/>
              <a:ahLst/>
              <a:cxnLst/>
              <a:rect l="l" t="t" r="r" b="b"/>
              <a:pathLst>
                <a:path w="201" h="126" extrusionOk="0">
                  <a:moveTo>
                    <a:pt x="0" y="1"/>
                  </a:moveTo>
                  <a:cubicBezTo>
                    <a:pt x="0" y="126"/>
                    <a:pt x="101" y="126"/>
                    <a:pt x="101" y="126"/>
                  </a:cubicBezTo>
                  <a:cubicBezTo>
                    <a:pt x="201" y="126"/>
                    <a:pt x="201" y="126"/>
                    <a:pt x="201" y="1"/>
                  </a:cubicBez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89" name="Google Shape;1389;p49"/>
          <p:cNvCxnSpPr/>
          <p:nvPr/>
        </p:nvCxnSpPr>
        <p:spPr>
          <a:xfrm rot="5400000">
            <a:off x="4298535" y="3434355"/>
            <a:ext cx="326754" cy="9985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0" name="Google Shape;1390;p49"/>
          <p:cNvCxnSpPr/>
          <p:nvPr/>
        </p:nvCxnSpPr>
        <p:spPr>
          <a:xfrm rot="5400000">
            <a:off x="4313206" y="3226673"/>
            <a:ext cx="326754" cy="9985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1" name="Google Shape;1391;p49"/>
          <p:cNvCxnSpPr/>
          <p:nvPr/>
        </p:nvCxnSpPr>
        <p:spPr>
          <a:xfrm rot="5400000">
            <a:off x="4298535" y="3088692"/>
            <a:ext cx="326754" cy="9985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6" name="Imagem 135" descr="Uma imagem contendo Logotipo&#10;&#10;Descrição gerada automaticamente">
            <a:extLst>
              <a:ext uri="{FF2B5EF4-FFF2-40B4-BE49-F238E27FC236}">
                <a16:creationId xmlns:a16="http://schemas.microsoft.com/office/drawing/2014/main" id="{D66AFDDB-0A96-4755-8F99-EB26E3F081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64" t="3991" r="4742" b="6049"/>
          <a:stretch/>
        </p:blipFill>
        <p:spPr>
          <a:xfrm>
            <a:off x="6327658" y="2769112"/>
            <a:ext cx="650664" cy="643790"/>
          </a:xfrm>
          <a:prstGeom prst="flowChartAlternateProcess">
            <a:avLst/>
          </a:prstGeom>
          <a:effectLst>
            <a:outerShdw blurRad="50800" dist="50800" dir="5400000" sx="94000" sy="94000" algn="ctr" rotWithShape="0">
              <a:srgbClr val="000000">
                <a:alpha val="52000"/>
              </a:srgbClr>
            </a:outerShdw>
            <a:reflection endPos="0" dist="50800" dir="5400000" sy="-100000" algn="bl" rotWithShape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F3FF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Apresentação na tela (16:9)</PresentationFormat>
  <Paragraphs>53</Paragraphs>
  <Slides>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Didact Gothic</vt:lpstr>
      <vt:lpstr>Aldrich</vt:lpstr>
      <vt:lpstr>Virtual Slides for Education Day by Slidesgo</vt:lpstr>
      <vt:lpstr>DIVERSO</vt:lpstr>
      <vt:lpstr>SUMÁRIO</vt:lpstr>
      <vt:lpstr>JOGO</vt:lpstr>
      <vt:lpstr>PERSONAGENS</vt:lpstr>
      <vt:lpstr>F L O W C H A R T</vt:lpstr>
      <vt:lpstr>MECÂNICAS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DIVERSO</dc:title>
  <cp:lastModifiedBy>Daniel Cunha</cp:lastModifiedBy>
  <cp:revision>410</cp:revision>
  <dcterms:modified xsi:type="dcterms:W3CDTF">2022-03-04T11:43:40Z</dcterms:modified>
</cp:coreProperties>
</file>