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3baaa8db4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43baaa8db4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73a8476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73a8476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3a8476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3a8476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3baaa8d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3baaa8d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3baaa8db4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3baaa8db4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3baaa8db4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3baaa8db4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3baaa8db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43baaa8db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3baaa8db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3baaa8db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baaa8db4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3baaa8db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3a8476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3a8476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baaa8db4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3baaa8db4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14575" y="1578400"/>
            <a:ext cx="67662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Validação de Projeto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083950" y="3924925"/>
            <a:ext cx="34707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Montserrat"/>
                <a:ea typeface="Montserrat"/>
                <a:cs typeface="Montserrat"/>
                <a:sym typeface="Montserrat"/>
              </a:rPr>
              <a:t>Grupo 3</a:t>
            </a: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 - Módulo 3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Everymind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proposta - Um Modelo preditivo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Um modelo preditivo que utiliza os dados informados pela Everymind, através de uma </a:t>
            </a:r>
            <a:r>
              <a:rPr lang="en" sz="1600"/>
              <a:t>inteligência</a:t>
            </a:r>
            <a:r>
              <a:rPr lang="en" sz="1600"/>
              <a:t> artificial, que seja capaz de prever a rotatividade de funcionários na empresa.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Para isso: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Decidir quais variáveis vamos usar;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Mais dados sobre o período do funcionário na empresa;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Entre outros dados, para facilitar o cruzamento de informações.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benefícios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819150" y="1990725"/>
            <a:ext cx="3753000" cy="28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Uma </a:t>
            </a:r>
            <a:r>
              <a:rPr b="1" lang="en" sz="1600" u="sng"/>
              <a:t>ferramenta </a:t>
            </a:r>
            <a:r>
              <a:rPr lang="en" sz="1600" u="sng"/>
              <a:t>a mais</a:t>
            </a:r>
            <a:r>
              <a:rPr lang="en" sz="1600"/>
              <a:t> para auxiliar o líder do setor a </a:t>
            </a:r>
            <a:r>
              <a:rPr b="1" lang="en" sz="1600"/>
              <a:t>desenvolver estratégias</a:t>
            </a:r>
            <a:r>
              <a:rPr lang="en" sz="1600"/>
              <a:t> para </a:t>
            </a:r>
            <a:r>
              <a:rPr b="1" lang="en" sz="1600" u="sng"/>
              <a:t>reter </a:t>
            </a:r>
            <a:r>
              <a:rPr lang="en" sz="1600"/>
              <a:t>mais funcionários, de cada time, na empresa;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Motor que </a:t>
            </a:r>
            <a:r>
              <a:rPr b="1" lang="en" sz="1600"/>
              <a:t>aprende ao longo do tempo</a:t>
            </a:r>
            <a:r>
              <a:rPr lang="en" sz="1600"/>
              <a:t> (mais dados), tornando cada vez </a:t>
            </a:r>
            <a:r>
              <a:rPr lang="en" sz="1600" u="sng"/>
              <a:t>mais eficiente e preciso</a:t>
            </a:r>
            <a:r>
              <a:rPr lang="en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Padrões e tendências</a:t>
            </a:r>
            <a:r>
              <a:rPr lang="en" sz="1600"/>
              <a:t> ocultas;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Menor </a:t>
            </a:r>
            <a:r>
              <a:rPr b="1" lang="en" sz="1600"/>
              <a:t>custo de análises</a:t>
            </a:r>
            <a:r>
              <a:rPr lang="en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Escalabilidade</a:t>
            </a:r>
            <a:r>
              <a:rPr lang="en" sz="1600"/>
              <a:t>.</a:t>
            </a:r>
            <a:endParaRPr sz="16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727125" y="196010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/>
              <a:t>Maior gasto de tempo</a:t>
            </a:r>
            <a:r>
              <a:rPr lang="en" sz="1600"/>
              <a:t> para </a:t>
            </a:r>
            <a:r>
              <a:rPr b="1" lang="en" sz="1600"/>
              <a:t>interpretar os dados e tomar decisões</a:t>
            </a:r>
            <a:r>
              <a:rPr lang="en" sz="1600"/>
              <a:t> para elaborar as estratégias;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Decisões tomadas somente em dados  </a:t>
            </a:r>
            <a:r>
              <a:rPr b="1" lang="en" sz="1600" u="sng"/>
              <a:t>após</a:t>
            </a:r>
            <a:r>
              <a:rPr b="1" lang="en" sz="1600"/>
              <a:t> os eventos ocorridos</a:t>
            </a:r>
            <a:r>
              <a:rPr lang="en" sz="1600"/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Demora ao se </a:t>
            </a:r>
            <a:r>
              <a:rPr b="1" lang="en" sz="1600"/>
              <a:t>adaptar a novas tendências</a:t>
            </a:r>
            <a:r>
              <a:rPr lang="en" sz="1600"/>
              <a:t> e situações.</a:t>
            </a:r>
            <a:endParaRPr sz="1600"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4727125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riscos de </a:t>
            </a:r>
            <a:r>
              <a:rPr b="1" lang="en" u="sng"/>
              <a:t>não</a:t>
            </a:r>
            <a:r>
              <a:rPr b="1" lang="en"/>
              <a:t> </a:t>
            </a:r>
            <a:r>
              <a:rPr lang="en"/>
              <a:t>fazer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40"/>
              <a:t>Muito Obrigado!</a:t>
            </a:r>
            <a:endParaRPr sz="6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empresa - Everymind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IMPLEMENTAÇÃO DE PROJETOS; 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CONSULTORIA E DESENVOLVIMENTO DE SOLUÇÕES CLOUD COMPUTING ESPECIALIZADA EM SALESFORCE;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PORTFÓLIO</a:t>
            </a:r>
            <a:r>
              <a:rPr lang="en" sz="1600"/>
              <a:t> DE PRODUTOS SALESFORCE.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450" y="1540050"/>
            <a:ext cx="4882599" cy="321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14350" y="1990725"/>
            <a:ext cx="337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38% de turnover</a:t>
            </a:r>
            <a:r>
              <a:rPr lang="en" sz="1600"/>
              <a:t> em 2022;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 e gasto de recursos em novos colaboradores com </a:t>
            </a:r>
            <a:r>
              <a:rPr b="1" lang="en" sz="1600"/>
              <a:t>treinamento e especialização</a:t>
            </a:r>
            <a:r>
              <a:rPr lang="en" sz="1600"/>
              <a:t> nas ferramentas de Salesforce;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Maioria fica </a:t>
            </a:r>
            <a:r>
              <a:rPr b="1" lang="en" sz="1600"/>
              <a:t>menos de 1 ano</a:t>
            </a:r>
            <a:r>
              <a:rPr lang="en" sz="1600"/>
              <a:t> na empresa.</a:t>
            </a:r>
            <a:endParaRPr sz="1600"/>
          </a:p>
        </p:txBody>
      </p:sp>
      <p:sp>
        <p:nvSpPr>
          <p:cNvPr id="143" name="Google Shape;143;p15"/>
          <p:cNvSpPr/>
          <p:nvPr/>
        </p:nvSpPr>
        <p:spPr>
          <a:xfrm>
            <a:off x="4190575" y="2040450"/>
            <a:ext cx="418500" cy="221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0" name="Google Shape;150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" y="1590350"/>
            <a:ext cx="4480176" cy="282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300" y="1690188"/>
            <a:ext cx="4102500" cy="2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8" name="Google Shape;158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445550"/>
            <a:ext cx="4363275" cy="269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150" y="0"/>
            <a:ext cx="4689849" cy="28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00" y="1592025"/>
            <a:ext cx="4367901" cy="33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2025"/>
            <a:ext cx="4367901" cy="33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5" y="0"/>
            <a:ext cx="9143995" cy="5143499"/>
            <a:chOff x="5" y="0"/>
            <a:chExt cx="9143995" cy="5143499"/>
          </a:xfrm>
        </p:grpSpPr>
        <p:pic>
          <p:nvPicPr>
            <p:cNvPr id="175" name="Google Shape;175;p19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" y="0"/>
              <a:ext cx="457198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9" title="Chart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0"/>
              <a:ext cx="4572000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4572000" y="173475"/>
            <a:ext cx="4406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(Dev Pl)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20"/>
          <p:cNvGrpSpPr/>
          <p:nvPr/>
        </p:nvGrpSpPr>
        <p:grpSpPr>
          <a:xfrm>
            <a:off x="61238" y="112264"/>
            <a:ext cx="8623324" cy="5143510"/>
            <a:chOff x="86863" y="71389"/>
            <a:chExt cx="8623324" cy="5143510"/>
          </a:xfrm>
        </p:grpSpPr>
        <p:pic>
          <p:nvPicPr>
            <p:cNvPr id="183" name="Google Shape;183;p20" title="Chart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886" y="71400"/>
              <a:ext cx="8318328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0" title="Chart"/>
            <p:cNvPicPr preferRelativeResize="0"/>
            <p:nvPr/>
          </p:nvPicPr>
          <p:blipFill rotWithShape="1">
            <a:blip r:embed="rId4">
              <a:alphaModFix/>
            </a:blip>
            <a:srcRect b="20835" l="0" r="0" t="0"/>
            <a:stretch/>
          </p:blipFill>
          <p:spPr>
            <a:xfrm>
              <a:off x="86863" y="71389"/>
              <a:ext cx="8623324" cy="4071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- Turnover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2101825"/>
            <a:ext cx="4853151" cy="30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075" y="1473775"/>
            <a:ext cx="5210325" cy="3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