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Roboto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imasters.com.br/desenvolvimento/machine-learning-metricas-para-modelos-de-classificacao" TargetMode="External"/><Relationship Id="rId3" Type="http://schemas.openxmlformats.org/officeDocument/2006/relationships/hyperlink" Target="https://tiago.blog.br/precisao-revocacao-acuracia-e-medida-f/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imasters.com.br/desenvolvimento/machine-learning-metricas-para-modelos-de-classificacao" TargetMode="External"/><Relationship Id="rId3" Type="http://schemas.openxmlformats.org/officeDocument/2006/relationships/hyperlink" Target="https://tiago.blog.br/precisao-revocacao-acuracia-e-medida-f/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58a5df54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58a5df54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58a5df546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58a5df546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58a5df546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58a5df546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58a5df546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58a5df546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Machine Learning: métricas para Modelos de Classificação | iMasters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Como interpretar as métricas Precisão, Revocação, Acurácia e Medida-F - (tiago.blog.br)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58c8dd40b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58c8dd40b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Machine Learning: métricas para Modelos de Classificação | iMasters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Como interpretar as métricas Precisão, Revocação, Acurácia e Medida-F - (tiago.blog.br)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5796df494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5796df494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58a5df546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58a5df546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8c8dd40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8c8dd40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5796df494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5796df494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796df494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5796df494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57d7e90f6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57d7e90f6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 de trabalho deve entrar no modelo?? Ambiente de trabalhao?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58a5df546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58a5df546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 de trabalho deve entrar no modelo?? Ambiente de trabalhao?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57d7e90f6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57d7e90f6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58a5df546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58a5df546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57d7e90f6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57d7e90f6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459250" y="1322450"/>
            <a:ext cx="81132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Último</a:t>
            </a:r>
            <a:endParaRPr sz="4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Acompanhamento de projeto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7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Sprint 4 - Grupo 3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Nossos Modelos e a Acurácia 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Modelos de predição usados para testes: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Regressão Logística: 81,5%;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KNN: 63,1%;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SVM: 77,1%;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Naive Bayes: 61,4%;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Decision Tree: 68,4%;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Random Forest: 71,0%;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AdaBoost: 81,5%;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XGBoost: 82,4%;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Modelos Escolhidos para Refinamento 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Modelos de predição usados para testes: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Regressão Logística: 81,5%;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KNN: 63,1%;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SVM: 77,1%;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Naive Bayes: 61,4%;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Decision Tree: 68,4%;</a:t>
            </a:r>
            <a:endParaRPr sz="14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Random Forest: 71,0%;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AdaBoost: 81,5%;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XGBoost: 82,4%;</a:t>
            </a:r>
            <a:endParaRPr b="1"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Modelos Escolhidos para Refinamento </a:t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Modelos de predição usados para testes: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Regressão Logística: 81,5%;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KNN: 63,1%;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SVM: 77,1%;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Naive Bayes: 61,4%;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Decision Tree: 68,4%;</a:t>
            </a:r>
            <a:endParaRPr sz="14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Random Forest: 71,0%;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AdaBoost: 81,5%;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XGBoost: 82,4%;</a:t>
            </a:r>
            <a:endParaRPr b="1" sz="1600"/>
          </a:p>
        </p:txBody>
      </p:sp>
      <p:sp>
        <p:nvSpPr>
          <p:cNvPr id="158" name="Google Shape;158;p24"/>
          <p:cNvSpPr/>
          <p:nvPr/>
        </p:nvSpPr>
        <p:spPr>
          <a:xfrm>
            <a:off x="4329775" y="2993675"/>
            <a:ext cx="4038600" cy="134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Hiperparâmetros do Modelo;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Balanceamento e Normalização;</a:t>
            </a:r>
            <a:endParaRPr sz="1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/>
              <a:t>Tratamento das Variáveis e Atributos</a:t>
            </a:r>
            <a:r>
              <a:rPr lang="en"/>
              <a:t>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Modelos Escolhidos para Refinamento 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209525" y="2078875"/>
            <a:ext cx="2878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Random Forest</a:t>
            </a:r>
            <a:endParaRPr sz="19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Acurácia: 82,4%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Revocação:  70,4%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Precisão: 95,5%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F1_score: 81,1%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300"/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3167850" y="2078875"/>
            <a:ext cx="2878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AdaBoost</a:t>
            </a:r>
            <a:endParaRPr sz="19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/>
              <a:t>Acurácia: 78,0%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Revocação:  72,1%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Precisão: 84,6%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F1_score: 77,8%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300"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6092900" y="2008575"/>
            <a:ext cx="282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XGBoost </a:t>
            </a:r>
            <a:endParaRPr sz="19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Acurácia: 85,0%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Revocação:  73,7%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Precisão: 97,8%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F1_score: 84,1%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300"/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438125" y="3683650"/>
            <a:ext cx="8531400" cy="12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Acurácia</a:t>
            </a:r>
            <a:r>
              <a:rPr lang="en" sz="1400"/>
              <a:t>: Todos os acertos pelo total.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Revocação</a:t>
            </a:r>
            <a:r>
              <a:rPr lang="en" sz="1400"/>
              <a:t>: Identifica a relação entre verdadeiro positivo com falso negativo ( minimizar falso negativo)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Precisão</a:t>
            </a:r>
            <a:r>
              <a:rPr lang="en" sz="1400"/>
              <a:t>: Relação entre positivos verdadeiros e falsos positivos. (minimizar falsos positivos)</a:t>
            </a:r>
            <a:endParaRPr sz="14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400"/>
              <a:t>F1_Score</a:t>
            </a:r>
            <a:r>
              <a:rPr lang="en" sz="1400"/>
              <a:t>: </a:t>
            </a:r>
            <a:r>
              <a:rPr lang="en" sz="1350">
                <a:solidFill>
                  <a:srgbClr val="55555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Média harmônica entre precisão e revocação</a:t>
            </a:r>
            <a:r>
              <a:rPr lang="en" sz="1400"/>
              <a:t> (</a:t>
            </a:r>
            <a:r>
              <a:rPr lang="en" sz="1350">
                <a:solidFill>
                  <a:srgbClr val="55555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confiabilidade da acurácia</a:t>
            </a:r>
            <a:r>
              <a:rPr lang="en" sz="1400"/>
              <a:t>)</a:t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Modelos Escolhidos para Refinamento </a:t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209525" y="2078875"/>
            <a:ext cx="2878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Random Forest</a:t>
            </a:r>
            <a:endParaRPr sz="19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Acurácia: 82,4%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Revocação:  70,4%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Precisão: 95,5%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F1_score: 81,1%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300"/>
          </a:p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3167850" y="2078875"/>
            <a:ext cx="2878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AdaBoost</a:t>
            </a:r>
            <a:endParaRPr sz="19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/>
              <a:t>Acurácia: 78,0%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Revocação:  72,1%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Precisão: 84,6%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F1_score: 77,8%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300"/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6092900" y="2008575"/>
            <a:ext cx="282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XGBoost </a:t>
            </a:r>
            <a:endParaRPr b="1" sz="19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Acurácia: 85,0%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Revocação:  73,7%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Precisão: 97,8%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F1_score: 84,1%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300"/>
          </a:p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438125" y="3683650"/>
            <a:ext cx="8531400" cy="12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Acurácia</a:t>
            </a:r>
            <a:r>
              <a:rPr lang="en" sz="1400"/>
              <a:t>: Todos os acertos pelo total.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Revocação</a:t>
            </a:r>
            <a:r>
              <a:rPr lang="en" sz="1400"/>
              <a:t>: Identifica a relação entre verdadeiro positivo com falso negativo ( minimizar falso negativo)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Precisão</a:t>
            </a:r>
            <a:r>
              <a:rPr lang="en" sz="1400"/>
              <a:t>: Relação entre positivos verdadeiros e falsos positivos. (minimizar falsos positivos)</a:t>
            </a:r>
            <a:endParaRPr sz="14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400"/>
              <a:t>F1_Score</a:t>
            </a:r>
            <a:r>
              <a:rPr lang="en" sz="1400"/>
              <a:t>: </a:t>
            </a:r>
            <a:r>
              <a:rPr lang="en" sz="1350">
                <a:solidFill>
                  <a:srgbClr val="55555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Média harmônica entre precisão e revocação</a:t>
            </a:r>
            <a:r>
              <a:rPr lang="en" sz="1400"/>
              <a:t> (</a:t>
            </a:r>
            <a:r>
              <a:rPr lang="en" sz="1350">
                <a:solidFill>
                  <a:srgbClr val="55555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confiabilidade da acurácia</a:t>
            </a:r>
            <a:r>
              <a:rPr lang="en" sz="1400"/>
              <a:t>)</a:t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Próximos Desafios e Entrega Final</a:t>
            </a:r>
            <a:endParaRPr/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729450" y="2092100"/>
            <a:ext cx="7688700" cy="26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Relação entre quantidade de dados e as métricas de avaliação do modelo</a:t>
            </a:r>
            <a:endParaRPr sz="1600"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Modelo precisa ser mais generalista;</a:t>
            </a:r>
            <a:endParaRPr sz="1400"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Identificar os vício por padrões;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Escolha de um modelo </a:t>
            </a:r>
            <a:endParaRPr sz="1600"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Números altos e adaptação do modelo;</a:t>
            </a:r>
            <a:endParaRPr sz="1400"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Variáveis utilizadas;</a:t>
            </a:r>
            <a:endParaRPr sz="1400"/>
          </a:p>
          <a:p>
            <a:pPr indent="0" lvl="0" marL="9144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Ajustes e Refinamentos finais!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8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Dúvidas, considerações, sugestões?</a:t>
            </a:r>
            <a:endParaRPr b="1"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Conteúdos da apresentação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 que foi feito?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Relembrando a última entrega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Nossos Modelos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Modelos Escolhidos para Refinamento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Próximos Desafios e Entrega Final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foi feito?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Tratamento e integração entre tabelas: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Tabela Reconhecimento;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Tabela Ambiente de Trabalho;</a:t>
            </a:r>
            <a:endParaRPr sz="14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 Ajustes no Banco de Dados: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Balanceamento</a:t>
            </a:r>
            <a:r>
              <a:rPr lang="en" sz="1400"/>
              <a:t>;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Normalização dos dados;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251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Integração das tabelas - Ambiente de Trabalho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Não pôde ser usada: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Variáveis com nomes e valores diferentes entre as tabelas;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Áreas que diferem </a:t>
            </a:r>
            <a:r>
              <a:rPr lang="en" sz="1400"/>
              <a:t>entre as duas tabelas;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Pode ser possível integrar, porém em uma amostra da amostra, resultando em valores pequenos que não podem ser aplicados em outras variáveis;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Mas pode se tornar viável após uma avaliação e padronização na geração dos dados, para integrar;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foi feito?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384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Novos atributos utilizados: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Salário;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Número de meses na empresa;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Gênero;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Cargo atual;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400"/>
              <a:t>Área em que trabalha;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400"/>
              <a:t>Tempo médio de promoções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400"/>
              <a:t>Número de promoções;</a:t>
            </a:r>
            <a:endParaRPr b="1" sz="1400"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4572000" y="2078875"/>
            <a:ext cx="384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Novas métricas de avaliação: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Acurácia;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400"/>
              <a:t>Revocação;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400"/>
              <a:t>Precisão;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400"/>
              <a:t>F1_score;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Matriz de Confusão;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foi feito?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384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Novos atributos utilizados: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Salário;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Número de meses na empresa;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Gênero;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Cargo atual;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400"/>
              <a:t>Área em que trabalha;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400"/>
              <a:t>Tempo médio de promoções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400"/>
              <a:t>Número de promoções;</a:t>
            </a:r>
            <a:endParaRPr b="1" sz="1400"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4572000" y="2078875"/>
            <a:ext cx="384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Novas métricas de avaliação: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Acurácia;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400"/>
              <a:t>Revocação;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400"/>
              <a:t>Precisão;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400"/>
              <a:t>F1_score;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Matriz de Confusão;</a:t>
            </a:r>
            <a:endParaRPr sz="1400"/>
          </a:p>
        </p:txBody>
      </p:sp>
      <p:sp>
        <p:nvSpPr>
          <p:cNvPr id="120" name="Google Shape;120;p18"/>
          <p:cNvSpPr/>
          <p:nvPr/>
        </p:nvSpPr>
        <p:spPr>
          <a:xfrm>
            <a:off x="4075550" y="4070700"/>
            <a:ext cx="2441100" cy="91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Mais é melhor??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Definitivamente não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Relembrando Resultados Anteriores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450" y="2078875"/>
            <a:ext cx="7688700" cy="28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Modelos apresentados anteriormente (Acurácia):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Decision Tree;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Antes: 70,5% 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 sz="1400"/>
              <a:t>Agora: 68,4%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AdaBoost;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Antes: 77,8% 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 sz="1400"/>
              <a:t>Agora: 81,5%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XGBoost;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Antes: 78,9% 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 sz="1400"/>
              <a:t>Agora: 82,4%</a:t>
            </a:r>
            <a:endParaRPr b="1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Relembrando Resultados Anteriores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9450" y="2078875"/>
            <a:ext cx="7688700" cy="28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Modelos apresentados anteriormente (Acurácia):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Decision Tree;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Antes: 70,5% 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 sz="1400"/>
              <a:t>Agora: 68,4%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AdaBoost;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Antes: 77,8% 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 sz="1400"/>
              <a:t>Agora: 81,5%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XGBoost;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Antes: 78,9% 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 sz="1400"/>
              <a:t>Agora: 82,4%</a:t>
            </a:r>
            <a:endParaRPr b="1" sz="1400"/>
          </a:p>
        </p:txBody>
      </p:sp>
      <p:sp>
        <p:nvSpPr>
          <p:cNvPr id="133" name="Google Shape;133;p20"/>
          <p:cNvSpPr/>
          <p:nvPr/>
        </p:nvSpPr>
        <p:spPr>
          <a:xfrm>
            <a:off x="4048650" y="2896075"/>
            <a:ext cx="4369500" cy="118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Isso apenas com a manipulação do banco de dados usando balanceamento e normalização.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Nossos Modelos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Modelos de predição usados para testes: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Regressão Logística;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KNN;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SVM;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Naive Bayes;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Decision Tree;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Random Forest;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AdaBoost;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XGBoost;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