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Bebas Neue"/>
      <p:regular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Daniel Davi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BebasNeue-regular.fntdata"/><Relationship Id="rId25" Type="http://schemas.openxmlformats.org/officeDocument/2006/relationships/slide" Target="slides/slide19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03T22:58:07.630">
    <p:pos x="1449" y="1010"/>
    <p:text>de maior complexidade</p:text>
  </p:cm>
  <p:cm authorId="0" idx="2" dt="2022-11-03T22:59:28.047">
    <p:pos x="1449" y="1110"/>
    <p:text>implementação é relativamente mais cara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e6104f34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e6104f34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e6104f34a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e6104f34a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e8067619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e8067619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de0feb1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de0feb1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e6104f34a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e6104f34a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e6104f34a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e6104f34a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e8067619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e8067619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ec802bb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ec802bb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e6104f34a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e6104f34a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e6104f34a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e6104f34a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e6104f34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e6104f34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e6104f34a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e6104f34a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bb54b98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bb54b98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e6104f34a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e6104f34a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e6104f34a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e6104f34a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e6104f34a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e6104f34a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e6104f34a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e6104f34a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de0feb1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de0feb1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e6104f34a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e6104f34a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igma.com/file/GnIA27rFvO9mefABnd5jD8/Untitled?node-id=0%3A1" TargetMode="External"/><Relationship Id="rId4" Type="http://schemas.openxmlformats.org/officeDocument/2006/relationships/hyperlink" Target="https://www.figma.com/file/GnIA27rFvO9mefABnd5jD8/Untitled?node-id=0%3A1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25" y="331038"/>
            <a:ext cx="6867752" cy="4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59600" y="503575"/>
            <a:ext cx="28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</a:t>
            </a: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VANTAGENS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869300" y="1425600"/>
            <a:ext cx="54054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requer proximidade com o sensor;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possível interferência causando </a:t>
            </a: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perda de sinal;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Não Permite rastreio em tempo real; 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0" y="1186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THUNDERBOLTS                                                                                                                                                ENTREGA 2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4639925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1869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RFiD</a:t>
            </a:r>
            <a:endParaRPr b="1"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2671" l="65588" r="0" t="58999"/>
          <a:stretch/>
        </p:blipFill>
        <p:spPr>
          <a:xfrm>
            <a:off x="3050849" y="428962"/>
            <a:ext cx="3042301" cy="428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113300" y="5987025"/>
            <a:ext cx="941525" cy="2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816775" y="5430573"/>
            <a:ext cx="1253675" cy="5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WiFi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37154" t="56151"/>
          <a:stretch/>
        </p:blipFill>
        <p:spPr>
          <a:xfrm>
            <a:off x="3065775" y="445025"/>
            <a:ext cx="4674074" cy="4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3878100" y="463325"/>
            <a:ext cx="13878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113300" y="5650625"/>
            <a:ext cx="941525" cy="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6775" y="5541265"/>
            <a:ext cx="1253675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233375" y="1586925"/>
            <a:ext cx="26604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SEÇÃO COM</a:t>
            </a:r>
            <a:endParaRPr sz="4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44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WiFi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465750" y="503575"/>
            <a:ext cx="22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VANTAGENS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884750" y="1518000"/>
            <a:ext cx="53745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NOTIFICA caso o ativo saia do perímetro de rastreio;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Permite </a:t>
            </a: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Verificação à distância;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Dados atualizados com frequência;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Permite checar ativos em tempo real.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0" y="1186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THUNDERBOLTS                                                                                                                                                ENTREGA 2</a:t>
            </a:r>
            <a:endParaRPr b="1" sz="1300">
              <a:solidFill>
                <a:srgbClr val="FF0000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00" y="5493287"/>
            <a:ext cx="941525" cy="51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775" y="5727391"/>
            <a:ext cx="1253675" cy="3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59600" y="503575"/>
            <a:ext cx="28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DESVANTAGENS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301750" y="1604900"/>
            <a:ext cx="45405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Instalação é </a:t>
            </a: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mais complexa</a:t>
            </a: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REQUER energia</a:t>
            </a: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para funcionar</a:t>
            </a: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implementação é relativamente mais cara</a:t>
            </a: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.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0" y="1186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THUNDERBOLTS                                                                                                                                                ENTREGA 2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0" y="4639925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113300" y="5442325"/>
            <a:ext cx="941525" cy="51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816775" y="5697519"/>
            <a:ext cx="1253675" cy="1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WiFi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37154" t="56151"/>
          <a:stretch/>
        </p:blipFill>
        <p:spPr>
          <a:xfrm>
            <a:off x="772058" y="271558"/>
            <a:ext cx="4674074" cy="4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/>
          <p:nvPr/>
        </p:nvSpPr>
        <p:spPr>
          <a:xfrm>
            <a:off x="2263375" y="271550"/>
            <a:ext cx="13878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113300" y="5757400"/>
            <a:ext cx="941525" cy="2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816775" y="5766845"/>
            <a:ext cx="1253675" cy="1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2671" l="65588" r="0" t="58999"/>
          <a:stretch/>
        </p:blipFill>
        <p:spPr>
          <a:xfrm>
            <a:off x="5257800" y="271550"/>
            <a:ext cx="3042301" cy="4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7083850" y="4173325"/>
            <a:ext cx="1986600" cy="27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Imagem do servidor  com interface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42425" l="9240" r="8839" t="2225"/>
          <a:stretch/>
        </p:blipFill>
        <p:spPr>
          <a:xfrm>
            <a:off x="2423988" y="1241300"/>
            <a:ext cx="4296023" cy="367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838" y="1521350"/>
            <a:ext cx="1198326" cy="85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113300" y="5877081"/>
            <a:ext cx="941525" cy="51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7816775" y="5647599"/>
            <a:ext cx="1253675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1785600" y="149350"/>
            <a:ext cx="5572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INTERFACE DO SISTEMA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>
            <a:hlinkClick r:id="rId3"/>
          </p:cNvPr>
          <p:cNvSpPr txBox="1"/>
          <p:nvPr>
            <p:ph type="title"/>
          </p:nvPr>
        </p:nvSpPr>
        <p:spPr>
          <a:xfrm>
            <a:off x="3556050" y="228540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INTERFACE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0" y="1186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THUNDERBOLTS                                                                                                                                                ENTREGA 2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472661" y="3790260"/>
            <a:ext cx="1854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00" y="5539416"/>
            <a:ext cx="941525" cy="2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7816775" y="5878294"/>
            <a:ext cx="1253675" cy="1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2893800" y="2285400"/>
            <a:ext cx="33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PROTÓTIPO INICIAL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0" y="1186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THUNDERBOLTS                                                                                                                                                ENTREGA 2</a:t>
            </a:r>
            <a:endParaRPr b="1" sz="1300">
              <a:solidFill>
                <a:srgbClr val="FF0000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00" y="5456810"/>
            <a:ext cx="941525" cy="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775" y="5835992"/>
            <a:ext cx="1253675" cy="1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subTitle"/>
          </p:nvPr>
        </p:nvSpPr>
        <p:spPr>
          <a:xfrm flipH="1">
            <a:off x="6730500" y="0"/>
            <a:ext cx="24135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Alan</a:t>
            </a:r>
            <a:r>
              <a:rPr b="1" lang="en" sz="14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</a:rPr>
              <a:t>Rozensztajn Schipper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Daniel</a:t>
            </a:r>
            <a:r>
              <a:rPr b="1" lang="en" sz="14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</a:rPr>
              <a:t>Quintão Dávila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Gustavo</a:t>
            </a:r>
            <a:r>
              <a:rPr b="1" lang="en" sz="14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</a:rPr>
              <a:t>Monteiro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26555" r="30052" t="0"/>
          <a:stretch/>
        </p:blipFill>
        <p:spPr>
          <a:xfrm>
            <a:off x="2961950" y="331050"/>
            <a:ext cx="2980100" cy="44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-2" y="0"/>
            <a:ext cx="28377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Igor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Scapin Francisco Garcia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Jean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Lucas Rothstein Machado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Mariana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Silva de Paula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Sofia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Moreiras Pimazzoni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0" y="1730100"/>
            <a:ext cx="9144000" cy="16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ENTREGA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ANTERIOR</a:t>
            </a:r>
            <a:endParaRPr sz="49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 anterior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3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62" y="0"/>
            <a:ext cx="55232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317400" y="503575"/>
            <a:ext cx="25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CONCLUSÕES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885650" y="1980750"/>
            <a:ext cx="53727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Bebas Neue"/>
              <a:buChar char="➔"/>
            </a:pPr>
            <a:r>
              <a:rPr lang="en"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Necessidade de cobrir ativos diversos;</a:t>
            </a:r>
            <a:endParaRPr sz="29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Bebas Neue"/>
              <a:buChar char="➔"/>
            </a:pPr>
            <a:r>
              <a:rPr lang="en"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Estratégia precisa ser mais eficiente.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186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THUNDERBOLTS                                                                                                                                                ENTREGA 2</a:t>
            </a:r>
            <a:endParaRPr b="1"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729100" y="1633075"/>
            <a:ext cx="36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ESTRATÉGIA HÍBRIDA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089650" y="2314975"/>
            <a:ext cx="49647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Bebas Neue"/>
              <a:buChar char="➔"/>
            </a:pPr>
            <a:r>
              <a:rPr lang="en"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Facilitação ao </a:t>
            </a:r>
            <a:r>
              <a:rPr lang="en"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contabilizar ativos ;</a:t>
            </a:r>
            <a:endParaRPr sz="29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Bebas Neue"/>
              <a:buChar char="➔"/>
            </a:pPr>
            <a:r>
              <a:rPr lang="en"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rastreio em tempo real.</a:t>
            </a:r>
            <a:endParaRPr sz="29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Bebas Neue"/>
              <a:buChar char="➔"/>
            </a:pPr>
            <a:r>
              <a:rPr lang="en"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Uma solução equilibra as desvantagens da outra.</a:t>
            </a:r>
            <a:endParaRPr sz="29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1186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THUNDERBOLTS                                                                                                                                                ENTREGA 2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0" y="503575"/>
            <a:ext cx="9144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NOVA ARQUITETURA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0" y="1730100"/>
            <a:ext cx="9144000" cy="16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DIAGRAMA DAS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ARQUITETURAS</a:t>
            </a:r>
            <a:endParaRPr sz="49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das arquiteturas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2028" l="0" r="0" t="0"/>
          <a:stretch/>
        </p:blipFill>
        <p:spPr>
          <a:xfrm>
            <a:off x="2437338" y="-73113"/>
            <a:ext cx="4269326" cy="528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026" y="251448"/>
            <a:ext cx="995726" cy="710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50750" y="1716000"/>
            <a:ext cx="30897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SEÇÃO COM</a:t>
            </a:r>
            <a:endParaRPr sz="5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122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RFiD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2671" l="65588" r="0" t="58999"/>
          <a:stretch/>
        </p:blipFill>
        <p:spPr>
          <a:xfrm>
            <a:off x="4210199" y="428962"/>
            <a:ext cx="3042301" cy="428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465750" y="503575"/>
            <a:ext cx="22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VANTAGENS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884750" y="1644400"/>
            <a:ext cx="53745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Escalabilidade mais barata;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MaiOR eficiência nas contagens;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Não exige bateria nas etiquetas;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414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0"/>
              <a:buFont typeface="Bebas Neue"/>
              <a:buChar char="➔"/>
            </a:pPr>
            <a:r>
              <a:rPr lang="en" sz="293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Etiquetas podem ser escondidas;</a:t>
            </a:r>
            <a:endParaRPr sz="293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0" y="1186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THUNDERBOLTS                                                                                                                                                ENTREGA 2</a:t>
            </a:r>
            <a:endParaRPr b="1"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