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41375" y="4115331"/>
            <a:ext cx="6463838" cy="181099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81677" y="8215628"/>
            <a:ext cx="1687932" cy="59439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63373" y="5940516"/>
            <a:ext cx="5619037" cy="6205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11215" y="5527182"/>
            <a:ext cx="5863284" cy="175853"/>
            <a:chOff x="6211215" y="5527182"/>
            <a:chExt cx="5863284" cy="1758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11215" y="5527182"/>
              <a:ext cx="5863284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027116" y="8887003"/>
            <a:ext cx="4862560" cy="974543"/>
            <a:chOff x="13027116" y="8887003"/>
            <a:chExt cx="4862560" cy="9745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988899" y="8848785"/>
              <a:ext cx="2452463" cy="1026518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02899" y="8848786"/>
              <a:ext cx="2587671" cy="7212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9505" y="562650"/>
            <a:ext cx="2232905" cy="2178136"/>
            <a:chOff x="889505" y="562650"/>
            <a:chExt cx="2232905" cy="21781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505" y="562650"/>
              <a:ext cx="2232905" cy="217813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5192" y="1173123"/>
            <a:ext cx="1569792" cy="10401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4666" y="7204540"/>
            <a:ext cx="1189303" cy="6194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4142" y="3372300"/>
            <a:ext cx="3276747" cy="2139362"/>
            <a:chOff x="1254142" y="3372300"/>
            <a:chExt cx="3276747" cy="21393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2068" y="4136096"/>
              <a:ext cx="2011760" cy="620556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272387" y="4354054"/>
              <a:ext cx="2139362" cy="175853"/>
              <a:chOff x="272387" y="4354054"/>
              <a:chExt cx="2139362" cy="17585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272387" y="4354054"/>
                <a:ext cx="2139362" cy="17585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148526" y="7530549"/>
            <a:ext cx="927688" cy="3537164"/>
            <a:chOff x="16148526" y="7530549"/>
            <a:chExt cx="927688" cy="353716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6148526" y="7530549"/>
              <a:ext cx="927688" cy="35371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83688" y="3372300"/>
            <a:ext cx="3911870" cy="2139362"/>
            <a:chOff x="4983688" y="3372300"/>
            <a:chExt cx="3911870" cy="21393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05692" y="4136096"/>
              <a:ext cx="3566769" cy="620937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4001934" y="4354054"/>
              <a:ext cx="2139362" cy="175853"/>
              <a:chOff x="4001934" y="4354054"/>
              <a:chExt cx="2139362" cy="17585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4001934" y="4354054"/>
                <a:ext cx="2139362" cy="175853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348357" y="3372300"/>
            <a:ext cx="3976846" cy="2139362"/>
            <a:chOff x="9348357" y="3372300"/>
            <a:chExt cx="3976846" cy="213936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50715" y="4136096"/>
              <a:ext cx="3220109" cy="620556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8366603" y="4354054"/>
              <a:ext cx="2139362" cy="175853"/>
              <a:chOff x="8366603" y="4354054"/>
              <a:chExt cx="2139362" cy="175853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8366603" y="4354054"/>
                <a:ext cx="2139362" cy="175853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3778002" y="3372300"/>
            <a:ext cx="3081987" cy="2139362"/>
            <a:chOff x="13778002" y="3372300"/>
            <a:chExt cx="3081987" cy="213936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290086" y="4136096"/>
              <a:ext cx="2473842" cy="620556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12796248" y="4354054"/>
              <a:ext cx="2139362" cy="175853"/>
              <a:chOff x="12796248" y="4354054"/>
              <a:chExt cx="2139362" cy="175853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2796248" y="4354054"/>
                <a:ext cx="2139362" cy="175853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272387" y="7422498"/>
            <a:ext cx="2139362" cy="175853"/>
            <a:chOff x="272387" y="7422498"/>
            <a:chExt cx="2139362" cy="17585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272387" y="7422498"/>
              <a:ext cx="2139362" cy="17585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612370" y="-360843"/>
            <a:ext cx="1218084" cy="1846986"/>
            <a:chOff x="16612370" y="-360843"/>
            <a:chExt cx="1218084" cy="184698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612370" y="-360843"/>
              <a:ext cx="1218084" cy="184698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2494" y="7528341"/>
            <a:ext cx="4977007" cy="4854930"/>
            <a:chOff x="6902494" y="7528341"/>
            <a:chExt cx="4977007" cy="485493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02494" y="7528341"/>
              <a:ext cx="4977007" cy="48549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320424" y="2553620"/>
            <a:ext cx="8461157" cy="2241509"/>
            <a:chOff x="9320424" y="2553620"/>
            <a:chExt cx="8461157" cy="22415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0424" y="2553620"/>
              <a:ext cx="8461157" cy="22415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4133" y="5009524"/>
            <a:ext cx="8461157" cy="2263460"/>
            <a:chOff x="504133" y="5009524"/>
            <a:chExt cx="8461157" cy="22634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04133" y="5009524"/>
              <a:ext cx="8461157" cy="22634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4133" y="7596793"/>
            <a:ext cx="8461157" cy="2238095"/>
            <a:chOff x="504133" y="7596793"/>
            <a:chExt cx="8461157" cy="22380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133" y="7596793"/>
              <a:ext cx="8461157" cy="223809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00192" y="3337878"/>
            <a:ext cx="7329930" cy="82740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82668" y="2636516"/>
            <a:ext cx="1704338" cy="62055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3840" y="5147392"/>
            <a:ext cx="1704338" cy="62055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6382" y="7682135"/>
            <a:ext cx="1595389" cy="62055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04133" y="2553620"/>
            <a:ext cx="8461157" cy="2241509"/>
            <a:chOff x="504133" y="2553620"/>
            <a:chExt cx="8461157" cy="224150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133" y="2553620"/>
              <a:ext cx="8461157" cy="224150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83888" y="3337878"/>
            <a:ext cx="5419629" cy="94016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6382" y="2636516"/>
            <a:ext cx="2817834" cy="62817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20424" y="5009524"/>
            <a:ext cx="8461157" cy="2263460"/>
            <a:chOff x="9320424" y="5009524"/>
            <a:chExt cx="8461157" cy="226346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320424" y="5009524"/>
              <a:ext cx="8461157" cy="226346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30097" y="5147392"/>
            <a:ext cx="2502033" cy="62093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82097" y="5804756"/>
            <a:ext cx="5399312" cy="83756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5835" y="5804756"/>
            <a:ext cx="5133668" cy="82740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65830" y="8379343"/>
            <a:ext cx="5532896" cy="86804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760993" y="596203"/>
            <a:ext cx="5475148" cy="124112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192865" y="1776740"/>
            <a:ext cx="7899984" cy="211891"/>
            <a:chOff x="5192865" y="1776740"/>
            <a:chExt cx="7899984" cy="21189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92865" y="1776740"/>
              <a:ext cx="7899984" cy="2118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312907" y="8165932"/>
            <a:ext cx="7002615" cy="175853"/>
            <a:chOff x="13312907" y="8165932"/>
            <a:chExt cx="7002615" cy="17585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312907" y="8165932"/>
              <a:ext cx="7002615" cy="1758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054001" y="8779615"/>
            <a:ext cx="7002615" cy="175853"/>
            <a:chOff x="14054001" y="8779615"/>
            <a:chExt cx="7002615" cy="17585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054001" y="8779615"/>
              <a:ext cx="7002615" cy="17585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784407" y="9393298"/>
            <a:ext cx="7002615" cy="175853"/>
            <a:chOff x="14784407" y="9393298"/>
            <a:chExt cx="7002615" cy="17585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84407" y="9393298"/>
              <a:ext cx="7002615" cy="1758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13955" y="-1496869"/>
            <a:ext cx="19389815" cy="4262328"/>
            <a:chOff x="-513955" y="-1496869"/>
            <a:chExt cx="19389815" cy="4262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513955" y="-1496869"/>
              <a:ext cx="19389815" cy="42623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480615" y="3126679"/>
            <a:ext cx="828031" cy="1255548"/>
            <a:chOff x="16480615" y="3126679"/>
            <a:chExt cx="828031" cy="12555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80615" y="3126679"/>
              <a:ext cx="828031" cy="12555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33146" y="1964459"/>
            <a:ext cx="663236" cy="1005667"/>
            <a:chOff x="15533146" y="1964459"/>
            <a:chExt cx="663236" cy="1005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33146" y="1964459"/>
              <a:ext cx="663236" cy="10056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60993" y="593327"/>
            <a:ext cx="6272082" cy="124476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92865" y="1776740"/>
            <a:ext cx="7899984" cy="211891"/>
            <a:chOff x="5192865" y="1776740"/>
            <a:chExt cx="7899984" cy="2118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92865" y="1776740"/>
              <a:ext cx="7899984" cy="211891"/>
            </a:xfrm>
            <a:prstGeom prst="rect">
              <a:avLst/>
            </a:prstGeom>
          </p:spPr>
        </p:pic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35AC32E-3939-47BB-A816-8B7B531FB83C}"/>
              </a:ext>
            </a:extLst>
          </p:cNvPr>
          <p:cNvSpPr/>
          <p:nvPr/>
        </p:nvSpPr>
        <p:spPr>
          <a:xfrm>
            <a:off x="1905000" y="5600700"/>
            <a:ext cx="2438400" cy="2057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집 구매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대출금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상환 기한 근접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CD9493E-BC21-41BE-B2B2-B5003B7FCEB1}"/>
              </a:ext>
            </a:extLst>
          </p:cNvPr>
          <p:cNvCxnSpPr/>
          <p:nvPr/>
        </p:nvCxnSpPr>
        <p:spPr>
          <a:xfrm>
            <a:off x="4648200" y="6667500"/>
            <a:ext cx="11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0ABF38C-D69B-431A-9DBE-E01BB21858F5}"/>
              </a:ext>
            </a:extLst>
          </p:cNvPr>
          <p:cNvGrpSpPr/>
          <p:nvPr/>
        </p:nvGrpSpPr>
        <p:grpSpPr>
          <a:xfrm>
            <a:off x="6324599" y="4578998"/>
            <a:ext cx="4419600" cy="4329404"/>
            <a:chOff x="5943600" y="5067300"/>
            <a:chExt cx="3733800" cy="3657600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4A1CBD1-74F8-4C85-BCA5-157251E10D77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50673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5954956-2B11-4EF1-867E-5B90246F46A3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8724900"/>
              <a:ext cx="3733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D51EA02-3A23-46BC-9C87-F42979F134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7400" y="50673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8421422C-77D1-4B3C-AA9E-6DB81A8C02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2200" y="5067300"/>
              <a:ext cx="3505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FC199F-7A99-45E8-9A64-DC0F3CBD635F}"/>
              </a:ext>
            </a:extLst>
          </p:cNvPr>
          <p:cNvCxnSpPr>
            <a:cxnSpLocks/>
          </p:cNvCxnSpPr>
          <p:nvPr/>
        </p:nvCxnSpPr>
        <p:spPr>
          <a:xfrm>
            <a:off x="11049000" y="666750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EAB2922-B525-441F-86DE-16AE06151A29}"/>
              </a:ext>
            </a:extLst>
          </p:cNvPr>
          <p:cNvSpPr/>
          <p:nvPr/>
        </p:nvSpPr>
        <p:spPr>
          <a:xfrm>
            <a:off x="12876375" y="5600700"/>
            <a:ext cx="2438400" cy="2057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기한 내에 빚 변제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E383C-74B8-4AAE-B9ED-F8A992EA4D58}"/>
              </a:ext>
            </a:extLst>
          </p:cNvPr>
          <p:cNvSpPr txBox="1"/>
          <p:nvPr/>
        </p:nvSpPr>
        <p:spPr>
          <a:xfrm>
            <a:off x="7699875" y="925205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일정 기간 반복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947EABB-BB0A-469A-A4EC-D5219B8CB3BF}"/>
              </a:ext>
            </a:extLst>
          </p:cNvPr>
          <p:cNvSpPr/>
          <p:nvPr/>
        </p:nvSpPr>
        <p:spPr>
          <a:xfrm>
            <a:off x="8851152" y="7094863"/>
            <a:ext cx="1710612" cy="15914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기념일 등 한정 이벤트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9001A04-00D5-4511-B3BC-3DE1487B7971}"/>
              </a:ext>
            </a:extLst>
          </p:cNvPr>
          <p:cNvSpPr/>
          <p:nvPr/>
        </p:nvSpPr>
        <p:spPr>
          <a:xfrm>
            <a:off x="6688496" y="4928896"/>
            <a:ext cx="1710612" cy="15914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농사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채광 등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1~2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 산업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B540F5F-3F59-4770-B590-DDBFD5C36BCA}"/>
              </a:ext>
            </a:extLst>
          </p:cNvPr>
          <p:cNvSpPr/>
          <p:nvPr/>
        </p:nvSpPr>
        <p:spPr>
          <a:xfrm>
            <a:off x="8851152" y="4928895"/>
            <a:ext cx="1710612" cy="15914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효율적인 기력 관리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D7F3E0A-26F2-4988-9C6C-E07DD5EEE765}"/>
              </a:ext>
            </a:extLst>
          </p:cNvPr>
          <p:cNvSpPr/>
          <p:nvPr/>
        </p:nvSpPr>
        <p:spPr>
          <a:xfrm>
            <a:off x="6688491" y="7090474"/>
            <a:ext cx="1710612" cy="15914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집 꾸미기 등 생활하기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82957" y="3717319"/>
            <a:ext cx="3569677" cy="2392421"/>
            <a:chOff x="13182957" y="3717319"/>
            <a:chExt cx="3569677" cy="23924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3182957" y="3717319"/>
              <a:ext cx="3569677" cy="2392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6052" y="7094895"/>
            <a:ext cx="18998931" cy="4408280"/>
            <a:chOff x="-316052" y="7094895"/>
            <a:chExt cx="18998931" cy="44082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316052" y="7094895"/>
              <a:ext cx="18998931" cy="44082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82810" y="2733723"/>
            <a:ext cx="4945367" cy="3314418"/>
            <a:chOff x="6882810" y="2733723"/>
            <a:chExt cx="4945367" cy="33144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6882810" y="2733723"/>
              <a:ext cx="4945367" cy="3314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41076" y="6362167"/>
            <a:ext cx="3073440" cy="2686750"/>
            <a:chOff x="2141076" y="6362167"/>
            <a:chExt cx="3073440" cy="268675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1076" y="6362167"/>
              <a:ext cx="3073440" cy="26867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932939" y="6244863"/>
            <a:ext cx="3016444" cy="2636925"/>
            <a:chOff x="12932939" y="6244863"/>
            <a:chExt cx="3016444" cy="263692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32939" y="6244863"/>
              <a:ext cx="3016444" cy="26369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311599" y="6036298"/>
            <a:ext cx="3696257" cy="3605594"/>
            <a:chOff x="7311599" y="6036298"/>
            <a:chExt cx="3696257" cy="360559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11599" y="6036298"/>
              <a:ext cx="3696257" cy="360559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79350" y="3541432"/>
            <a:ext cx="4450221" cy="99288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627669" y="4310298"/>
            <a:ext cx="2612780" cy="7446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939716" y="3817455"/>
            <a:ext cx="3461703" cy="2502651"/>
            <a:chOff x="1939716" y="3817455"/>
            <a:chExt cx="3461703" cy="250265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939716" y="3817455"/>
              <a:ext cx="3461703" cy="250265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899917" y="6579285"/>
            <a:ext cx="2519621" cy="2519621"/>
            <a:chOff x="7899917" y="6579285"/>
            <a:chExt cx="2519621" cy="251962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99917" y="6579285"/>
              <a:ext cx="2519621" cy="251962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377930" y="6395332"/>
            <a:ext cx="2259795" cy="2259795"/>
            <a:chOff x="13377930" y="6395332"/>
            <a:chExt cx="2259795" cy="225979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377930" y="6395332"/>
              <a:ext cx="2259795" cy="225979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430094" y="6511960"/>
            <a:ext cx="2590641" cy="2590641"/>
            <a:chOff x="2430094" y="6511960"/>
            <a:chExt cx="2590641" cy="259064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30094" y="6511960"/>
              <a:ext cx="2590641" cy="259064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213859" y="4074123"/>
            <a:ext cx="2612780" cy="129322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760993" y="596203"/>
            <a:ext cx="6683499" cy="124112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192865" y="1776740"/>
            <a:ext cx="7899984" cy="211891"/>
            <a:chOff x="5192865" y="1776740"/>
            <a:chExt cx="7899984" cy="21189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92865" y="1776740"/>
              <a:ext cx="7899984" cy="2118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936463" y="3543394"/>
            <a:ext cx="3242264" cy="2834332"/>
            <a:chOff x="13936463" y="3543394"/>
            <a:chExt cx="3242264" cy="283433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3936463" y="3543394"/>
              <a:ext cx="3242264" cy="2834332"/>
              <a:chOff x="13936463" y="3543394"/>
              <a:chExt cx="3242264" cy="283433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936463" y="3543394"/>
                <a:ext cx="3242264" cy="2834332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50086" y="4487504"/>
              <a:ext cx="2676150" cy="100418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4221" y="2826855"/>
            <a:ext cx="2199250" cy="8033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94406" y="3543394"/>
            <a:ext cx="3242264" cy="2834332"/>
            <a:chOff x="1194406" y="3543394"/>
            <a:chExt cx="3242264" cy="283433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94406" y="3543394"/>
              <a:ext cx="3242264" cy="2834332"/>
              <a:chOff x="1194406" y="3543394"/>
              <a:chExt cx="3242264" cy="283433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94406" y="3543394"/>
                <a:ext cx="3242264" cy="2834332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8029" y="4487504"/>
              <a:ext cx="2676150" cy="10041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654097" y="3473239"/>
            <a:ext cx="2977520" cy="2904487"/>
            <a:chOff x="7654097" y="3473239"/>
            <a:chExt cx="2977520" cy="290448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654097" y="3473239"/>
              <a:ext cx="2977520" cy="2904487"/>
              <a:chOff x="7654097" y="3473239"/>
              <a:chExt cx="2977520" cy="290448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654097" y="3473239"/>
                <a:ext cx="2977520" cy="2904487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93205" y="4497754"/>
              <a:ext cx="2609912" cy="9793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31617" y="6089997"/>
            <a:ext cx="3304845" cy="3223783"/>
            <a:chOff x="10631617" y="6089997"/>
            <a:chExt cx="3304845" cy="322378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0631617" y="6089997"/>
              <a:ext cx="3304845" cy="3223783"/>
              <a:chOff x="10631617" y="6089997"/>
              <a:chExt cx="3304845" cy="3223783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631617" y="6089997"/>
                <a:ext cx="3304845" cy="3223783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55477" y="7236660"/>
              <a:ext cx="2609912" cy="97932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62783" y="2826855"/>
            <a:ext cx="2176851" cy="80334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177924" y="2836379"/>
            <a:ext cx="2176851" cy="78467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39287" y="5406745"/>
            <a:ext cx="1514949" cy="79511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902598" y="5454364"/>
            <a:ext cx="2182336" cy="74657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118053" y="6535902"/>
            <a:ext cx="2331975" cy="2331975"/>
            <a:chOff x="11118053" y="6535902"/>
            <a:chExt cx="2331975" cy="233197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118053" y="6535902"/>
              <a:ext cx="2331975" cy="2331975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85649" y="6446181"/>
            <a:ext cx="2035140" cy="62055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771231" y="6446181"/>
            <a:ext cx="2818070" cy="62055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189115" y="6446181"/>
            <a:ext cx="2818070" cy="62055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866177" y="9378104"/>
            <a:ext cx="2818070" cy="62055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914026" y="9378104"/>
            <a:ext cx="1713624" cy="61979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4584005" y="6089997"/>
            <a:ext cx="3304845" cy="3223783"/>
            <a:chOff x="4584005" y="6089997"/>
            <a:chExt cx="3304845" cy="3223783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4584005" y="6089997"/>
              <a:ext cx="3304845" cy="3223783"/>
              <a:chOff x="4584005" y="6089997"/>
              <a:chExt cx="3304845" cy="3223783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84005" y="6089997"/>
                <a:ext cx="3304845" cy="3223783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07865" y="7236660"/>
              <a:ext cx="2609912" cy="9793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070441" y="6535902"/>
            <a:ext cx="2331975" cy="2331975"/>
            <a:chOff x="5070441" y="6535902"/>
            <a:chExt cx="2331975" cy="233197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70441" y="6535902"/>
              <a:ext cx="2331975" cy="233197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89676" y="3759495"/>
            <a:ext cx="2331975" cy="2331975"/>
            <a:chOff x="1689676" y="3759495"/>
            <a:chExt cx="2331975" cy="2331975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89676" y="3759495"/>
              <a:ext cx="2331975" cy="233197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976870" y="3759495"/>
            <a:ext cx="2331975" cy="2331975"/>
            <a:chOff x="7976870" y="3759495"/>
            <a:chExt cx="2331975" cy="2331975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76870" y="3759495"/>
              <a:ext cx="2331975" cy="233197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393379" y="3759495"/>
            <a:ext cx="2331975" cy="2331975"/>
            <a:chOff x="14393379" y="3759495"/>
            <a:chExt cx="2331975" cy="2331975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393379" y="3759495"/>
              <a:ext cx="2331975" cy="2331975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760993" y="596203"/>
            <a:ext cx="5964659" cy="124112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5192865" y="1776740"/>
            <a:ext cx="7899984" cy="211891"/>
            <a:chOff x="5192865" y="1776740"/>
            <a:chExt cx="7899984" cy="211891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192865" y="1776740"/>
              <a:ext cx="7899984" cy="2118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050" y="2527428"/>
            <a:ext cx="19389815" cy="8623461"/>
            <a:chOff x="-552050" y="2527428"/>
            <a:chExt cx="19389815" cy="86234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552050" y="2527428"/>
              <a:ext cx="19389815" cy="86234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0935" y="2983998"/>
            <a:ext cx="12206732" cy="7104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97883" y="3817666"/>
            <a:ext cx="12089949" cy="6176183"/>
            <a:chOff x="3097883" y="3817666"/>
            <a:chExt cx="12089949" cy="617618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7883" y="3817666"/>
              <a:ext cx="12089949" cy="617618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01331" y="7486899"/>
            <a:ext cx="1353619" cy="50254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15616" y="6722512"/>
            <a:ext cx="1338687" cy="49475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64123" y="6011841"/>
            <a:ext cx="1353620" cy="52711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48793" y="8231012"/>
            <a:ext cx="1338687" cy="5008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26028" y="9011962"/>
            <a:ext cx="1342344" cy="4947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92865" y="1776740"/>
            <a:ext cx="7899984" cy="211891"/>
            <a:chOff x="5192865" y="1776740"/>
            <a:chExt cx="7899984" cy="2118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92865" y="1776740"/>
              <a:ext cx="7899984" cy="21189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60993" y="596203"/>
            <a:ext cx="4675930" cy="12388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2634" y="3547953"/>
            <a:ext cx="5141987" cy="15947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9746" y="5401635"/>
            <a:ext cx="5323693" cy="7149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80001" y="9619049"/>
            <a:ext cx="9233629" cy="7005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32</Words>
  <Application>Microsoft Office PowerPoint</Application>
  <PresentationFormat>사용자 지정</PresentationFormat>
  <Paragraphs>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함초롬돋움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어수혁(2017180021)</cp:lastModifiedBy>
  <cp:revision>3</cp:revision>
  <dcterms:created xsi:type="dcterms:W3CDTF">2022-03-16T21:52:07Z</dcterms:created>
  <dcterms:modified xsi:type="dcterms:W3CDTF">2022-03-16T15:14:31Z</dcterms:modified>
</cp:coreProperties>
</file>