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image" Target="../media/image67.png"/><Relationship Id="rId24" Type="http://schemas.openxmlformats.org/officeDocument/2006/relationships/image" Target="../media/image68.png"/><Relationship Id="rId25" Type="http://schemas.openxmlformats.org/officeDocument/2006/relationships/image" Target="../media/image69.png"/><Relationship Id="rId26" Type="http://schemas.openxmlformats.org/officeDocument/2006/relationships/image" Target="../media/image70.png"/><Relationship Id="rId27" Type="http://schemas.openxmlformats.org/officeDocument/2006/relationships/image" Target="../media/image71.png"/><Relationship Id="rId28" Type="http://schemas.openxmlformats.org/officeDocument/2006/relationships/image" Target="../media/image72.png"/><Relationship Id="rId29" Type="http://schemas.openxmlformats.org/officeDocument/2006/relationships/image" Target="../media/image73.png"/><Relationship Id="rId30" Type="http://schemas.openxmlformats.org/officeDocument/2006/relationships/image" Target="../media/image74.png"/><Relationship Id="rId31" Type="http://schemas.openxmlformats.org/officeDocument/2006/relationships/image" Target="../media/image75.png"/><Relationship Id="rId32" Type="http://schemas.openxmlformats.org/officeDocument/2006/relationships/image" Target="../media/image76.png"/><Relationship Id="rId33" Type="http://schemas.openxmlformats.org/officeDocument/2006/relationships/image" Target="../media/image7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5" Type="http://schemas.openxmlformats.org/officeDocument/2006/relationships/image" Target="../media/image106.png"/><Relationship Id="rId16" Type="http://schemas.openxmlformats.org/officeDocument/2006/relationships/image" Target="../media/image107.png"/><Relationship Id="rId17" Type="http://schemas.openxmlformats.org/officeDocument/2006/relationships/image" Target="../media/image108.png"/><Relationship Id="rId18" Type="http://schemas.openxmlformats.org/officeDocument/2006/relationships/image" Target="../media/image109.png"/><Relationship Id="rId19" Type="http://schemas.openxmlformats.org/officeDocument/2006/relationships/image" Target="../media/image110.png"/><Relationship Id="rId20" Type="http://schemas.openxmlformats.org/officeDocument/2006/relationships/image" Target="../media/image111.png"/><Relationship Id="rId21" Type="http://schemas.openxmlformats.org/officeDocument/2006/relationships/image" Target="../media/image112.png"/><Relationship Id="rId22" Type="http://schemas.openxmlformats.org/officeDocument/2006/relationships/image" Target="../media/image113.png"/><Relationship Id="rId23" Type="http://schemas.openxmlformats.org/officeDocument/2006/relationships/image" Target="../media/image114.png"/><Relationship Id="rId24" Type="http://schemas.openxmlformats.org/officeDocument/2006/relationships/image" Target="../media/image115.png"/><Relationship Id="rId25" Type="http://schemas.openxmlformats.org/officeDocument/2006/relationships/image" Target="../media/image116.png"/><Relationship Id="rId26" Type="http://schemas.openxmlformats.org/officeDocument/2006/relationships/image" Target="../media/image117.png"/><Relationship Id="rId27" Type="http://schemas.openxmlformats.org/officeDocument/2006/relationships/image" Target="../media/image118.png"/><Relationship Id="rId28" Type="http://schemas.openxmlformats.org/officeDocument/2006/relationships/image" Target="../media/image11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41375" y="4115331"/>
            <a:ext cx="6463838" cy="18109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81677" y="8215628"/>
            <a:ext cx="1687932" cy="59439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3373" y="5940516"/>
            <a:ext cx="5619037" cy="620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1215" y="5527182"/>
            <a:ext cx="5863284" cy="175853"/>
            <a:chOff x="6211215" y="5527182"/>
            <a:chExt cx="5863284" cy="1758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27116" y="8887003"/>
            <a:ext cx="4862560" cy="974543"/>
            <a:chOff x="13027116" y="8887003"/>
            <a:chExt cx="4862560" cy="9745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88899" y="8848785"/>
              <a:ext cx="2452463" cy="102651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02899" y="8848786"/>
              <a:ext cx="2587671" cy="7212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9505" y="56265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5192" y="1173123"/>
            <a:ext cx="1569792" cy="10401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4666" y="7204540"/>
            <a:ext cx="1189303" cy="6194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4142" y="3372300"/>
            <a:ext cx="3276747" cy="2139362"/>
            <a:chOff x="1254142" y="3372300"/>
            <a:chExt cx="3276747" cy="21393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2068" y="4136096"/>
              <a:ext cx="2011760" cy="620556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72387" y="4354054"/>
              <a:ext cx="2139362" cy="175853"/>
              <a:chOff x="272387" y="4354054"/>
              <a:chExt cx="2139362" cy="17585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272387" y="4354054"/>
                <a:ext cx="2139362" cy="17585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148526" y="7530549"/>
            <a:ext cx="927688" cy="3537164"/>
            <a:chOff x="16148526" y="7530549"/>
            <a:chExt cx="927688" cy="353716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6148526" y="7530549"/>
              <a:ext cx="927688" cy="35371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83688" y="3372300"/>
            <a:ext cx="3911870" cy="2139362"/>
            <a:chOff x="4983688" y="3372300"/>
            <a:chExt cx="3911870" cy="21393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05692" y="4136096"/>
              <a:ext cx="3566769" cy="62093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4001934" y="4354054"/>
              <a:ext cx="2139362" cy="175853"/>
              <a:chOff x="4001934" y="4354054"/>
              <a:chExt cx="2139362" cy="17585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4001934" y="4354054"/>
                <a:ext cx="2139362" cy="175853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348357" y="3372300"/>
            <a:ext cx="3976846" cy="2139362"/>
            <a:chOff x="9348357" y="3372300"/>
            <a:chExt cx="3976846" cy="213936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50715" y="4136096"/>
              <a:ext cx="3220109" cy="620556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8366603" y="4354054"/>
              <a:ext cx="2139362" cy="175853"/>
              <a:chOff x="8366603" y="4354054"/>
              <a:chExt cx="2139362" cy="17585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5400000">
                <a:off x="8366603" y="4354054"/>
                <a:ext cx="2139362" cy="175853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3778002" y="3372300"/>
            <a:ext cx="3081987" cy="2139362"/>
            <a:chOff x="13778002" y="3372300"/>
            <a:chExt cx="3081987" cy="213936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90086" y="4136096"/>
              <a:ext cx="2473842" cy="620556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2796248" y="4354054"/>
              <a:ext cx="2139362" cy="175853"/>
              <a:chOff x="12796248" y="4354054"/>
              <a:chExt cx="2139362" cy="17585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5400000">
                <a:off x="12796248" y="4354054"/>
                <a:ext cx="2139362" cy="175853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272387" y="7422498"/>
            <a:ext cx="2139362" cy="175853"/>
            <a:chOff x="272387" y="7422498"/>
            <a:chExt cx="2139362" cy="1758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272387" y="7422498"/>
              <a:ext cx="2139362" cy="1758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612370" y="-360843"/>
            <a:ext cx="1218084" cy="1846986"/>
            <a:chOff x="16612370" y="-360843"/>
            <a:chExt cx="1218084" cy="184698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12370" y="-360843"/>
              <a:ext cx="1218084" cy="18469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2494" y="7528341"/>
            <a:ext cx="4977007" cy="4854930"/>
            <a:chOff x="6902494" y="7528341"/>
            <a:chExt cx="4977007" cy="485493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2494" y="7528341"/>
              <a:ext cx="4977007" cy="48549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20424" y="2553620"/>
            <a:ext cx="8461157" cy="2241509"/>
            <a:chOff x="9320424" y="2553620"/>
            <a:chExt cx="8461157" cy="22415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0424" y="2553620"/>
              <a:ext cx="8461157" cy="22415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4133" y="5009524"/>
            <a:ext cx="8461157" cy="2263460"/>
            <a:chOff x="504133" y="5009524"/>
            <a:chExt cx="8461157" cy="22634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04133" y="5009524"/>
              <a:ext cx="8461157" cy="22634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4133" y="7596793"/>
            <a:ext cx="8461157" cy="2238095"/>
            <a:chOff x="504133" y="7596793"/>
            <a:chExt cx="8461157" cy="22380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133" y="7596793"/>
              <a:ext cx="8461157" cy="22380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00192" y="3337230"/>
            <a:ext cx="6785436" cy="82805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82668" y="2636516"/>
            <a:ext cx="1704338" cy="6205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3840" y="5147392"/>
            <a:ext cx="1704338" cy="62055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6382" y="7682135"/>
            <a:ext cx="1595389" cy="62055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4133" y="2553620"/>
            <a:ext cx="8461157" cy="2241509"/>
            <a:chOff x="504133" y="2553620"/>
            <a:chExt cx="8461157" cy="224150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133" y="2553620"/>
              <a:ext cx="8461157" cy="224150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3888" y="3337878"/>
            <a:ext cx="5419629" cy="94016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6382" y="2636516"/>
            <a:ext cx="2817834" cy="62817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20424" y="5009524"/>
            <a:ext cx="8461157" cy="2263460"/>
            <a:chOff x="9320424" y="5009524"/>
            <a:chExt cx="8461157" cy="226346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9320424" y="5009524"/>
              <a:ext cx="8461157" cy="226346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830097" y="5147392"/>
            <a:ext cx="2502033" cy="62093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82097" y="5804756"/>
            <a:ext cx="5399312" cy="83756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5835" y="5804756"/>
            <a:ext cx="5133668" cy="82740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5830" y="8379343"/>
            <a:ext cx="5532896" cy="86804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760993" y="596203"/>
            <a:ext cx="5475148" cy="124112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192865" y="1776740"/>
            <a:ext cx="7899984" cy="211891"/>
            <a:chOff x="5192865" y="1776740"/>
            <a:chExt cx="7899984" cy="21189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92865" y="1776740"/>
              <a:ext cx="7899984" cy="2118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12907" y="8165932"/>
            <a:ext cx="7002615" cy="175853"/>
            <a:chOff x="13312907" y="8165932"/>
            <a:chExt cx="7002615" cy="17585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312907" y="8165932"/>
              <a:ext cx="7002615" cy="1758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054001" y="8779615"/>
            <a:ext cx="7002615" cy="175853"/>
            <a:chOff x="14054001" y="8779615"/>
            <a:chExt cx="7002615" cy="1758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054001" y="8779615"/>
              <a:ext cx="7002615" cy="1758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784407" y="9393298"/>
            <a:ext cx="7002615" cy="175853"/>
            <a:chOff x="14784407" y="9393298"/>
            <a:chExt cx="7002615" cy="1758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84407" y="9393298"/>
              <a:ext cx="7002615" cy="1758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3955" y="-1496869"/>
            <a:ext cx="19389815" cy="4262328"/>
            <a:chOff x="-513955" y="-149686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13955" y="-1496869"/>
              <a:ext cx="19389815" cy="42623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80615" y="3126679"/>
            <a:ext cx="828031" cy="1255548"/>
            <a:chOff x="16480615" y="3126679"/>
            <a:chExt cx="828031" cy="12555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0615" y="312667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33146" y="1964459"/>
            <a:ext cx="663236" cy="1005667"/>
            <a:chOff x="15533146" y="1964459"/>
            <a:chExt cx="663236" cy="1005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60993" y="593327"/>
            <a:ext cx="6272082" cy="12447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92865" y="1776740"/>
            <a:ext cx="7899984" cy="211891"/>
            <a:chOff x="5192865" y="1776740"/>
            <a:chExt cx="7899984" cy="2118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2865" y="1776740"/>
              <a:ext cx="7899984" cy="2118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111739" y="4809733"/>
            <a:ext cx="2164839" cy="3770057"/>
            <a:chOff x="15111739" y="4809733"/>
            <a:chExt cx="2164839" cy="37700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5111739" y="4809733"/>
              <a:ext cx="2164839" cy="377005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538912" y="6329049"/>
            <a:ext cx="3225871" cy="6628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05754" y="5612342"/>
            <a:ext cx="3770057" cy="2164839"/>
            <a:chOff x="205754" y="5612342"/>
            <a:chExt cx="3770057" cy="216483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08363" y="4809733"/>
              <a:ext cx="2164839" cy="3770057"/>
              <a:chOff x="1008363" y="4809733"/>
              <a:chExt cx="2164839" cy="37700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5400000">
                <a:off x="1008363" y="4809733"/>
                <a:ext cx="2164839" cy="3770057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5539" y="6098586"/>
              <a:ext cx="2945497" cy="11653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95088" y="4916795"/>
            <a:ext cx="2457795" cy="1453876"/>
            <a:chOff x="6495088" y="4916795"/>
            <a:chExt cx="2457795" cy="145387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495088" y="4916795"/>
              <a:ext cx="2457795" cy="1453876"/>
              <a:chOff x="6495088" y="4916795"/>
              <a:chExt cx="2457795" cy="1453876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495088" y="4916795"/>
                <a:ext cx="2457795" cy="1453876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27866" y="5172227"/>
              <a:ext cx="1916411" cy="9209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28670" y="4858214"/>
            <a:ext cx="2457795" cy="1453876"/>
            <a:chOff x="9328670" y="4858214"/>
            <a:chExt cx="2457795" cy="145387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328670" y="4858214"/>
              <a:ext cx="2457795" cy="1453876"/>
              <a:chOff x="9328670" y="4858214"/>
              <a:chExt cx="2457795" cy="1453876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328670" y="4858214"/>
                <a:ext cx="2457795" cy="1453876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61446" y="5042949"/>
              <a:ext cx="1675212" cy="9916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95088" y="6661810"/>
            <a:ext cx="2457795" cy="1532377"/>
            <a:chOff x="6495088" y="6661810"/>
            <a:chExt cx="2457795" cy="1532377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495088" y="6661810"/>
              <a:ext cx="2457795" cy="1532377"/>
              <a:chOff x="6495088" y="6661810"/>
              <a:chExt cx="2457795" cy="1532377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95088" y="6661810"/>
                <a:ext cx="2457795" cy="1532377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27864" y="6885794"/>
              <a:ext cx="1889645" cy="9916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387404" y="6661810"/>
            <a:ext cx="2457795" cy="1532377"/>
            <a:chOff x="9387404" y="6661810"/>
            <a:chExt cx="2457795" cy="1532377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9387404" y="6661810"/>
              <a:ext cx="2457795" cy="1532377"/>
              <a:chOff x="9387404" y="6661810"/>
              <a:chExt cx="2457795" cy="1532377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387404" y="6661810"/>
                <a:ext cx="2457795" cy="1532377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20180" y="6900262"/>
              <a:ext cx="1824288" cy="9916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307082" y="6624843"/>
            <a:ext cx="3839234" cy="77292"/>
            <a:chOff x="10307082" y="6624843"/>
            <a:chExt cx="3839234" cy="7729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10307082" y="6624843"/>
              <a:ext cx="3839234" cy="7729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191089" y="8451124"/>
            <a:ext cx="2935412" cy="98587"/>
            <a:chOff x="6191089" y="8451124"/>
            <a:chExt cx="2935412" cy="9858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91089" y="8451124"/>
              <a:ext cx="2935412" cy="9858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186348" y="8451124"/>
            <a:ext cx="2935412" cy="98587"/>
            <a:chOff x="9186348" y="8451124"/>
            <a:chExt cx="2935412" cy="98587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86348" y="8451124"/>
              <a:ext cx="2935412" cy="9858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248139" y="4482090"/>
            <a:ext cx="2898806" cy="97357"/>
            <a:chOff x="6248139" y="4482090"/>
            <a:chExt cx="2898806" cy="97357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48139" y="4482090"/>
              <a:ext cx="2898806" cy="9735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206045" y="4482090"/>
            <a:ext cx="2898806" cy="97357"/>
            <a:chOff x="9206045" y="4482090"/>
            <a:chExt cx="2898806" cy="97357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206045" y="4482090"/>
              <a:ext cx="2898806" cy="9735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786465" y="4262490"/>
            <a:ext cx="560504" cy="519533"/>
            <a:chOff x="11786465" y="4262490"/>
            <a:chExt cx="560504" cy="519533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1987005" y="4163335"/>
              <a:ext cx="157012" cy="537526"/>
              <a:chOff x="11987005" y="4163335"/>
              <a:chExt cx="157012" cy="537526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4140000">
                <a:off x="11987005" y="4163335"/>
                <a:ext cx="157012" cy="537526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1993353" y="4321295"/>
              <a:ext cx="157012" cy="537526"/>
              <a:chOff x="11993353" y="4321295"/>
              <a:chExt cx="157012" cy="537526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-7020000">
                <a:off x="11993353" y="4321295"/>
                <a:ext cx="157012" cy="537526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4143877" y="6546674"/>
            <a:ext cx="4013621" cy="80803"/>
            <a:chOff x="4143877" y="6546674"/>
            <a:chExt cx="4013621" cy="80803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6200000">
              <a:off x="4143877" y="6546674"/>
              <a:ext cx="4013621" cy="8080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3928965" y="6599961"/>
            <a:ext cx="1824737" cy="263600"/>
            <a:chOff x="3928965" y="6599961"/>
            <a:chExt cx="1824737" cy="263600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5469314" y="6599961"/>
              <a:ext cx="284388" cy="263600"/>
              <a:chOff x="5469314" y="6599961"/>
              <a:chExt cx="284388" cy="263600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571064" y="6549652"/>
                <a:ext cx="79664" cy="272730"/>
                <a:chOff x="5571064" y="6549652"/>
                <a:chExt cx="79664" cy="272730"/>
              </a:xfrm>
            </p:grpSpPr>
            <p:pic>
              <p:nvPicPr>
                <p:cNvPr id="78" name="Object 7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4140000">
                  <a:off x="5571064" y="6549652"/>
                  <a:ext cx="79664" cy="272730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574284" y="6629798"/>
                <a:ext cx="79664" cy="272730"/>
                <a:chOff x="5574284" y="6629798"/>
                <a:chExt cx="79664" cy="272730"/>
              </a:xfrm>
            </p:grpSpPr>
            <p:pic>
              <p:nvPicPr>
                <p:cNvPr id="81" name="Object 80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7020000">
                  <a:off x="5574284" y="6629798"/>
                  <a:ext cx="79664" cy="27273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3928965" y="6690666"/>
              <a:ext cx="1811081" cy="87475"/>
              <a:chOff x="3928965" y="6690666"/>
              <a:chExt cx="1811081" cy="87475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3928965" y="6690666"/>
                <a:ext cx="1811081" cy="87475"/>
              </a:xfrm>
              <a:prstGeom prst="rect">
                <a:avLst/>
              </a:prstGeom>
            </p:spPr>
          </p:pic>
        </p:grpSp>
      </p:grpSp>
      <p:grpSp>
        <p:nvGrpSpPr>
          <p:cNvPr id="1030" name="그룹 1030"/>
          <p:cNvGrpSpPr/>
          <p:nvPr/>
        </p:nvGrpSpPr>
        <p:grpSpPr>
          <a:xfrm>
            <a:off x="12312965" y="6599961"/>
            <a:ext cx="1824737" cy="263600"/>
            <a:chOff x="12312965" y="6599961"/>
            <a:chExt cx="1824737" cy="263600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13853313" y="6599961"/>
              <a:ext cx="284388" cy="263600"/>
              <a:chOff x="13853313" y="6599961"/>
              <a:chExt cx="284388" cy="263600"/>
            </a:xfrm>
          </p:grpSpPr>
          <p:grpSp>
            <p:nvGrpSpPr>
              <p:cNvPr id="1032" name="그룹 1032"/>
              <p:cNvGrpSpPr/>
              <p:nvPr/>
            </p:nvGrpSpPr>
            <p:grpSpPr>
              <a:xfrm>
                <a:off x="13955063" y="6549652"/>
                <a:ext cx="79664" cy="272730"/>
                <a:chOff x="13955063" y="6549652"/>
                <a:chExt cx="79664" cy="272730"/>
              </a:xfrm>
            </p:grpSpPr>
            <p:pic>
              <p:nvPicPr>
                <p:cNvPr id="91" name="Object 9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4140000">
                  <a:off x="13955063" y="6549652"/>
                  <a:ext cx="79664" cy="272730"/>
                </a:xfrm>
                <a:prstGeom prst="rect">
                  <a:avLst/>
                </a:prstGeom>
              </p:spPr>
            </p:pic>
          </p:grpSp>
          <p:grpSp>
            <p:nvGrpSpPr>
              <p:cNvPr id="1033" name="그룹 1033"/>
              <p:cNvGrpSpPr/>
              <p:nvPr/>
            </p:nvGrpSpPr>
            <p:grpSpPr>
              <a:xfrm>
                <a:off x="13958284" y="6629798"/>
                <a:ext cx="79664" cy="272730"/>
                <a:chOff x="13958284" y="6629798"/>
                <a:chExt cx="79664" cy="272730"/>
              </a:xfrm>
            </p:grpSpPr>
            <p:pic>
              <p:nvPicPr>
                <p:cNvPr id="94" name="Object 9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7020000">
                  <a:off x="13958284" y="6629798"/>
                  <a:ext cx="79664" cy="27273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4" name="그룹 1034"/>
            <p:cNvGrpSpPr/>
            <p:nvPr/>
          </p:nvGrpSpPr>
          <p:grpSpPr>
            <a:xfrm>
              <a:off x="12312965" y="6690666"/>
              <a:ext cx="1811081" cy="87475"/>
              <a:chOff x="12312965" y="6690666"/>
              <a:chExt cx="1811081" cy="87475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2312965" y="6690666"/>
                <a:ext cx="1811081" cy="87475"/>
              </a:xfrm>
              <a:prstGeom prst="rect">
                <a:avLst/>
              </a:prstGeom>
            </p:spPr>
          </p:pic>
        </p:grpSp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6226668" y="8658650"/>
            <a:ext cx="4506396" cy="7451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82957" y="3717319"/>
            <a:ext cx="3569677" cy="2392421"/>
            <a:chOff x="13182957" y="3717319"/>
            <a:chExt cx="3569677" cy="23924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3182957" y="3717319"/>
              <a:ext cx="3569677" cy="2392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6052" y="7094895"/>
            <a:ext cx="18998931" cy="4408280"/>
            <a:chOff x="-316052" y="7094895"/>
            <a:chExt cx="18998931" cy="44082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16052" y="7094895"/>
              <a:ext cx="18998931" cy="44082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82810" y="2733723"/>
            <a:ext cx="4945367" cy="3314418"/>
            <a:chOff x="6882810" y="27337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6882810" y="27337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41076" y="6362167"/>
            <a:ext cx="3073440" cy="2686750"/>
            <a:chOff x="2141076" y="6362167"/>
            <a:chExt cx="3073440" cy="26867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1076" y="6362167"/>
              <a:ext cx="3073440" cy="26867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32939" y="6244863"/>
            <a:ext cx="3016444" cy="2636925"/>
            <a:chOff x="12932939" y="6244863"/>
            <a:chExt cx="3016444" cy="26369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32939" y="6244863"/>
              <a:ext cx="3016444" cy="26369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11599" y="6036298"/>
            <a:ext cx="3696257" cy="3605594"/>
            <a:chOff x="7311599" y="6036298"/>
            <a:chExt cx="3696257" cy="36055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1599" y="6036298"/>
              <a:ext cx="3696257" cy="360559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79350" y="3541432"/>
            <a:ext cx="4450221" cy="99288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627669" y="4310298"/>
            <a:ext cx="2612780" cy="7446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939716" y="3817455"/>
            <a:ext cx="3461703" cy="2502651"/>
            <a:chOff x="1939716" y="3817455"/>
            <a:chExt cx="3461703" cy="250265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939716" y="3817455"/>
              <a:ext cx="3461703" cy="25026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899917" y="6579285"/>
            <a:ext cx="2519621" cy="2519621"/>
            <a:chOff x="7899917" y="6579285"/>
            <a:chExt cx="2519621" cy="251962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99917" y="6579285"/>
              <a:ext cx="2519621" cy="251962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377930" y="6395332"/>
            <a:ext cx="2259795" cy="2259795"/>
            <a:chOff x="13377930" y="6395332"/>
            <a:chExt cx="2259795" cy="225979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77930" y="6395332"/>
              <a:ext cx="2259795" cy="225979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430094" y="6511960"/>
            <a:ext cx="2590641" cy="2590641"/>
            <a:chOff x="2430094" y="6511960"/>
            <a:chExt cx="2590641" cy="259064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30094" y="6511960"/>
              <a:ext cx="2590641" cy="259064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13859" y="4074123"/>
            <a:ext cx="2612780" cy="129322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60993" y="596203"/>
            <a:ext cx="6683499" cy="124112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192865" y="1776740"/>
            <a:ext cx="7899984" cy="211891"/>
            <a:chOff x="5192865" y="1776740"/>
            <a:chExt cx="7899984" cy="2118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92865" y="1776740"/>
              <a:ext cx="7899984" cy="2118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936463" y="3543394"/>
            <a:ext cx="3242264" cy="2834332"/>
            <a:chOff x="13936463" y="3543394"/>
            <a:chExt cx="3242264" cy="283433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3936463" y="3543394"/>
              <a:ext cx="3242264" cy="2834332"/>
              <a:chOff x="13936463" y="3543394"/>
              <a:chExt cx="3242264" cy="283433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936463" y="3543394"/>
                <a:ext cx="3242264" cy="2834332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50086" y="4487504"/>
              <a:ext cx="2676150" cy="100418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4221" y="2826855"/>
            <a:ext cx="2199250" cy="8033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94406" y="3543394"/>
            <a:ext cx="3242264" cy="2834332"/>
            <a:chOff x="1194406" y="3543394"/>
            <a:chExt cx="3242264" cy="283433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94406" y="3543394"/>
              <a:ext cx="3242264" cy="2834332"/>
              <a:chOff x="1194406" y="3543394"/>
              <a:chExt cx="3242264" cy="283433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94406" y="3543394"/>
                <a:ext cx="3242264" cy="2834332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8029" y="4487504"/>
              <a:ext cx="2676150" cy="10041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54097" y="3473239"/>
            <a:ext cx="2977520" cy="2904487"/>
            <a:chOff x="7654097" y="3473239"/>
            <a:chExt cx="2977520" cy="290448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654097" y="3473239"/>
              <a:ext cx="2977520" cy="2904487"/>
              <a:chOff x="7654097" y="3473239"/>
              <a:chExt cx="2977520" cy="290448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654097" y="3473239"/>
                <a:ext cx="2977520" cy="2904487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93205" y="4497754"/>
              <a:ext cx="2609912" cy="9793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31617" y="6089997"/>
            <a:ext cx="3304845" cy="3223783"/>
            <a:chOff x="10631617" y="6089997"/>
            <a:chExt cx="3304845" cy="322378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0631617" y="6089997"/>
              <a:ext cx="3304845" cy="3223783"/>
              <a:chOff x="10631617" y="6089997"/>
              <a:chExt cx="3304845" cy="322378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631617" y="6089997"/>
                <a:ext cx="3304845" cy="3223783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55477" y="7236660"/>
              <a:ext cx="2609912" cy="97932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62783" y="2826855"/>
            <a:ext cx="2176851" cy="80334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177924" y="2836379"/>
            <a:ext cx="2176851" cy="78467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39287" y="5406745"/>
            <a:ext cx="1514949" cy="79511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02598" y="5454364"/>
            <a:ext cx="2182336" cy="74657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118053" y="6535902"/>
            <a:ext cx="2331975" cy="2331975"/>
            <a:chOff x="11118053" y="6535902"/>
            <a:chExt cx="2331975" cy="23319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118053" y="6535902"/>
              <a:ext cx="2331975" cy="233197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85649" y="6446181"/>
            <a:ext cx="2035140" cy="62055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71231" y="6446181"/>
            <a:ext cx="2818070" cy="62055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189115" y="6446181"/>
            <a:ext cx="2818070" cy="62055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866177" y="9378104"/>
            <a:ext cx="2818070" cy="62055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914026" y="9378104"/>
            <a:ext cx="1713624" cy="61979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584005" y="6089997"/>
            <a:ext cx="3304845" cy="3223783"/>
            <a:chOff x="4584005" y="6089997"/>
            <a:chExt cx="3304845" cy="322378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584005" y="6089997"/>
              <a:ext cx="3304845" cy="3223783"/>
              <a:chOff x="4584005" y="6089997"/>
              <a:chExt cx="3304845" cy="3223783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584005" y="6089997"/>
                <a:ext cx="3304845" cy="3223783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07865" y="7236660"/>
              <a:ext cx="2609912" cy="9793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070441" y="6535902"/>
            <a:ext cx="2331975" cy="2331975"/>
            <a:chOff x="5070441" y="6535902"/>
            <a:chExt cx="2331975" cy="233197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70441" y="6535902"/>
              <a:ext cx="2331975" cy="233197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89676" y="3759495"/>
            <a:ext cx="2331975" cy="2331975"/>
            <a:chOff x="1689676" y="3759495"/>
            <a:chExt cx="2331975" cy="233197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89676" y="3759495"/>
              <a:ext cx="2331975" cy="233197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976870" y="3759495"/>
            <a:ext cx="2331975" cy="2331975"/>
            <a:chOff x="7976870" y="3759495"/>
            <a:chExt cx="2331975" cy="233197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76870" y="3759495"/>
              <a:ext cx="2331975" cy="233197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393379" y="3759495"/>
            <a:ext cx="2331975" cy="2331975"/>
            <a:chOff x="14393379" y="3759495"/>
            <a:chExt cx="2331975" cy="233197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393379" y="3759495"/>
              <a:ext cx="2331975" cy="2331975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760993" y="596203"/>
            <a:ext cx="5964659" cy="124112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192865" y="1776740"/>
            <a:ext cx="7899984" cy="211891"/>
            <a:chOff x="5192865" y="1776740"/>
            <a:chExt cx="7899984" cy="21189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92865" y="1776740"/>
              <a:ext cx="7899984" cy="2118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2527428"/>
            <a:ext cx="19389815" cy="8623461"/>
            <a:chOff x="-552050" y="2527428"/>
            <a:chExt cx="19389815" cy="86234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2527428"/>
              <a:ext cx="19389815" cy="86234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0935" y="2983998"/>
            <a:ext cx="12206732" cy="7104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97883" y="3817666"/>
            <a:ext cx="12089949" cy="6176183"/>
            <a:chOff x="3097883" y="3817666"/>
            <a:chExt cx="12089949" cy="61761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7883" y="3817666"/>
              <a:ext cx="12089949" cy="617618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01331" y="7486899"/>
            <a:ext cx="1353619" cy="5025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15616" y="6722512"/>
            <a:ext cx="1338687" cy="4947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64123" y="6011841"/>
            <a:ext cx="1353620" cy="5271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48793" y="8231012"/>
            <a:ext cx="1338687" cy="5008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26028" y="9011962"/>
            <a:ext cx="1342344" cy="4947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92865" y="1776740"/>
            <a:ext cx="7899984" cy="211891"/>
            <a:chOff x="5192865" y="1776740"/>
            <a:chExt cx="7899984" cy="2118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92865" y="1776740"/>
              <a:ext cx="7899984" cy="2118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60993" y="596203"/>
            <a:ext cx="4675930" cy="12388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2634" y="3547953"/>
            <a:ext cx="5141987" cy="1594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9746" y="5401635"/>
            <a:ext cx="5323693" cy="7149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80001" y="9619049"/>
            <a:ext cx="9233629" cy="7005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2022-03-17T20:59:56Z</dcterms:created>
  <dcterms:modified xsi:type="dcterms:W3CDTF">2022-03-17T20:59:56Z</dcterms:modified>
</cp:coreProperties>
</file>