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5759450" cy="2592388"/>
  <p:notesSz cx="6858000" cy="9144000"/>
  <p:defaultTextStyle>
    <a:defPPr>
      <a:defRPr lang="en-US"/>
    </a:defPPr>
    <a:lvl1pPr marL="0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1pPr>
    <a:lvl2pPr marL="227774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2pPr>
    <a:lvl3pPr marL="455548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3pPr>
    <a:lvl4pPr marL="683322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4pPr>
    <a:lvl5pPr marL="911096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5pPr>
    <a:lvl6pPr marL="1138870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6pPr>
    <a:lvl7pPr marL="1366644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7pPr>
    <a:lvl8pPr marL="1594418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8pPr>
    <a:lvl9pPr marL="1822192" algn="l" defTabSz="227774" rtl="0" eaLnBrk="1" latinLnBrk="0" hangingPunct="1">
      <a:defRPr sz="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6A6A6"/>
    <a:srgbClr val="023D6B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7461" autoAdjust="0"/>
  </p:normalViewPr>
  <p:slideViewPr>
    <p:cSldViewPr showGuides="1">
      <p:cViewPr>
        <p:scale>
          <a:sx n="130" d="100"/>
          <a:sy n="130" d="100"/>
        </p:scale>
        <p:origin x="1926" y="1512"/>
      </p:cViewPr>
      <p:guideLst>
        <p:guide orient="horz" pos="388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1143000"/>
            <a:ext cx="6854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85415" indent="-85415" algn="l" defTabSz="455548" rtl="0" eaLnBrk="1" latinLnBrk="0" hangingPunct="1">
      <a:buFont typeface="Arial" panose="020B0604020202020204" pitchFamily="34" charset="0"/>
      <a:buChar char="•"/>
      <a:defRPr sz="598" kern="1200">
        <a:solidFill>
          <a:schemeClr val="tx1"/>
        </a:solidFill>
        <a:latin typeface="+mn-lt"/>
        <a:ea typeface="+mn-ea"/>
        <a:cs typeface="+mn-cs"/>
      </a:defRPr>
    </a:lvl1pPr>
    <a:lvl2pPr marL="313189" indent="-85415" algn="l" defTabSz="455548" rtl="0" eaLnBrk="1" latinLnBrk="0" hangingPunct="1">
      <a:buFont typeface="Arial" panose="020B0604020202020204" pitchFamily="34" charset="0"/>
      <a:buChar char="•"/>
      <a:defRPr sz="598" kern="1200">
        <a:solidFill>
          <a:schemeClr val="tx1"/>
        </a:solidFill>
        <a:latin typeface="+mn-lt"/>
        <a:ea typeface="+mn-ea"/>
        <a:cs typeface="+mn-cs"/>
      </a:defRPr>
    </a:lvl2pPr>
    <a:lvl3pPr marL="540963" indent="-85415" algn="l" defTabSz="455548" rtl="0" eaLnBrk="1" latinLnBrk="0" hangingPunct="1">
      <a:buFont typeface="Arial" panose="020B0604020202020204" pitchFamily="34" charset="0"/>
      <a:buChar char="•"/>
      <a:defRPr sz="598" kern="1200">
        <a:solidFill>
          <a:schemeClr val="tx1"/>
        </a:solidFill>
        <a:latin typeface="+mn-lt"/>
        <a:ea typeface="+mn-ea"/>
        <a:cs typeface="+mn-cs"/>
      </a:defRPr>
    </a:lvl3pPr>
    <a:lvl4pPr marL="768738" indent="-85415" algn="l" defTabSz="455548" rtl="0" eaLnBrk="1" latinLnBrk="0" hangingPunct="1">
      <a:buFont typeface="Arial" panose="020B0604020202020204" pitchFamily="34" charset="0"/>
      <a:buChar char="•"/>
      <a:defRPr sz="598" kern="1200">
        <a:solidFill>
          <a:schemeClr val="tx1"/>
        </a:solidFill>
        <a:latin typeface="+mn-lt"/>
        <a:ea typeface="+mn-ea"/>
        <a:cs typeface="+mn-cs"/>
      </a:defRPr>
    </a:lvl4pPr>
    <a:lvl5pPr marL="996512" indent="-85415" algn="l" defTabSz="455548" rtl="0" eaLnBrk="1" latinLnBrk="0" hangingPunct="1">
      <a:buFont typeface="Arial" panose="020B0604020202020204" pitchFamily="34" charset="0"/>
      <a:buChar char="•"/>
      <a:defRPr sz="598" kern="1200">
        <a:solidFill>
          <a:schemeClr val="tx1"/>
        </a:solidFill>
        <a:latin typeface="+mn-lt"/>
        <a:ea typeface="+mn-ea"/>
        <a:cs typeface="+mn-cs"/>
      </a:defRPr>
    </a:lvl5pPr>
    <a:lvl6pPr marL="1138870" algn="l" defTabSz="455548" rtl="0" eaLnBrk="1" latinLnBrk="0" hangingPunct="1">
      <a:defRPr sz="598" kern="1200">
        <a:solidFill>
          <a:schemeClr val="tx1"/>
        </a:solidFill>
        <a:latin typeface="+mn-lt"/>
        <a:ea typeface="+mn-ea"/>
        <a:cs typeface="+mn-cs"/>
      </a:defRPr>
    </a:lvl6pPr>
    <a:lvl7pPr marL="1366644" algn="l" defTabSz="455548" rtl="0" eaLnBrk="1" latinLnBrk="0" hangingPunct="1">
      <a:defRPr sz="598" kern="1200">
        <a:solidFill>
          <a:schemeClr val="tx1"/>
        </a:solidFill>
        <a:latin typeface="+mn-lt"/>
        <a:ea typeface="+mn-ea"/>
        <a:cs typeface="+mn-cs"/>
      </a:defRPr>
    </a:lvl7pPr>
    <a:lvl8pPr marL="1594418" algn="l" defTabSz="455548" rtl="0" eaLnBrk="1" latinLnBrk="0" hangingPunct="1">
      <a:defRPr sz="598" kern="1200">
        <a:solidFill>
          <a:schemeClr val="tx1"/>
        </a:solidFill>
        <a:latin typeface="+mn-lt"/>
        <a:ea typeface="+mn-ea"/>
        <a:cs typeface="+mn-cs"/>
      </a:defRPr>
    </a:lvl8pPr>
    <a:lvl9pPr marL="1822192" algn="l" defTabSz="455548" rtl="0" eaLnBrk="1" latinLnBrk="0" hangingPunct="1">
      <a:defRPr sz="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1" y="143862"/>
            <a:ext cx="5759450" cy="190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746" y="203122"/>
            <a:ext cx="4916741" cy="23565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14000"/>
              </a:lnSpc>
              <a:defRPr sz="2399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970" y="924121"/>
            <a:ext cx="4916740" cy="195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cap="all" spc="66" baseline="0">
                <a:solidFill>
                  <a:schemeClr val="bg1"/>
                </a:solidFill>
              </a:defRPr>
            </a:lvl1pPr>
            <a:lvl2pPr marL="495309" indent="0" algn="ctr">
              <a:buNone/>
              <a:defRPr sz="2167"/>
            </a:lvl2pPr>
            <a:lvl3pPr marL="990618" indent="0" algn="ctr">
              <a:buNone/>
              <a:defRPr sz="1950"/>
            </a:lvl3pPr>
            <a:lvl4pPr marL="1485926" indent="0" algn="ctr">
              <a:buNone/>
              <a:defRPr sz="1733"/>
            </a:lvl4pPr>
            <a:lvl5pPr marL="1981235" indent="0" algn="ctr">
              <a:buNone/>
              <a:defRPr sz="1733"/>
            </a:lvl5pPr>
            <a:lvl6pPr marL="2476544" indent="0" algn="ctr">
              <a:buNone/>
              <a:defRPr sz="1733"/>
            </a:lvl6pPr>
            <a:lvl7pPr marL="2971856" indent="0" algn="ctr">
              <a:buNone/>
              <a:defRPr sz="1733"/>
            </a:lvl7pPr>
            <a:lvl8pPr marL="3467162" indent="0" algn="ctr">
              <a:buNone/>
              <a:defRPr sz="1733"/>
            </a:lvl8pPr>
            <a:lvl9pPr marL="3962473" indent="0" algn="ctr">
              <a:buNone/>
              <a:defRPr sz="1733"/>
            </a:lvl9pPr>
          </a:lstStyle>
          <a:p>
            <a:r>
              <a:rPr lang="en-US" noProof="0" dirty="0"/>
              <a:t>Date  |  Name</a:t>
            </a: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CD8EAD64-AF04-4C84-A4BD-DC7D23665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72" y="2340634"/>
            <a:ext cx="1117483" cy="207472"/>
          </a:xfrm>
          <a:prstGeom prst="rect">
            <a:avLst/>
          </a:prstGeom>
        </p:spPr>
      </p:pic>
      <p:pic>
        <p:nvPicPr>
          <p:cNvPr id="14" name="Grafik 7">
            <a:extLst>
              <a:ext uri="{FF2B5EF4-FFF2-40B4-BE49-F238E27FC236}">
                <a16:creationId xmlns:a16="http://schemas.microsoft.com/office/drawing/2014/main" id="{F1A4E5FA-E01B-487D-AF33-2995D0586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" y="2479440"/>
            <a:ext cx="1339309" cy="34573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EEE304FD-5CB5-4A27-B953-09ADE21E98ED}"/>
              </a:ext>
            </a:extLst>
          </p:cNvPr>
          <p:cNvSpPr txBox="1">
            <a:spLocks/>
          </p:cNvSpPr>
          <p:nvPr userDrawn="1"/>
        </p:nvSpPr>
        <p:spPr>
          <a:xfrm>
            <a:off x="422444" y="1740413"/>
            <a:ext cx="4916742" cy="136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cap="none" baseline="0" noProof="0" dirty="0"/>
              <a:t>IEK-3: Techno-Economic Systems Analysis</a:t>
            </a:r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" userDrawn="1">
          <p15:clr>
            <a:srgbClr val="FBAE40"/>
          </p15:clr>
        </p15:guide>
        <p15:guide id="2" pos="336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E469CE-573C-4BA6-B213-E4A5950FA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060" y="121727"/>
            <a:ext cx="5300689" cy="167338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de-DE" dirty="0"/>
              <a:t>Headline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6954" y="2434188"/>
            <a:ext cx="251197" cy="871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6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DA6-F7AB-40BB-91D7-9F2137F2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ADD4C66-CCB1-45D4-AB14-B301104814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060" y="2276141"/>
            <a:ext cx="4157907" cy="163224"/>
          </a:xfrm>
        </p:spPr>
        <p:txBody>
          <a:bodyPr>
            <a:noAutofit/>
          </a:bodyPr>
          <a:lstStyle>
            <a:lvl1pPr marL="0" indent="0">
              <a:buNone/>
              <a:defRPr sz="1201" baseline="0"/>
            </a:lvl1pPr>
            <a:lvl2pPr>
              <a:defRPr sz="1201"/>
            </a:lvl2pPr>
            <a:lvl3pPr>
              <a:defRPr sz="1201"/>
            </a:lvl3pPr>
            <a:lvl4pPr>
              <a:defRPr sz="1201"/>
            </a:lvl4pPr>
            <a:lvl5pPr>
              <a:defRPr sz="1201"/>
            </a:lvl5pPr>
          </a:lstStyle>
          <a:p>
            <a:pPr lvl="0"/>
            <a:r>
              <a:rPr lang="en-US" noProof="0" dirty="0"/>
              <a:t>Placeholder for references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662F51FF-E4F0-41FC-8FC2-26ADF34DC5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59" y="397944"/>
            <a:ext cx="5308874" cy="183941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6954" y="2434188"/>
            <a:ext cx="251197" cy="871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27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6954" y="2434188"/>
            <a:ext cx="251197" cy="871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9" name="Grafik 9">
            <a:extLst>
              <a:ext uri="{FF2B5EF4-FFF2-40B4-BE49-F238E27FC236}">
                <a16:creationId xmlns:a16="http://schemas.microsoft.com/office/drawing/2014/main" id="{EAF7FF5F-7CD5-4C32-BB7A-2E24C7952A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72" y="2340634"/>
            <a:ext cx="1117483" cy="20747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E2AAA4B-C7FD-4739-AE96-822F44261205}"/>
              </a:ext>
            </a:extLst>
          </p:cNvPr>
          <p:cNvSpPr txBox="1">
            <a:spLocks/>
          </p:cNvSpPr>
          <p:nvPr userDrawn="1"/>
        </p:nvSpPr>
        <p:spPr>
          <a:xfrm>
            <a:off x="1742922" y="2437789"/>
            <a:ext cx="2180605" cy="835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noProof="0" dirty="0"/>
              <a:t>IEK-3: Techno-Economic Systems Analysis</a:t>
            </a:r>
          </a:p>
        </p:txBody>
      </p:sp>
      <p:pic>
        <p:nvPicPr>
          <p:cNvPr id="21" name="Grafik 6">
            <a:extLst>
              <a:ext uri="{FF2B5EF4-FFF2-40B4-BE49-F238E27FC236}">
                <a16:creationId xmlns:a16="http://schemas.microsoft.com/office/drawing/2014/main" id="{1A42DDE9-2901-4A80-99CD-BF27E488D35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" y="2479440"/>
            <a:ext cx="1339309" cy="34573"/>
          </a:xfrm>
          <a:prstGeom prst="rect">
            <a:avLst/>
          </a:prstGeom>
        </p:spPr>
      </p:pic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0E59E6C-3BD9-419B-B907-E627DABB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60" y="121727"/>
            <a:ext cx="5300689" cy="1673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Headline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5FA5AC7C-2CD3-41D9-AB7D-975F870B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060" y="397944"/>
            <a:ext cx="5300689" cy="179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/>
  <p:txStyles>
    <p:titleStyle>
      <a:lvl1pPr algn="l" defTabSz="990618" rtl="0" eaLnBrk="1" latinLnBrk="0" hangingPunct="1">
        <a:lnSpc>
          <a:spcPct val="114000"/>
        </a:lnSpc>
        <a:spcBef>
          <a:spcPct val="0"/>
        </a:spcBef>
        <a:buNone/>
        <a:defRPr sz="2000" b="1" kern="1200" cap="none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47654" indent="-247654" algn="l" defTabSz="990618" rtl="0" eaLnBrk="1" latinLnBrk="0" hangingPunct="1">
        <a:lnSpc>
          <a:spcPct val="113000"/>
        </a:lnSpc>
        <a:spcBef>
          <a:spcPts val="0"/>
        </a:spcBef>
        <a:spcAft>
          <a:spcPts val="614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88431" indent="-254535" algn="l" defTabSz="990618" rtl="0" eaLnBrk="1" latinLnBrk="0" hangingPunct="1">
        <a:lnSpc>
          <a:spcPct val="113000"/>
        </a:lnSpc>
        <a:spcBef>
          <a:spcPts val="0"/>
        </a:spcBef>
        <a:spcAft>
          <a:spcPts val="614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2324" indent="-233896" algn="l" defTabSz="990618" rtl="0" eaLnBrk="1" latinLnBrk="0" hangingPunct="1">
        <a:lnSpc>
          <a:spcPct val="113000"/>
        </a:lnSpc>
        <a:spcBef>
          <a:spcPts val="0"/>
        </a:spcBef>
        <a:spcAft>
          <a:spcPts val="614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78" indent="-233896" algn="l" defTabSz="990618" rtl="0" eaLnBrk="1" latinLnBrk="0" hangingPunct="1">
        <a:lnSpc>
          <a:spcPct val="113000"/>
        </a:lnSpc>
        <a:spcBef>
          <a:spcPts val="0"/>
        </a:spcBef>
        <a:spcAft>
          <a:spcPts val="614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0755" indent="-233896" algn="l" defTabSz="990618" rtl="0" eaLnBrk="1" latinLnBrk="0" hangingPunct="1">
        <a:lnSpc>
          <a:spcPct val="113000"/>
        </a:lnSpc>
        <a:spcBef>
          <a:spcPts val="0"/>
        </a:spcBef>
        <a:spcAft>
          <a:spcPts val="614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99" indent="-247654" algn="l" defTabSz="990618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507" indent="-247654" algn="l" defTabSz="990618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816" indent="-247654" algn="l" defTabSz="990618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10128" indent="-247654" algn="l" defTabSz="990618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9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18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26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35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544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6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162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473" algn="l" defTabSz="99061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">
          <p15:clr>
            <a:srgbClr val="F26B43"/>
          </p15:clr>
        </p15:guide>
        <p15:guide id="2" pos="144">
          <p15:clr>
            <a:srgbClr val="F26B43"/>
          </p15:clr>
        </p15:guide>
        <p15:guide id="3" pos="3484">
          <p15:clr>
            <a:srgbClr val="F26B43"/>
          </p15:clr>
        </p15:guide>
        <p15:guide id="4" orient="horz" pos="105">
          <p15:clr>
            <a:srgbClr val="F26B43"/>
          </p15:clr>
        </p15:guide>
        <p15:guide id="6" pos="1706">
          <p15:clr>
            <a:srgbClr val="F26B43"/>
          </p15:clr>
        </p15:guide>
        <p15:guide id="7" pos="1922">
          <p15:clr>
            <a:srgbClr val="F26B43"/>
          </p15:clr>
        </p15:guide>
        <p15:guide id="8" orient="horz" pos="13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89B46FA2-8E76-498A-B085-61E4E1AEB50F}"/>
              </a:ext>
            </a:extLst>
          </p:cNvPr>
          <p:cNvSpPr/>
          <p:nvPr/>
        </p:nvSpPr>
        <p:spPr>
          <a:xfrm>
            <a:off x="3995753" y="2321639"/>
            <a:ext cx="205424" cy="22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22327-9807-41B5-AF2E-457E28DF6050}"/>
              </a:ext>
            </a:extLst>
          </p:cNvPr>
          <p:cNvSpPr/>
          <p:nvPr/>
        </p:nvSpPr>
        <p:spPr>
          <a:xfrm>
            <a:off x="1" y="1584226"/>
            <a:ext cx="5759450" cy="1004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  <p:pic>
        <p:nvPicPr>
          <p:cNvPr id="172" name="Grafik 171">
            <a:extLst>
              <a:ext uri="{FF2B5EF4-FFF2-40B4-BE49-F238E27FC236}">
                <a16:creationId xmlns:a16="http://schemas.microsoft.com/office/drawing/2014/main" id="{840C48DC-3AB7-486A-BD7A-0DCD6417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46" y="3333"/>
            <a:ext cx="1573971" cy="107045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4D8A9-D3BD-4B0C-820B-16C2BE21E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13EC34-50DF-4BD4-9CF1-ADAA55D2BF43}"/>
              </a:ext>
            </a:extLst>
          </p:cNvPr>
          <p:cNvSpPr/>
          <p:nvPr/>
        </p:nvSpPr>
        <p:spPr>
          <a:xfrm>
            <a:off x="0" y="6319"/>
            <a:ext cx="5759999" cy="25922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de-DE" sz="2399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405FC1-11B0-458B-838D-B401E75D2DD6}"/>
              </a:ext>
            </a:extLst>
          </p:cNvPr>
          <p:cNvSpPr txBox="1"/>
          <p:nvPr/>
        </p:nvSpPr>
        <p:spPr>
          <a:xfrm>
            <a:off x="2223196" y="1671037"/>
            <a:ext cx="1296143" cy="326243"/>
          </a:xfrm>
          <a:prstGeom prst="rect">
            <a:avLst/>
          </a:prstGeom>
          <a:solidFill>
            <a:srgbClr val="023D6B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dirty="0">
                <a:solidFill>
                  <a:schemeClr val="bg1"/>
                </a:solidFill>
              </a:rPr>
              <a:t>Framework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89C0DC-A676-4DE1-9ACB-CBFDE699D1A4}"/>
              </a:ext>
            </a:extLst>
          </p:cNvPr>
          <p:cNvGrpSpPr/>
          <p:nvPr/>
        </p:nvGrpSpPr>
        <p:grpSpPr>
          <a:xfrm>
            <a:off x="2105366" y="1261644"/>
            <a:ext cx="829390" cy="322416"/>
            <a:chOff x="2474424" y="2380498"/>
            <a:chExt cx="829391" cy="322415"/>
          </a:xfrm>
        </p:grpSpPr>
        <p:sp>
          <p:nvSpPr>
            <p:cNvPr id="141" name="Pfeil: nach unten 140">
              <a:extLst>
                <a:ext uri="{FF2B5EF4-FFF2-40B4-BE49-F238E27FC236}">
                  <a16:creationId xmlns:a16="http://schemas.microsoft.com/office/drawing/2014/main" id="{E1137298-A717-47E9-B558-85390DBEE440}"/>
                </a:ext>
              </a:extLst>
            </p:cNvPr>
            <p:cNvSpPr/>
            <p:nvPr/>
          </p:nvSpPr>
          <p:spPr>
            <a:xfrm rot="18822379">
              <a:off x="2752580" y="2210618"/>
              <a:ext cx="322415" cy="662176"/>
            </a:xfrm>
            <a:prstGeom prst="downArrow">
              <a:avLst>
                <a:gd name="adj1" fmla="val 63327"/>
                <a:gd name="adj2" fmla="val 5160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de-DE" sz="1201" dirty="0"/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F47FCF1D-34FF-46CA-91D9-CD1A0EAC8796}"/>
                </a:ext>
              </a:extLst>
            </p:cNvPr>
            <p:cNvSpPr txBox="1"/>
            <p:nvPr/>
          </p:nvSpPr>
          <p:spPr>
            <a:xfrm rot="2624252">
              <a:off x="2474424" y="2390504"/>
              <a:ext cx="829391" cy="26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e-DE" sz="1201" dirty="0">
                  <a:solidFill>
                    <a:schemeClr val="bg1"/>
                  </a:solidFill>
                </a:rPr>
                <a:t>Demand</a:t>
              </a:r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67FFF893-00FD-4076-A936-9909D4F1B960}"/>
              </a:ext>
            </a:extLst>
          </p:cNvPr>
          <p:cNvSpPr txBox="1"/>
          <p:nvPr/>
        </p:nvSpPr>
        <p:spPr>
          <a:xfrm>
            <a:off x="2355847" y="1023399"/>
            <a:ext cx="1681776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/>
              <a:t>Residential </a:t>
            </a:r>
            <a:r>
              <a:rPr lang="de-DE" sz="1201"/>
              <a:t>building</a:t>
            </a:r>
            <a:r>
              <a:rPr lang="de-DE" sz="1201" dirty="0"/>
              <a:t> </a:t>
            </a:r>
            <a:r>
              <a:rPr lang="de-DE" sz="1201" dirty="0" err="1"/>
              <a:t>model</a:t>
            </a:r>
            <a:endParaRPr lang="de-DE" sz="1201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2C4B03F-F0EA-474E-9623-7B4D3B20F36E}"/>
              </a:ext>
            </a:extLst>
          </p:cNvPr>
          <p:cNvSpPr txBox="1"/>
          <p:nvPr/>
        </p:nvSpPr>
        <p:spPr>
          <a:xfrm>
            <a:off x="3336519" y="239733"/>
            <a:ext cx="720080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/>
              <a:t>Heat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C50AC41-6D34-469C-BF29-FE9BB98F80F4}"/>
              </a:ext>
            </a:extLst>
          </p:cNvPr>
          <p:cNvSpPr txBox="1"/>
          <p:nvPr/>
        </p:nvSpPr>
        <p:spPr>
          <a:xfrm>
            <a:off x="3317542" y="763822"/>
            <a:ext cx="897535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 err="1"/>
              <a:t>Electricity</a:t>
            </a:r>
            <a:endParaRPr lang="de-DE" sz="1201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0924F31B-C341-4730-AF7B-9946311F9C66}"/>
              </a:ext>
            </a:extLst>
          </p:cNvPr>
          <p:cNvSpPr txBox="1"/>
          <p:nvPr/>
        </p:nvSpPr>
        <p:spPr>
          <a:xfrm>
            <a:off x="1946832" y="1019162"/>
            <a:ext cx="404752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i="1" dirty="0" err="1"/>
              <a:t>or</a:t>
            </a:r>
            <a:endParaRPr lang="de-DE" sz="1201" i="1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DB00159-22D8-4A5F-9D80-658F9E99B02C}"/>
              </a:ext>
            </a:extLst>
          </p:cNvPr>
          <p:cNvGrpSpPr/>
          <p:nvPr/>
        </p:nvGrpSpPr>
        <p:grpSpPr>
          <a:xfrm>
            <a:off x="1375722" y="254641"/>
            <a:ext cx="1066307" cy="832142"/>
            <a:chOff x="1769694" y="1373068"/>
            <a:chExt cx="1066307" cy="832140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704D0510-F0AC-4469-8851-54628B3F81FF}"/>
                </a:ext>
              </a:extLst>
            </p:cNvPr>
            <p:cNvGrpSpPr/>
            <p:nvPr/>
          </p:nvGrpSpPr>
          <p:grpSpPr>
            <a:xfrm>
              <a:off x="1911714" y="1373068"/>
              <a:ext cx="733399" cy="733399"/>
              <a:chOff x="704528" y="2791828"/>
              <a:chExt cx="733399" cy="733399"/>
            </a:xfrm>
          </p:grpSpPr>
          <p:pic>
            <p:nvPicPr>
              <p:cNvPr id="153" name="Grafik 152" descr="Browserfenster mit einfarbiger Füllung">
                <a:extLst>
                  <a:ext uri="{FF2B5EF4-FFF2-40B4-BE49-F238E27FC236}">
                    <a16:creationId xmlns:a16="http://schemas.microsoft.com/office/drawing/2014/main" id="{EC650C20-2165-415D-8309-9B672844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4528" y="2791828"/>
                <a:ext cx="733399" cy="733399"/>
              </a:xfrm>
              <a:prstGeom prst="rect">
                <a:avLst/>
              </a:prstGeom>
            </p:spPr>
          </p:pic>
          <p:pic>
            <p:nvPicPr>
              <p:cNvPr id="155" name="Grafik 154" descr="Balkendiagramm mit einfarbiger Füllung">
                <a:extLst>
                  <a:ext uri="{FF2B5EF4-FFF2-40B4-BE49-F238E27FC236}">
                    <a16:creationId xmlns:a16="http://schemas.microsoft.com/office/drawing/2014/main" id="{2C9603D4-1EF5-4BFC-B32A-E6B56A594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2737" y="3068558"/>
                <a:ext cx="312931" cy="312931"/>
              </a:xfrm>
              <a:prstGeom prst="rect">
                <a:avLst/>
              </a:prstGeom>
            </p:spPr>
          </p:pic>
          <p:pic>
            <p:nvPicPr>
              <p:cNvPr id="156" name="Grafik 155" descr="Balkendiagramm mit einfarbiger Füllung">
                <a:extLst>
                  <a:ext uri="{FF2B5EF4-FFF2-40B4-BE49-F238E27FC236}">
                    <a16:creationId xmlns:a16="http://schemas.microsoft.com/office/drawing/2014/main" id="{BB602546-FCC1-4D04-AFBB-61839ADA3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6536" y="3070534"/>
                <a:ext cx="312931" cy="312931"/>
              </a:xfrm>
              <a:prstGeom prst="rect">
                <a:avLst/>
              </a:prstGeom>
            </p:spPr>
          </p:pic>
        </p:grp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88D6B7A-0447-4BA8-8DBD-C4FE388AE516}"/>
                </a:ext>
              </a:extLst>
            </p:cNvPr>
            <p:cNvSpPr txBox="1"/>
            <p:nvPr/>
          </p:nvSpPr>
          <p:spPr>
            <a:xfrm>
              <a:off x="1769694" y="1937315"/>
              <a:ext cx="1066307" cy="26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e-DE" sz="1201" dirty="0"/>
                <a:t>Load </a:t>
              </a:r>
              <a:r>
                <a:rPr lang="de-DE" sz="1201" dirty="0" err="1"/>
                <a:t>profiles</a:t>
              </a:r>
              <a:endParaRPr lang="de-DE" sz="1201" dirty="0"/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0A4CAC11-F33B-43C8-801D-D84C0F4437F8}"/>
              </a:ext>
            </a:extLst>
          </p:cNvPr>
          <p:cNvGrpSpPr/>
          <p:nvPr/>
        </p:nvGrpSpPr>
        <p:grpSpPr>
          <a:xfrm>
            <a:off x="4841685" y="1654402"/>
            <a:ext cx="372158" cy="544680"/>
            <a:chOff x="1694086" y="2129235"/>
            <a:chExt cx="1092200" cy="1741487"/>
          </a:xfrm>
          <a:solidFill>
            <a:schemeClr val="accent1"/>
          </a:solidFill>
        </p:grpSpPr>
        <p:sp>
          <p:nvSpPr>
            <p:cNvPr id="179" name="Freeform 292">
              <a:extLst>
                <a:ext uri="{FF2B5EF4-FFF2-40B4-BE49-F238E27FC236}">
                  <a16:creationId xmlns:a16="http://schemas.microsoft.com/office/drawing/2014/main" id="{770D28FD-E04D-4A27-B916-0D98D2B3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736" y="2276872"/>
              <a:ext cx="590550" cy="1593850"/>
            </a:xfrm>
            <a:custGeom>
              <a:avLst/>
              <a:gdLst>
                <a:gd name="T0" fmla="*/ 46 w 92"/>
                <a:gd name="T1" fmla="*/ 0 h 249"/>
                <a:gd name="T2" fmla="*/ 0 w 92"/>
                <a:gd name="T3" fmla="*/ 19 h 249"/>
                <a:gd name="T4" fmla="*/ 0 w 92"/>
                <a:gd name="T5" fmla="*/ 235 h 249"/>
                <a:gd name="T6" fmla="*/ 92 w 92"/>
                <a:gd name="T7" fmla="*/ 235 h 249"/>
                <a:gd name="T8" fmla="*/ 92 w 92"/>
                <a:gd name="T9" fmla="*/ 19 h 249"/>
                <a:gd name="T10" fmla="*/ 46 w 92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49">
                  <a:moveTo>
                    <a:pt x="46" y="0"/>
                  </a:moveTo>
                  <a:cubicBezTo>
                    <a:pt x="23" y="0"/>
                    <a:pt x="0" y="6"/>
                    <a:pt x="0" y="19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9"/>
                    <a:pt x="92" y="247"/>
                    <a:pt x="92" y="235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6"/>
                    <a:pt x="69" y="0"/>
                    <a:pt x="46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293">
              <a:extLst>
                <a:ext uri="{FF2B5EF4-FFF2-40B4-BE49-F238E27FC236}">
                  <a16:creationId xmlns:a16="http://schemas.microsoft.com/office/drawing/2014/main" id="{5F1EA414-D1A7-44CC-BB22-8A0B92266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736" y="2391172"/>
              <a:ext cx="590550" cy="96838"/>
            </a:xfrm>
            <a:custGeom>
              <a:avLst/>
              <a:gdLst>
                <a:gd name="T0" fmla="*/ 92 w 92"/>
                <a:gd name="T1" fmla="*/ 0 h 15"/>
                <a:gd name="T2" fmla="*/ 0 w 92"/>
                <a:gd name="T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" h="15">
                  <a:moveTo>
                    <a:pt x="92" y="0"/>
                  </a:moveTo>
                  <a:cubicBezTo>
                    <a:pt x="92" y="15"/>
                    <a:pt x="0" y="15"/>
                    <a:pt x="0" y="0"/>
                  </a:cubicBezTo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294">
              <a:extLst>
                <a:ext uri="{FF2B5EF4-FFF2-40B4-BE49-F238E27FC236}">
                  <a16:creationId xmlns:a16="http://schemas.microsoft.com/office/drawing/2014/main" id="{83D42DAC-B6E1-44B6-8191-69A5385B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736" y="2391172"/>
              <a:ext cx="590550" cy="96838"/>
            </a:xfrm>
            <a:custGeom>
              <a:avLst/>
              <a:gdLst>
                <a:gd name="T0" fmla="*/ 92 w 92"/>
                <a:gd name="T1" fmla="*/ 0 h 15"/>
                <a:gd name="T2" fmla="*/ 0 w 92"/>
                <a:gd name="T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2" h="15">
                  <a:moveTo>
                    <a:pt x="92" y="0"/>
                  </a:moveTo>
                  <a:cubicBezTo>
                    <a:pt x="92" y="15"/>
                    <a:pt x="0" y="15"/>
                    <a:pt x="0" y="0"/>
                  </a:cubicBezTo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Line 298">
              <a:extLst>
                <a:ext uri="{FF2B5EF4-FFF2-40B4-BE49-F238E27FC236}">
                  <a16:creationId xmlns:a16="http://schemas.microsoft.com/office/drawing/2014/main" id="{9740EA55-D007-4C6E-AA35-191A87FEB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599" y="3615135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Line 299">
              <a:extLst>
                <a:ext uri="{FF2B5EF4-FFF2-40B4-BE49-F238E27FC236}">
                  <a16:creationId xmlns:a16="http://schemas.microsoft.com/office/drawing/2014/main" id="{2707AEE3-81BE-445D-AF4B-46DC5385E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599" y="3615135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300">
              <a:extLst>
                <a:ext uri="{FF2B5EF4-FFF2-40B4-BE49-F238E27FC236}">
                  <a16:creationId xmlns:a16="http://schemas.microsoft.com/office/drawing/2014/main" id="{9F1BC708-B46D-4950-8417-A6E1EDB36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86" y="2129235"/>
              <a:ext cx="835026" cy="1562101"/>
            </a:xfrm>
            <a:custGeom>
              <a:avLst/>
              <a:gdLst>
                <a:gd name="T0" fmla="*/ 130 w 130"/>
                <a:gd name="T1" fmla="*/ 39 h 244"/>
                <a:gd name="T2" fmla="*/ 130 w 130"/>
                <a:gd name="T3" fmla="*/ 16 h 244"/>
                <a:gd name="T4" fmla="*/ 116 w 130"/>
                <a:gd name="T5" fmla="*/ 0 h 244"/>
                <a:gd name="T6" fmla="*/ 66 w 130"/>
                <a:gd name="T7" fmla="*/ 0 h 244"/>
                <a:gd name="T8" fmla="*/ 51 w 130"/>
                <a:gd name="T9" fmla="*/ 13 h 244"/>
                <a:gd name="T10" fmla="*/ 51 w 130"/>
                <a:gd name="T11" fmla="*/ 22 h 244"/>
                <a:gd name="T12" fmla="*/ 51 w 130"/>
                <a:gd name="T13" fmla="*/ 67 h 244"/>
                <a:gd name="T14" fmla="*/ 51 w 130"/>
                <a:gd name="T15" fmla="*/ 185 h 244"/>
                <a:gd name="T16" fmla="*/ 51 w 130"/>
                <a:gd name="T17" fmla="*/ 214 h 244"/>
                <a:gd name="T18" fmla="*/ 51 w 130"/>
                <a:gd name="T19" fmla="*/ 222 h 244"/>
                <a:gd name="T20" fmla="*/ 50 w 130"/>
                <a:gd name="T21" fmla="*/ 231 h 244"/>
                <a:gd name="T22" fmla="*/ 24 w 130"/>
                <a:gd name="T23" fmla="*/ 231 h 244"/>
                <a:gd name="T24" fmla="*/ 8 w 130"/>
                <a:gd name="T25" fmla="*/ 231 h 244"/>
                <a:gd name="T26" fmla="*/ 8 w 130"/>
                <a:gd name="T27" fmla="*/ 244 h 244"/>
                <a:gd name="T28" fmla="*/ 51 w 130"/>
                <a:gd name="T29" fmla="*/ 244 h 244"/>
                <a:gd name="T30" fmla="*/ 64 w 130"/>
                <a:gd name="T31" fmla="*/ 209 h 244"/>
                <a:gd name="T32" fmla="*/ 64 w 130"/>
                <a:gd name="T33" fmla="*/ 107 h 244"/>
                <a:gd name="T34" fmla="*/ 64 w 130"/>
                <a:gd name="T35" fmla="*/ 15 h 244"/>
                <a:gd name="T36" fmla="*/ 68 w 130"/>
                <a:gd name="T37" fmla="*/ 13 h 244"/>
                <a:gd name="T38" fmla="*/ 96 w 130"/>
                <a:gd name="T39" fmla="*/ 13 h 244"/>
                <a:gd name="T40" fmla="*/ 117 w 130"/>
                <a:gd name="T41" fmla="*/ 13 h 244"/>
                <a:gd name="T42" fmla="*/ 117 w 130"/>
                <a:gd name="T43" fmla="*/ 34 h 244"/>
                <a:gd name="T44" fmla="*/ 117 w 130"/>
                <a:gd name="T45" fmla="*/ 39 h 244"/>
                <a:gd name="T46" fmla="*/ 130 w 130"/>
                <a:gd name="T47" fmla="*/ 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244">
                  <a:moveTo>
                    <a:pt x="130" y="39"/>
                  </a:moveTo>
                  <a:cubicBezTo>
                    <a:pt x="130" y="32"/>
                    <a:pt x="130" y="24"/>
                    <a:pt x="130" y="16"/>
                  </a:cubicBezTo>
                  <a:cubicBezTo>
                    <a:pt x="130" y="7"/>
                    <a:pt x="126" y="0"/>
                    <a:pt x="116" y="0"/>
                  </a:cubicBezTo>
                  <a:cubicBezTo>
                    <a:pt x="99" y="0"/>
                    <a:pt x="83" y="0"/>
                    <a:pt x="66" y="0"/>
                  </a:cubicBezTo>
                  <a:cubicBezTo>
                    <a:pt x="58" y="0"/>
                    <a:pt x="51" y="5"/>
                    <a:pt x="51" y="13"/>
                  </a:cubicBezTo>
                  <a:cubicBezTo>
                    <a:pt x="51" y="16"/>
                    <a:pt x="51" y="19"/>
                    <a:pt x="51" y="22"/>
                  </a:cubicBezTo>
                  <a:cubicBezTo>
                    <a:pt x="51" y="37"/>
                    <a:pt x="51" y="52"/>
                    <a:pt x="51" y="67"/>
                  </a:cubicBezTo>
                  <a:cubicBezTo>
                    <a:pt x="51" y="106"/>
                    <a:pt x="51" y="145"/>
                    <a:pt x="51" y="185"/>
                  </a:cubicBezTo>
                  <a:cubicBezTo>
                    <a:pt x="51" y="195"/>
                    <a:pt x="51" y="204"/>
                    <a:pt x="51" y="214"/>
                  </a:cubicBezTo>
                  <a:cubicBezTo>
                    <a:pt x="51" y="217"/>
                    <a:pt x="51" y="219"/>
                    <a:pt x="51" y="222"/>
                  </a:cubicBezTo>
                  <a:cubicBezTo>
                    <a:pt x="51" y="224"/>
                    <a:pt x="53" y="231"/>
                    <a:pt x="50" y="231"/>
                  </a:cubicBezTo>
                  <a:cubicBezTo>
                    <a:pt x="41" y="231"/>
                    <a:pt x="33" y="231"/>
                    <a:pt x="24" y="231"/>
                  </a:cubicBezTo>
                  <a:cubicBezTo>
                    <a:pt x="19" y="231"/>
                    <a:pt x="13" y="231"/>
                    <a:pt x="8" y="231"/>
                  </a:cubicBezTo>
                  <a:cubicBezTo>
                    <a:pt x="0" y="231"/>
                    <a:pt x="0" y="244"/>
                    <a:pt x="8" y="244"/>
                  </a:cubicBezTo>
                  <a:cubicBezTo>
                    <a:pt x="23" y="244"/>
                    <a:pt x="37" y="244"/>
                    <a:pt x="51" y="244"/>
                  </a:cubicBezTo>
                  <a:cubicBezTo>
                    <a:pt x="68" y="244"/>
                    <a:pt x="64" y="220"/>
                    <a:pt x="64" y="209"/>
                  </a:cubicBezTo>
                  <a:cubicBezTo>
                    <a:pt x="64" y="175"/>
                    <a:pt x="64" y="141"/>
                    <a:pt x="64" y="107"/>
                  </a:cubicBezTo>
                  <a:cubicBezTo>
                    <a:pt x="64" y="76"/>
                    <a:pt x="64" y="45"/>
                    <a:pt x="64" y="15"/>
                  </a:cubicBezTo>
                  <a:cubicBezTo>
                    <a:pt x="64" y="12"/>
                    <a:pt x="65" y="13"/>
                    <a:pt x="68" y="13"/>
                  </a:cubicBezTo>
                  <a:cubicBezTo>
                    <a:pt x="78" y="13"/>
                    <a:pt x="87" y="13"/>
                    <a:pt x="96" y="13"/>
                  </a:cubicBezTo>
                  <a:cubicBezTo>
                    <a:pt x="103" y="13"/>
                    <a:pt x="110" y="13"/>
                    <a:pt x="117" y="13"/>
                  </a:cubicBezTo>
                  <a:cubicBezTo>
                    <a:pt x="118" y="13"/>
                    <a:pt x="117" y="32"/>
                    <a:pt x="117" y="34"/>
                  </a:cubicBezTo>
                  <a:cubicBezTo>
                    <a:pt x="117" y="36"/>
                    <a:pt x="117" y="38"/>
                    <a:pt x="117" y="39"/>
                  </a:cubicBezTo>
                  <a:cubicBezTo>
                    <a:pt x="117" y="48"/>
                    <a:pt x="130" y="48"/>
                    <a:pt x="130" y="39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301">
              <a:extLst>
                <a:ext uri="{FF2B5EF4-FFF2-40B4-BE49-F238E27FC236}">
                  <a16:creationId xmlns:a16="http://schemas.microsoft.com/office/drawing/2014/main" id="{D54C693B-E4A8-40B0-94A7-E1E6ABBAF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86" y="3718322"/>
              <a:ext cx="847725" cy="76200"/>
            </a:xfrm>
            <a:custGeom>
              <a:avLst/>
              <a:gdLst>
                <a:gd name="T0" fmla="*/ 124 w 132"/>
                <a:gd name="T1" fmla="*/ 0 h 12"/>
                <a:gd name="T2" fmla="*/ 8 w 132"/>
                <a:gd name="T3" fmla="*/ 0 h 12"/>
                <a:gd name="T4" fmla="*/ 8 w 132"/>
                <a:gd name="T5" fmla="*/ 12 h 12"/>
                <a:gd name="T6" fmla="*/ 124 w 132"/>
                <a:gd name="T7" fmla="*/ 12 h 12"/>
                <a:gd name="T8" fmla="*/ 124 w 13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">
                  <a:moveTo>
                    <a:pt x="124" y="0"/>
                  </a:moveTo>
                  <a:cubicBezTo>
                    <a:pt x="85" y="0"/>
                    <a:pt x="47" y="0"/>
                    <a:pt x="8" y="0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47" y="12"/>
                    <a:pt x="85" y="12"/>
                    <a:pt x="124" y="12"/>
                  </a:cubicBezTo>
                  <a:cubicBezTo>
                    <a:pt x="132" y="12"/>
                    <a:pt x="132" y="0"/>
                    <a:pt x="124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86" name="Textfeld 185">
            <a:extLst>
              <a:ext uri="{FF2B5EF4-FFF2-40B4-BE49-F238E27FC236}">
                <a16:creationId xmlns:a16="http://schemas.microsoft.com/office/drawing/2014/main" id="{FA7A4D50-4309-42F9-97E6-955E23D3420C}"/>
              </a:ext>
            </a:extLst>
          </p:cNvPr>
          <p:cNvSpPr txBox="1"/>
          <p:nvPr/>
        </p:nvSpPr>
        <p:spPr>
          <a:xfrm>
            <a:off x="4340878" y="2169882"/>
            <a:ext cx="1461226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/>
              <a:t>Thermal </a:t>
            </a:r>
          </a:p>
          <a:p>
            <a:pPr algn="ctr">
              <a:lnSpc>
                <a:spcPct val="95000"/>
              </a:lnSpc>
            </a:pPr>
            <a:r>
              <a:rPr lang="de-DE" sz="1201" dirty="0" err="1"/>
              <a:t>stratified</a:t>
            </a:r>
            <a:r>
              <a:rPr lang="de-DE" sz="1201" dirty="0"/>
              <a:t> </a:t>
            </a:r>
            <a:r>
              <a:rPr lang="de-DE" sz="1201" dirty="0" err="1"/>
              <a:t>storage</a:t>
            </a:r>
            <a:endParaRPr lang="de-DE" sz="1201" dirty="0"/>
          </a:p>
        </p:txBody>
      </p: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2259449-32E1-48A3-885C-90DE4583CA84}"/>
              </a:ext>
            </a:extLst>
          </p:cNvPr>
          <p:cNvGrpSpPr/>
          <p:nvPr/>
        </p:nvGrpSpPr>
        <p:grpSpPr>
          <a:xfrm>
            <a:off x="4509815" y="33583"/>
            <a:ext cx="994351" cy="301948"/>
            <a:chOff x="1619672" y="3068960"/>
            <a:chExt cx="5184576" cy="1778249"/>
          </a:xfrm>
          <a:solidFill>
            <a:schemeClr val="accent1"/>
          </a:solidFill>
        </p:grpSpPr>
        <p:sp>
          <p:nvSpPr>
            <p:cNvPr id="192" name="Rectangle 67">
              <a:extLst>
                <a:ext uri="{FF2B5EF4-FFF2-40B4-BE49-F238E27FC236}">
                  <a16:creationId xmlns:a16="http://schemas.microsoft.com/office/drawing/2014/main" id="{C181265A-7777-4D51-9B3A-7F2E9E20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479" y="3424612"/>
              <a:ext cx="2236641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68">
              <a:extLst>
                <a:ext uri="{FF2B5EF4-FFF2-40B4-BE49-F238E27FC236}">
                  <a16:creationId xmlns:a16="http://schemas.microsoft.com/office/drawing/2014/main" id="{8B437F50-77D8-4137-9DAC-29E3621F8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860" y="3132187"/>
              <a:ext cx="276619" cy="1359371"/>
            </a:xfrm>
            <a:custGeom>
              <a:avLst/>
              <a:gdLst>
                <a:gd name="T0" fmla="*/ 35 w 35"/>
                <a:gd name="T1" fmla="*/ 172 h 172"/>
                <a:gd name="T2" fmla="*/ 0 w 35"/>
                <a:gd name="T3" fmla="*/ 127 h 172"/>
                <a:gd name="T4" fmla="*/ 0 w 35"/>
                <a:gd name="T5" fmla="*/ 0 h 172"/>
                <a:gd name="T6" fmla="*/ 35 w 35"/>
                <a:gd name="T7" fmla="*/ 37 h 172"/>
                <a:gd name="T8" fmla="*/ 35 w 35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2">
                  <a:moveTo>
                    <a:pt x="35" y="172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5" y="17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69">
              <a:extLst>
                <a:ext uri="{FF2B5EF4-FFF2-40B4-BE49-F238E27FC236}">
                  <a16:creationId xmlns:a16="http://schemas.microsoft.com/office/drawing/2014/main" id="{67395327-1DFE-435E-BD7B-D8D2B4174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860" y="3132187"/>
              <a:ext cx="2513255" cy="292425"/>
            </a:xfrm>
            <a:custGeom>
              <a:avLst/>
              <a:gdLst>
                <a:gd name="T0" fmla="*/ 318 w 318"/>
                <a:gd name="T1" fmla="*/ 37 h 37"/>
                <a:gd name="T2" fmla="*/ 283 w 318"/>
                <a:gd name="T3" fmla="*/ 0 h 37"/>
                <a:gd name="T4" fmla="*/ 0 w 318"/>
                <a:gd name="T5" fmla="*/ 0 h 37"/>
                <a:gd name="T6" fmla="*/ 35 w 318"/>
                <a:gd name="T7" fmla="*/ 37 h 37"/>
                <a:gd name="T8" fmla="*/ 318 w 3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7">
                  <a:moveTo>
                    <a:pt x="318" y="37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18" y="3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70">
              <a:extLst>
                <a:ext uri="{FF2B5EF4-FFF2-40B4-BE49-F238E27FC236}">
                  <a16:creationId xmlns:a16="http://schemas.microsoft.com/office/drawing/2014/main" id="{19013693-27C0-4484-9F11-5A51D623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512" y="3092672"/>
              <a:ext cx="276619" cy="213392"/>
            </a:xfrm>
            <a:custGeom>
              <a:avLst/>
              <a:gdLst>
                <a:gd name="T0" fmla="*/ 0 w 14"/>
                <a:gd name="T1" fmla="*/ 0 h 11"/>
                <a:gd name="T2" fmla="*/ 0 w 14"/>
                <a:gd name="T3" fmla="*/ 10 h 11"/>
                <a:gd name="T4" fmla="*/ 0 w 14"/>
                <a:gd name="T5" fmla="*/ 10 h 11"/>
                <a:gd name="T6" fmla="*/ 7 w 14"/>
                <a:gd name="T7" fmla="*/ 11 h 11"/>
                <a:gd name="T8" fmla="*/ 14 w 14"/>
                <a:gd name="T9" fmla="*/ 10 h 11"/>
                <a:gd name="T10" fmla="*/ 14 w 14"/>
                <a:gd name="T11" fmla="*/ 10 h 11"/>
                <a:gd name="T12" fmla="*/ 14 w 14"/>
                <a:gd name="T13" fmla="*/ 0 h 11"/>
                <a:gd name="T14" fmla="*/ 0 w 1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3" y="11"/>
                    <a:pt x="7" y="11"/>
                  </a:cubicBezTo>
                  <a:cubicBezTo>
                    <a:pt x="10" y="11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Oval 71">
              <a:extLst>
                <a:ext uri="{FF2B5EF4-FFF2-40B4-BE49-F238E27FC236}">
                  <a16:creationId xmlns:a16="http://schemas.microsoft.com/office/drawing/2014/main" id="{2D70AE38-610C-400F-AF89-5B400521B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512" y="3068960"/>
              <a:ext cx="276619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Freeform 72">
              <a:extLst>
                <a:ext uri="{FF2B5EF4-FFF2-40B4-BE49-F238E27FC236}">
                  <a16:creationId xmlns:a16="http://schemas.microsoft.com/office/drawing/2014/main" id="{D108C0CF-6C1A-4261-8310-B8C7C8F43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817" y="3108479"/>
              <a:ext cx="300326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Oval 73">
              <a:extLst>
                <a:ext uri="{FF2B5EF4-FFF2-40B4-BE49-F238E27FC236}">
                  <a16:creationId xmlns:a16="http://schemas.microsoft.com/office/drawing/2014/main" id="{4BAE6EAD-5B70-45FA-8490-AA6E6D7A5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817" y="3068960"/>
              <a:ext cx="300326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Rectangle 76">
              <a:extLst>
                <a:ext uri="{FF2B5EF4-FFF2-40B4-BE49-F238E27FC236}">
                  <a16:creationId xmlns:a16="http://schemas.microsoft.com/office/drawing/2014/main" id="{1691410A-3696-431E-9DAA-02D243B3E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998" y="3424612"/>
              <a:ext cx="2212929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Freeform 77">
              <a:extLst>
                <a:ext uri="{FF2B5EF4-FFF2-40B4-BE49-F238E27FC236}">
                  <a16:creationId xmlns:a16="http://schemas.microsoft.com/office/drawing/2014/main" id="{19F15EAC-76FC-4DA0-8363-F9CEEE31C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72" y="3132187"/>
              <a:ext cx="300326" cy="1359371"/>
            </a:xfrm>
            <a:custGeom>
              <a:avLst/>
              <a:gdLst>
                <a:gd name="T0" fmla="*/ 38 w 38"/>
                <a:gd name="T1" fmla="*/ 172 h 172"/>
                <a:gd name="T2" fmla="*/ 0 w 38"/>
                <a:gd name="T3" fmla="*/ 127 h 172"/>
                <a:gd name="T4" fmla="*/ 0 w 38"/>
                <a:gd name="T5" fmla="*/ 0 h 172"/>
                <a:gd name="T6" fmla="*/ 38 w 38"/>
                <a:gd name="T7" fmla="*/ 37 h 172"/>
                <a:gd name="T8" fmla="*/ 38 w 38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2">
                  <a:moveTo>
                    <a:pt x="38" y="172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8" y="37"/>
                  </a:lnTo>
                  <a:lnTo>
                    <a:pt x="38" y="17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Freeform 78">
              <a:extLst>
                <a:ext uri="{FF2B5EF4-FFF2-40B4-BE49-F238E27FC236}">
                  <a16:creationId xmlns:a16="http://schemas.microsoft.com/office/drawing/2014/main" id="{30A6C629-1DFB-4244-A0E2-928CD7587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72" y="3132187"/>
              <a:ext cx="2513255" cy="292425"/>
            </a:xfrm>
            <a:custGeom>
              <a:avLst/>
              <a:gdLst>
                <a:gd name="T0" fmla="*/ 318 w 318"/>
                <a:gd name="T1" fmla="*/ 37 h 37"/>
                <a:gd name="T2" fmla="*/ 286 w 318"/>
                <a:gd name="T3" fmla="*/ 0 h 37"/>
                <a:gd name="T4" fmla="*/ 0 w 318"/>
                <a:gd name="T5" fmla="*/ 0 h 37"/>
                <a:gd name="T6" fmla="*/ 38 w 318"/>
                <a:gd name="T7" fmla="*/ 37 h 37"/>
                <a:gd name="T8" fmla="*/ 318 w 3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7">
                  <a:moveTo>
                    <a:pt x="318" y="37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38" y="37"/>
                  </a:lnTo>
                  <a:lnTo>
                    <a:pt x="318" y="3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79">
              <a:extLst>
                <a:ext uri="{FF2B5EF4-FFF2-40B4-BE49-F238E27FC236}">
                  <a16:creationId xmlns:a16="http://schemas.microsoft.com/office/drawing/2014/main" id="{2BBAAC73-F206-4D4E-BFE3-45F50B70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324" y="3092672"/>
              <a:ext cx="300326" cy="213392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4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Oval 80">
              <a:extLst>
                <a:ext uri="{FF2B5EF4-FFF2-40B4-BE49-F238E27FC236}">
                  <a16:creationId xmlns:a16="http://schemas.microsoft.com/office/drawing/2014/main" id="{DE730CAD-5F46-4A90-BD50-2333D962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24" y="3068960"/>
              <a:ext cx="300326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Freeform 81">
              <a:extLst>
                <a:ext uri="{FF2B5EF4-FFF2-40B4-BE49-F238E27FC236}">
                  <a16:creationId xmlns:a16="http://schemas.microsoft.com/office/drawing/2014/main" id="{6E8833A7-C038-4B7A-940D-ECC03BF61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628" y="3108479"/>
              <a:ext cx="300326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1 w 15"/>
                <a:gd name="T5" fmla="*/ 10 h 11"/>
                <a:gd name="T6" fmla="*/ 8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4" y="11"/>
                    <a:pt x="8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Oval 82">
              <a:extLst>
                <a:ext uri="{FF2B5EF4-FFF2-40B4-BE49-F238E27FC236}">
                  <a16:creationId xmlns:a16="http://schemas.microsoft.com/office/drawing/2014/main" id="{50375D20-C649-4343-B520-2753B562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628" y="3068960"/>
              <a:ext cx="300326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Rectangle 85">
              <a:extLst>
                <a:ext uri="{FF2B5EF4-FFF2-40B4-BE49-F238E27FC236}">
                  <a16:creationId xmlns:a16="http://schemas.microsoft.com/office/drawing/2014/main" id="{A0C8B9F4-A3EC-4966-8189-67F7034A4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319" y="3780259"/>
              <a:ext cx="2212929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86">
              <a:extLst>
                <a:ext uri="{FF2B5EF4-FFF2-40B4-BE49-F238E27FC236}">
                  <a16:creationId xmlns:a16="http://schemas.microsoft.com/office/drawing/2014/main" id="{22E4F81E-7BEB-441A-8B77-2F1A4353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993" y="3503645"/>
              <a:ext cx="300326" cy="1343564"/>
            </a:xfrm>
            <a:custGeom>
              <a:avLst/>
              <a:gdLst>
                <a:gd name="T0" fmla="*/ 38 w 38"/>
                <a:gd name="T1" fmla="*/ 170 h 170"/>
                <a:gd name="T2" fmla="*/ 0 w 38"/>
                <a:gd name="T3" fmla="*/ 128 h 170"/>
                <a:gd name="T4" fmla="*/ 0 w 38"/>
                <a:gd name="T5" fmla="*/ 0 h 170"/>
                <a:gd name="T6" fmla="*/ 38 w 38"/>
                <a:gd name="T7" fmla="*/ 35 h 170"/>
                <a:gd name="T8" fmla="*/ 38 w 38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0">
                  <a:moveTo>
                    <a:pt x="38" y="170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38" y="35"/>
                  </a:lnTo>
                  <a:lnTo>
                    <a:pt x="38" y="17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Freeform 87">
              <a:extLst>
                <a:ext uri="{FF2B5EF4-FFF2-40B4-BE49-F238E27FC236}">
                  <a16:creationId xmlns:a16="http://schemas.microsoft.com/office/drawing/2014/main" id="{3B3BBA0C-FD73-4A40-B98D-CD09B6CA1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993" y="3503645"/>
              <a:ext cx="2513255" cy="276619"/>
            </a:xfrm>
            <a:custGeom>
              <a:avLst/>
              <a:gdLst>
                <a:gd name="T0" fmla="*/ 318 w 318"/>
                <a:gd name="T1" fmla="*/ 35 h 35"/>
                <a:gd name="T2" fmla="*/ 286 w 318"/>
                <a:gd name="T3" fmla="*/ 0 h 35"/>
                <a:gd name="T4" fmla="*/ 0 w 318"/>
                <a:gd name="T5" fmla="*/ 0 h 35"/>
                <a:gd name="T6" fmla="*/ 38 w 318"/>
                <a:gd name="T7" fmla="*/ 35 h 35"/>
                <a:gd name="T8" fmla="*/ 318 w 31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5">
                  <a:moveTo>
                    <a:pt x="318" y="35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38" y="35"/>
                  </a:lnTo>
                  <a:lnTo>
                    <a:pt x="318" y="35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Freeform 88">
              <a:extLst>
                <a:ext uri="{FF2B5EF4-FFF2-40B4-BE49-F238E27FC236}">
                  <a16:creationId xmlns:a16="http://schemas.microsoft.com/office/drawing/2014/main" id="{A36C6E86-D097-4E46-B40D-D45F264AC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45" y="3464126"/>
              <a:ext cx="300326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Oval 89">
              <a:extLst>
                <a:ext uri="{FF2B5EF4-FFF2-40B4-BE49-F238E27FC236}">
                  <a16:creationId xmlns:a16="http://schemas.microsoft.com/office/drawing/2014/main" id="{8AC91742-C990-4ABF-B233-2FE198F23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645" y="3424612"/>
              <a:ext cx="300326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90">
              <a:extLst>
                <a:ext uri="{FF2B5EF4-FFF2-40B4-BE49-F238E27FC236}">
                  <a16:creationId xmlns:a16="http://schemas.microsoft.com/office/drawing/2014/main" id="{DB6B0902-6B70-4CC4-B9A8-34C634F55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6662" y="3464126"/>
              <a:ext cx="276619" cy="237100"/>
            </a:xfrm>
            <a:custGeom>
              <a:avLst/>
              <a:gdLst>
                <a:gd name="T0" fmla="*/ 0 w 14"/>
                <a:gd name="T1" fmla="*/ 0 h 12"/>
                <a:gd name="T2" fmla="*/ 0 w 14"/>
                <a:gd name="T3" fmla="*/ 11 h 12"/>
                <a:gd name="T4" fmla="*/ 0 w 14"/>
                <a:gd name="T5" fmla="*/ 11 h 12"/>
                <a:gd name="T6" fmla="*/ 7 w 14"/>
                <a:gd name="T7" fmla="*/ 12 h 12"/>
                <a:gd name="T8" fmla="*/ 14 w 14"/>
                <a:gd name="T9" fmla="*/ 11 h 12"/>
                <a:gd name="T10" fmla="*/ 14 w 14"/>
                <a:gd name="T11" fmla="*/ 11 h 12"/>
                <a:gd name="T12" fmla="*/ 14 w 14"/>
                <a:gd name="T13" fmla="*/ 0 h 12"/>
                <a:gd name="T14" fmla="*/ 0 w 14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3" y="12"/>
                    <a:pt x="7" y="12"/>
                  </a:cubicBezTo>
                  <a:cubicBezTo>
                    <a:pt x="11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Oval 91">
              <a:extLst>
                <a:ext uri="{FF2B5EF4-FFF2-40B4-BE49-F238E27FC236}">
                  <a16:creationId xmlns:a16="http://schemas.microsoft.com/office/drawing/2014/main" id="{1D91CA15-9F72-43EE-A02A-809CBB80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662" y="3448319"/>
              <a:ext cx="276619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Rectangle 94">
              <a:extLst>
                <a:ext uri="{FF2B5EF4-FFF2-40B4-BE49-F238E27FC236}">
                  <a16:creationId xmlns:a16="http://schemas.microsoft.com/office/drawing/2014/main" id="{97D4770F-95B0-4AC6-B3A2-C9399ECA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31" y="3780259"/>
              <a:ext cx="2236641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Freeform 95">
              <a:extLst>
                <a:ext uri="{FF2B5EF4-FFF2-40B4-BE49-F238E27FC236}">
                  <a16:creationId xmlns:a16="http://schemas.microsoft.com/office/drawing/2014/main" id="{070C7925-B61F-430B-AFA5-AC69DAADD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517" y="3487838"/>
              <a:ext cx="276619" cy="1359371"/>
            </a:xfrm>
            <a:custGeom>
              <a:avLst/>
              <a:gdLst>
                <a:gd name="T0" fmla="*/ 35 w 35"/>
                <a:gd name="T1" fmla="*/ 172 h 172"/>
                <a:gd name="T2" fmla="*/ 0 w 35"/>
                <a:gd name="T3" fmla="*/ 127 h 172"/>
                <a:gd name="T4" fmla="*/ 0 w 35"/>
                <a:gd name="T5" fmla="*/ 0 h 172"/>
                <a:gd name="T6" fmla="*/ 35 w 35"/>
                <a:gd name="T7" fmla="*/ 37 h 172"/>
                <a:gd name="T8" fmla="*/ 35 w 35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2">
                  <a:moveTo>
                    <a:pt x="35" y="172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5" y="17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Freeform 96">
              <a:extLst>
                <a:ext uri="{FF2B5EF4-FFF2-40B4-BE49-F238E27FC236}">
                  <a16:creationId xmlns:a16="http://schemas.microsoft.com/office/drawing/2014/main" id="{AD0A84E9-D260-400B-AFBE-55F8EF0DE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517" y="3487838"/>
              <a:ext cx="2513255" cy="292425"/>
            </a:xfrm>
            <a:custGeom>
              <a:avLst/>
              <a:gdLst>
                <a:gd name="T0" fmla="*/ 318 w 318"/>
                <a:gd name="T1" fmla="*/ 37 h 37"/>
                <a:gd name="T2" fmla="*/ 283 w 318"/>
                <a:gd name="T3" fmla="*/ 0 h 37"/>
                <a:gd name="T4" fmla="*/ 0 w 318"/>
                <a:gd name="T5" fmla="*/ 0 h 37"/>
                <a:gd name="T6" fmla="*/ 35 w 318"/>
                <a:gd name="T7" fmla="*/ 37 h 37"/>
                <a:gd name="T8" fmla="*/ 318 w 3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7">
                  <a:moveTo>
                    <a:pt x="318" y="37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18" y="3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97">
              <a:extLst>
                <a:ext uri="{FF2B5EF4-FFF2-40B4-BE49-F238E27FC236}">
                  <a16:creationId xmlns:a16="http://schemas.microsoft.com/office/drawing/2014/main" id="{83BDEE5C-68BF-4BCB-9AFA-7BD55929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9357" y="3448319"/>
              <a:ext cx="292425" cy="213392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1 w 15"/>
                <a:gd name="T5" fmla="*/ 10 h 11"/>
                <a:gd name="T6" fmla="*/ 8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4" y="11"/>
                    <a:pt x="8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Oval 98">
              <a:extLst>
                <a:ext uri="{FF2B5EF4-FFF2-40B4-BE49-F238E27FC236}">
                  <a16:creationId xmlns:a16="http://schemas.microsoft.com/office/drawing/2014/main" id="{1D2B2228-3383-41F8-906D-647533A4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357" y="3424612"/>
              <a:ext cx="292425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99">
              <a:extLst>
                <a:ext uri="{FF2B5EF4-FFF2-40B4-BE49-F238E27FC236}">
                  <a16:creationId xmlns:a16="http://schemas.microsoft.com/office/drawing/2014/main" id="{DAFB792E-83BC-4CC4-AA19-78067CDDA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73" y="3464126"/>
              <a:ext cx="292425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Oval 100">
              <a:extLst>
                <a:ext uri="{FF2B5EF4-FFF2-40B4-BE49-F238E27FC236}">
                  <a16:creationId xmlns:a16="http://schemas.microsoft.com/office/drawing/2014/main" id="{CD4B0E73-60BD-4994-9C14-8FD2DD13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473" y="3424612"/>
              <a:ext cx="292425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Freeform 101">
              <a:extLst>
                <a:ext uri="{FF2B5EF4-FFF2-40B4-BE49-F238E27FC236}">
                  <a16:creationId xmlns:a16="http://schemas.microsoft.com/office/drawing/2014/main" id="{80C88F62-EE05-4BAE-993A-6338CA97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390" y="3487838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102">
              <a:extLst>
                <a:ext uri="{FF2B5EF4-FFF2-40B4-BE49-F238E27FC236}">
                  <a16:creationId xmlns:a16="http://schemas.microsoft.com/office/drawing/2014/main" id="{E1B924C0-4A95-47B9-91D4-B5E302D50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071" y="3569696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101">
              <a:extLst>
                <a:ext uri="{FF2B5EF4-FFF2-40B4-BE49-F238E27FC236}">
                  <a16:creationId xmlns:a16="http://schemas.microsoft.com/office/drawing/2014/main" id="{9999EBCB-93E1-445B-A5FE-18005C01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667" y="3130517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Freeform 101">
              <a:extLst>
                <a:ext uri="{FF2B5EF4-FFF2-40B4-BE49-F238E27FC236}">
                  <a16:creationId xmlns:a16="http://schemas.microsoft.com/office/drawing/2014/main" id="{429892A7-ED6B-4EE4-BA98-A0F67ED7F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579" y="3520163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101">
              <a:extLst>
                <a:ext uri="{FF2B5EF4-FFF2-40B4-BE49-F238E27FC236}">
                  <a16:creationId xmlns:a16="http://schemas.microsoft.com/office/drawing/2014/main" id="{0EA7F4E1-3167-4890-8C38-6151BB0C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443" y="3136139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102">
              <a:extLst>
                <a:ext uri="{FF2B5EF4-FFF2-40B4-BE49-F238E27FC236}">
                  <a16:creationId xmlns:a16="http://schemas.microsoft.com/office/drawing/2014/main" id="{2AB7C87F-6DF1-41AA-BB94-BB6965EFB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230" y="3219123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Freeform 102">
              <a:extLst>
                <a:ext uri="{FF2B5EF4-FFF2-40B4-BE49-F238E27FC236}">
                  <a16:creationId xmlns:a16="http://schemas.microsoft.com/office/drawing/2014/main" id="{5018D361-4B61-4585-B8DC-0B8D5910F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357" y="3586871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Freeform 102">
              <a:extLst>
                <a:ext uri="{FF2B5EF4-FFF2-40B4-BE49-F238E27FC236}">
                  <a16:creationId xmlns:a16="http://schemas.microsoft.com/office/drawing/2014/main" id="{690EAE89-50A3-40CB-AD07-21665FD0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266" y="3211220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28" name="Textfeld 227">
            <a:extLst>
              <a:ext uri="{FF2B5EF4-FFF2-40B4-BE49-F238E27FC236}">
                <a16:creationId xmlns:a16="http://schemas.microsoft.com/office/drawing/2014/main" id="{627C6A00-326C-4535-B869-545B4A6BA980}"/>
              </a:ext>
            </a:extLst>
          </p:cNvPr>
          <p:cNvSpPr txBox="1"/>
          <p:nvPr/>
        </p:nvSpPr>
        <p:spPr>
          <a:xfrm>
            <a:off x="4389440" y="293234"/>
            <a:ext cx="1280574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 err="1"/>
              <a:t>Battery</a:t>
            </a:r>
            <a:r>
              <a:rPr lang="de-DE" sz="1201" dirty="0"/>
              <a:t> </a:t>
            </a:r>
            <a:r>
              <a:rPr lang="de-DE" sz="1201" dirty="0" err="1"/>
              <a:t>storage</a:t>
            </a:r>
            <a:endParaRPr lang="de-DE" sz="1201" dirty="0"/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07645AD9-3786-4DE5-9B82-041B970AD9B4}"/>
              </a:ext>
            </a:extLst>
          </p:cNvPr>
          <p:cNvSpPr txBox="1"/>
          <p:nvPr/>
        </p:nvSpPr>
        <p:spPr>
          <a:xfrm>
            <a:off x="4243650" y="1172504"/>
            <a:ext cx="155699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 err="1"/>
              <a:t>Seasonal</a:t>
            </a:r>
            <a:r>
              <a:rPr lang="de-DE" sz="1201" dirty="0"/>
              <a:t> hydrogen </a:t>
            </a:r>
            <a:r>
              <a:rPr lang="de-DE" sz="1201" dirty="0" err="1"/>
              <a:t>storage</a:t>
            </a:r>
            <a:r>
              <a:rPr lang="de-DE" sz="1201" dirty="0"/>
              <a:t> (incl. CHP)</a:t>
            </a:r>
          </a:p>
        </p:txBody>
      </p: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23482D44-4EA5-43C2-9110-0684AFFBFC37}"/>
              </a:ext>
            </a:extLst>
          </p:cNvPr>
          <p:cNvGrpSpPr/>
          <p:nvPr/>
        </p:nvGrpSpPr>
        <p:grpSpPr>
          <a:xfrm>
            <a:off x="270850" y="765266"/>
            <a:ext cx="707525" cy="773756"/>
            <a:chOff x="2565311" y="3356782"/>
            <a:chExt cx="984501" cy="976555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F6B61366-7B3D-459E-AF4B-7C2D4D7ED7CD}"/>
                </a:ext>
              </a:extLst>
            </p:cNvPr>
            <p:cNvGrpSpPr/>
            <p:nvPr/>
          </p:nvGrpSpPr>
          <p:grpSpPr>
            <a:xfrm>
              <a:off x="2565311" y="3356782"/>
              <a:ext cx="498079" cy="612594"/>
              <a:chOff x="1651672" y="2310153"/>
              <a:chExt cx="1707934" cy="2398544"/>
            </a:xfrm>
            <a:solidFill>
              <a:schemeClr val="accent1"/>
            </a:solidFill>
          </p:grpSpPr>
          <p:sp>
            <p:nvSpPr>
              <p:cNvPr id="273" name="Freeform 6">
                <a:extLst>
                  <a:ext uri="{FF2B5EF4-FFF2-40B4-BE49-F238E27FC236}">
                    <a16:creationId xmlns:a16="http://schemas.microsoft.com/office/drawing/2014/main" id="{1A5C6C9A-B4E3-4551-8B3D-22588626B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672" y="2310153"/>
                <a:ext cx="330696" cy="2398544"/>
              </a:xfrm>
              <a:custGeom>
                <a:avLst/>
                <a:gdLst>
                  <a:gd name="T0" fmla="*/ 513 w 517"/>
                  <a:gd name="T1" fmla="*/ 3762 h 3762"/>
                  <a:gd name="T2" fmla="*/ 0 w 517"/>
                  <a:gd name="T3" fmla="*/ 3250 h 3762"/>
                  <a:gd name="T4" fmla="*/ 0 w 517"/>
                  <a:gd name="T5" fmla="*/ 0 h 3762"/>
                  <a:gd name="T6" fmla="*/ 517 w 517"/>
                  <a:gd name="T7" fmla="*/ 516 h 3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7" h="3762">
                    <a:moveTo>
                      <a:pt x="513" y="3762"/>
                    </a:moveTo>
                    <a:lnTo>
                      <a:pt x="0" y="3250"/>
                    </a:lnTo>
                    <a:lnTo>
                      <a:pt x="0" y="0"/>
                    </a:lnTo>
                    <a:lnTo>
                      <a:pt x="517" y="51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7">
                <a:extLst>
                  <a:ext uri="{FF2B5EF4-FFF2-40B4-BE49-F238E27FC236}">
                    <a16:creationId xmlns:a16="http://schemas.microsoft.com/office/drawing/2014/main" id="{D2D7A7A7-D2C2-448C-8678-A2BBDA148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672" y="2310153"/>
                <a:ext cx="330696" cy="2398544"/>
              </a:xfrm>
              <a:custGeom>
                <a:avLst/>
                <a:gdLst>
                  <a:gd name="T0" fmla="*/ 513 w 517"/>
                  <a:gd name="T1" fmla="*/ 3762 h 3762"/>
                  <a:gd name="T2" fmla="*/ 0 w 517"/>
                  <a:gd name="T3" fmla="*/ 3250 h 3762"/>
                  <a:gd name="T4" fmla="*/ 0 w 517"/>
                  <a:gd name="T5" fmla="*/ 0 h 3762"/>
                  <a:gd name="T6" fmla="*/ 517 w 517"/>
                  <a:gd name="T7" fmla="*/ 516 h 3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7" h="3762">
                    <a:moveTo>
                      <a:pt x="513" y="3762"/>
                    </a:moveTo>
                    <a:lnTo>
                      <a:pt x="0" y="3250"/>
                    </a:lnTo>
                    <a:lnTo>
                      <a:pt x="0" y="0"/>
                    </a:lnTo>
                    <a:lnTo>
                      <a:pt x="517" y="516"/>
                    </a:lnTo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8">
                <a:extLst>
                  <a:ext uri="{FF2B5EF4-FFF2-40B4-BE49-F238E27FC236}">
                    <a16:creationId xmlns:a16="http://schemas.microsoft.com/office/drawing/2014/main" id="{2240F673-F2D7-4CF9-9D6E-1C688661A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9712" y="2642177"/>
                <a:ext cx="1379894" cy="206652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9">
                <a:extLst>
                  <a:ext uri="{FF2B5EF4-FFF2-40B4-BE49-F238E27FC236}">
                    <a16:creationId xmlns:a16="http://schemas.microsoft.com/office/drawing/2014/main" id="{AEDEC61D-41A9-4EE9-A571-1C25F1164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9712" y="2642177"/>
                <a:ext cx="1379894" cy="2066520"/>
              </a:xfrm>
              <a:prstGeom prst="rect">
                <a:avLst/>
              </a:pr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">
                <a:extLst>
                  <a:ext uri="{FF2B5EF4-FFF2-40B4-BE49-F238E27FC236}">
                    <a16:creationId xmlns:a16="http://schemas.microsoft.com/office/drawing/2014/main" id="{CB7BC047-4F12-4C00-AEC6-1B5330021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672" y="2316793"/>
                <a:ext cx="1707934" cy="325384"/>
              </a:xfrm>
              <a:custGeom>
                <a:avLst/>
                <a:gdLst>
                  <a:gd name="T0" fmla="*/ 1286 w 1286"/>
                  <a:gd name="T1" fmla="*/ 245 h 245"/>
                  <a:gd name="T2" fmla="*/ 1042 w 1286"/>
                  <a:gd name="T3" fmla="*/ 0 h 245"/>
                  <a:gd name="T4" fmla="*/ 0 w 1286"/>
                  <a:gd name="T5" fmla="*/ 0 h 245"/>
                  <a:gd name="T6" fmla="*/ 247 w 1286"/>
                  <a:gd name="T7" fmla="*/ 245 h 245"/>
                  <a:gd name="T8" fmla="*/ 1286 w 1286"/>
                  <a:gd name="T9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6" h="245">
                    <a:moveTo>
                      <a:pt x="1286" y="245"/>
                    </a:moveTo>
                    <a:lnTo>
                      <a:pt x="1042" y="0"/>
                    </a:lnTo>
                    <a:lnTo>
                      <a:pt x="0" y="0"/>
                    </a:lnTo>
                    <a:lnTo>
                      <a:pt x="247" y="245"/>
                    </a:lnTo>
                    <a:lnTo>
                      <a:pt x="1286" y="245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1">
                <a:extLst>
                  <a:ext uri="{FF2B5EF4-FFF2-40B4-BE49-F238E27FC236}">
                    <a16:creationId xmlns:a16="http://schemas.microsoft.com/office/drawing/2014/main" id="{4AAB59BB-39CD-4370-9787-8D9124FED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672" y="2316793"/>
                <a:ext cx="1707934" cy="325384"/>
              </a:xfrm>
              <a:custGeom>
                <a:avLst/>
                <a:gdLst>
                  <a:gd name="T0" fmla="*/ 2679 w 2679"/>
                  <a:gd name="T1" fmla="*/ 511 h 511"/>
                  <a:gd name="T2" fmla="*/ 2169 w 2679"/>
                  <a:gd name="T3" fmla="*/ 0 h 511"/>
                  <a:gd name="T4" fmla="*/ 0 w 2679"/>
                  <a:gd name="T5" fmla="*/ 0 h 511"/>
                  <a:gd name="T6" fmla="*/ 513 w 2679"/>
                  <a:gd name="T7" fmla="*/ 511 h 511"/>
                  <a:gd name="T8" fmla="*/ 2679 w 2679"/>
                  <a:gd name="T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9" h="511">
                    <a:moveTo>
                      <a:pt x="2679" y="511"/>
                    </a:moveTo>
                    <a:lnTo>
                      <a:pt x="2169" y="0"/>
                    </a:lnTo>
                    <a:lnTo>
                      <a:pt x="0" y="0"/>
                    </a:lnTo>
                    <a:lnTo>
                      <a:pt x="513" y="511"/>
                    </a:lnTo>
                    <a:lnTo>
                      <a:pt x="2679" y="51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2">
                <a:extLst>
                  <a:ext uri="{FF2B5EF4-FFF2-40B4-BE49-F238E27FC236}">
                    <a16:creationId xmlns:a16="http://schemas.microsoft.com/office/drawing/2014/main" id="{A905029C-F6C1-4BD1-8264-337A3CA4F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248" y="3399193"/>
                <a:ext cx="213824" cy="201871"/>
              </a:xfrm>
              <a:custGeom>
                <a:avLst/>
                <a:gdLst>
                  <a:gd name="T0" fmla="*/ 141 w 335"/>
                  <a:gd name="T1" fmla="*/ 0 h 316"/>
                  <a:gd name="T2" fmla="*/ 17 w 335"/>
                  <a:gd name="T3" fmla="*/ 193 h 316"/>
                  <a:gd name="T4" fmla="*/ 194 w 335"/>
                  <a:gd name="T5" fmla="*/ 316 h 316"/>
                  <a:gd name="T6" fmla="*/ 317 w 335"/>
                  <a:gd name="T7" fmla="*/ 140 h 316"/>
                  <a:gd name="T8" fmla="*/ 141 w 335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316">
                    <a:moveTo>
                      <a:pt x="141" y="0"/>
                    </a:moveTo>
                    <a:cubicBezTo>
                      <a:pt x="52" y="17"/>
                      <a:pt x="0" y="105"/>
                      <a:pt x="17" y="193"/>
                    </a:cubicBezTo>
                    <a:cubicBezTo>
                      <a:pt x="35" y="263"/>
                      <a:pt x="105" y="316"/>
                      <a:pt x="194" y="316"/>
                    </a:cubicBezTo>
                    <a:cubicBezTo>
                      <a:pt x="282" y="299"/>
                      <a:pt x="335" y="211"/>
                      <a:pt x="317" y="140"/>
                    </a:cubicBezTo>
                    <a:cubicBezTo>
                      <a:pt x="299" y="52"/>
                      <a:pt x="229" y="0"/>
                      <a:pt x="141" y="0"/>
                    </a:cubicBezTo>
                  </a:path>
                </a:pathLst>
              </a:custGeom>
              <a:grp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">
                <a:extLst>
                  <a:ext uri="{FF2B5EF4-FFF2-40B4-BE49-F238E27FC236}">
                    <a16:creationId xmlns:a16="http://schemas.microsoft.com/office/drawing/2014/main" id="{9F2DE0F6-206D-4685-8591-F61A2019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96" y="3601064"/>
                <a:ext cx="421007" cy="440928"/>
              </a:xfrm>
              <a:custGeom>
                <a:avLst/>
                <a:gdLst>
                  <a:gd name="T0" fmla="*/ 265 w 660"/>
                  <a:gd name="T1" fmla="*/ 0 h 693"/>
                  <a:gd name="T2" fmla="*/ 36 w 660"/>
                  <a:gd name="T3" fmla="*/ 369 h 693"/>
                  <a:gd name="T4" fmla="*/ 383 w 660"/>
                  <a:gd name="T5" fmla="*/ 686 h 693"/>
                  <a:gd name="T6" fmla="*/ 566 w 660"/>
                  <a:gd name="T7" fmla="*/ 650 h 693"/>
                  <a:gd name="T8" fmla="*/ 658 w 660"/>
                  <a:gd name="T9" fmla="*/ 566 h 693"/>
                  <a:gd name="T10" fmla="*/ 588 w 660"/>
                  <a:gd name="T11" fmla="*/ 443 h 693"/>
                  <a:gd name="T12" fmla="*/ 530 w 660"/>
                  <a:gd name="T13" fmla="*/ 352 h 693"/>
                  <a:gd name="T14" fmla="*/ 494 w 660"/>
                  <a:gd name="T15" fmla="*/ 123 h 693"/>
                  <a:gd name="T16" fmla="*/ 265 w 660"/>
                  <a:gd name="T17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0" h="693">
                    <a:moveTo>
                      <a:pt x="265" y="0"/>
                    </a:moveTo>
                    <a:cubicBezTo>
                      <a:pt x="142" y="70"/>
                      <a:pt x="0" y="211"/>
                      <a:pt x="36" y="369"/>
                    </a:cubicBezTo>
                    <a:cubicBezTo>
                      <a:pt x="80" y="545"/>
                      <a:pt x="185" y="693"/>
                      <a:pt x="383" y="686"/>
                    </a:cubicBezTo>
                    <a:cubicBezTo>
                      <a:pt x="445" y="683"/>
                      <a:pt x="506" y="668"/>
                      <a:pt x="566" y="650"/>
                    </a:cubicBezTo>
                    <a:cubicBezTo>
                      <a:pt x="607" y="638"/>
                      <a:pt x="660" y="616"/>
                      <a:pt x="658" y="566"/>
                    </a:cubicBezTo>
                    <a:cubicBezTo>
                      <a:pt x="657" y="519"/>
                      <a:pt x="614" y="479"/>
                      <a:pt x="588" y="443"/>
                    </a:cubicBezTo>
                    <a:cubicBezTo>
                      <a:pt x="568" y="414"/>
                      <a:pt x="546" y="384"/>
                      <a:pt x="530" y="352"/>
                    </a:cubicBezTo>
                    <a:cubicBezTo>
                      <a:pt x="494" y="281"/>
                      <a:pt x="477" y="194"/>
                      <a:pt x="494" y="123"/>
                    </a:cubicBezTo>
                    <a:cubicBezTo>
                      <a:pt x="406" y="123"/>
                      <a:pt x="318" y="70"/>
                      <a:pt x="265" y="0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4">
                <a:extLst>
                  <a:ext uri="{FF2B5EF4-FFF2-40B4-BE49-F238E27FC236}">
                    <a16:creationId xmlns:a16="http://schemas.microsoft.com/office/drawing/2014/main" id="{71863A21-758E-441A-85CC-0507C375A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899" y="3247790"/>
                <a:ext cx="430304" cy="442257"/>
              </a:xfrm>
              <a:custGeom>
                <a:avLst/>
                <a:gdLst>
                  <a:gd name="T0" fmla="*/ 607 w 674"/>
                  <a:gd name="T1" fmla="*/ 179 h 694"/>
                  <a:gd name="T2" fmla="*/ 496 w 674"/>
                  <a:gd name="T3" fmla="*/ 65 h 694"/>
                  <a:gd name="T4" fmla="*/ 383 w 674"/>
                  <a:gd name="T5" fmla="*/ 7 h 694"/>
                  <a:gd name="T6" fmla="*/ 212 w 674"/>
                  <a:gd name="T7" fmla="*/ 184 h 694"/>
                  <a:gd name="T8" fmla="*/ 18 w 674"/>
                  <a:gd name="T9" fmla="*/ 289 h 694"/>
                  <a:gd name="T10" fmla="*/ 35 w 674"/>
                  <a:gd name="T11" fmla="*/ 342 h 694"/>
                  <a:gd name="T12" fmla="*/ 0 w 674"/>
                  <a:gd name="T13" fmla="*/ 536 h 694"/>
                  <a:gd name="T14" fmla="*/ 476 w 674"/>
                  <a:gd name="T15" fmla="*/ 606 h 694"/>
                  <a:gd name="T16" fmla="*/ 669 w 674"/>
                  <a:gd name="T17" fmla="*/ 325 h 694"/>
                  <a:gd name="T18" fmla="*/ 607 w 674"/>
                  <a:gd name="T19" fmla="*/ 17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4" h="694">
                    <a:moveTo>
                      <a:pt x="607" y="179"/>
                    </a:moveTo>
                    <a:cubicBezTo>
                      <a:pt x="573" y="137"/>
                      <a:pt x="532" y="99"/>
                      <a:pt x="496" y="65"/>
                    </a:cubicBezTo>
                    <a:cubicBezTo>
                      <a:pt x="467" y="38"/>
                      <a:pt x="426" y="0"/>
                      <a:pt x="383" y="7"/>
                    </a:cubicBezTo>
                    <a:cubicBezTo>
                      <a:pt x="310" y="19"/>
                      <a:pt x="259" y="137"/>
                      <a:pt x="212" y="184"/>
                    </a:cubicBezTo>
                    <a:cubicBezTo>
                      <a:pt x="159" y="254"/>
                      <a:pt x="88" y="289"/>
                      <a:pt x="18" y="289"/>
                    </a:cubicBezTo>
                    <a:cubicBezTo>
                      <a:pt x="18" y="307"/>
                      <a:pt x="35" y="325"/>
                      <a:pt x="35" y="342"/>
                    </a:cubicBezTo>
                    <a:cubicBezTo>
                      <a:pt x="53" y="412"/>
                      <a:pt x="35" y="483"/>
                      <a:pt x="0" y="536"/>
                    </a:cubicBezTo>
                    <a:cubicBezTo>
                      <a:pt x="141" y="623"/>
                      <a:pt x="335" y="694"/>
                      <a:pt x="476" y="606"/>
                    </a:cubicBezTo>
                    <a:cubicBezTo>
                      <a:pt x="568" y="543"/>
                      <a:pt x="674" y="446"/>
                      <a:pt x="669" y="325"/>
                    </a:cubicBezTo>
                    <a:cubicBezTo>
                      <a:pt x="666" y="270"/>
                      <a:pt x="641" y="222"/>
                      <a:pt x="607" y="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5">
                <a:extLst>
                  <a:ext uri="{FF2B5EF4-FFF2-40B4-BE49-F238E27FC236}">
                    <a16:creationId xmlns:a16="http://schemas.microsoft.com/office/drawing/2014/main" id="{EE2CBEAF-7676-473D-BB87-8A8100BF4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583" y="2986155"/>
                <a:ext cx="439600" cy="401085"/>
              </a:xfrm>
              <a:custGeom>
                <a:avLst/>
                <a:gdLst>
                  <a:gd name="T0" fmla="*/ 495 w 689"/>
                  <a:gd name="T1" fmla="*/ 85 h 630"/>
                  <a:gd name="T2" fmla="*/ 186 w 689"/>
                  <a:gd name="T3" fmla="*/ 45 h 630"/>
                  <a:gd name="T4" fmla="*/ 55 w 689"/>
                  <a:gd name="T5" fmla="*/ 208 h 630"/>
                  <a:gd name="T6" fmla="*/ 18 w 689"/>
                  <a:gd name="T7" fmla="*/ 424 h 630"/>
                  <a:gd name="T8" fmla="*/ 266 w 689"/>
                  <a:gd name="T9" fmla="*/ 507 h 630"/>
                  <a:gd name="T10" fmla="*/ 478 w 689"/>
                  <a:gd name="T11" fmla="*/ 630 h 630"/>
                  <a:gd name="T12" fmla="*/ 654 w 689"/>
                  <a:gd name="T13" fmla="*/ 525 h 630"/>
                  <a:gd name="T14" fmla="*/ 689 w 689"/>
                  <a:gd name="T15" fmla="*/ 525 h 630"/>
                  <a:gd name="T16" fmla="*/ 605 w 689"/>
                  <a:gd name="T17" fmla="*/ 196 h 630"/>
                  <a:gd name="T18" fmla="*/ 495 w 689"/>
                  <a:gd name="T19" fmla="*/ 85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9" h="630">
                    <a:moveTo>
                      <a:pt x="495" y="85"/>
                    </a:moveTo>
                    <a:cubicBezTo>
                      <a:pt x="402" y="25"/>
                      <a:pt x="279" y="0"/>
                      <a:pt x="186" y="45"/>
                    </a:cubicBezTo>
                    <a:cubicBezTo>
                      <a:pt x="121" y="76"/>
                      <a:pt x="81" y="142"/>
                      <a:pt x="55" y="208"/>
                    </a:cubicBezTo>
                    <a:cubicBezTo>
                      <a:pt x="31" y="270"/>
                      <a:pt x="0" y="357"/>
                      <a:pt x="18" y="424"/>
                    </a:cubicBezTo>
                    <a:cubicBezTo>
                      <a:pt x="42" y="516"/>
                      <a:pt x="196" y="493"/>
                      <a:pt x="266" y="507"/>
                    </a:cubicBezTo>
                    <a:cubicBezTo>
                      <a:pt x="354" y="525"/>
                      <a:pt x="425" y="577"/>
                      <a:pt x="478" y="630"/>
                    </a:cubicBezTo>
                    <a:cubicBezTo>
                      <a:pt x="513" y="577"/>
                      <a:pt x="566" y="542"/>
                      <a:pt x="654" y="525"/>
                    </a:cubicBezTo>
                    <a:lnTo>
                      <a:pt x="689" y="525"/>
                    </a:lnTo>
                    <a:cubicBezTo>
                      <a:pt x="677" y="414"/>
                      <a:pt x="661" y="295"/>
                      <a:pt x="605" y="196"/>
                    </a:cubicBezTo>
                    <a:cubicBezTo>
                      <a:pt x="581" y="153"/>
                      <a:pt x="542" y="115"/>
                      <a:pt x="495" y="85"/>
                    </a:cubicBezTo>
                  </a:path>
                </a:pathLst>
              </a:custGeom>
              <a:grp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4FBDEB1A-3248-4FAA-883A-297922BD1606}"/>
                </a:ext>
              </a:extLst>
            </p:cNvPr>
            <p:cNvGrpSpPr/>
            <p:nvPr/>
          </p:nvGrpSpPr>
          <p:grpSpPr>
            <a:xfrm>
              <a:off x="3069367" y="3356782"/>
              <a:ext cx="480445" cy="976555"/>
              <a:chOff x="3573429" y="2310153"/>
              <a:chExt cx="1707934" cy="3823593"/>
            </a:xfrm>
            <a:solidFill>
              <a:schemeClr val="accent1"/>
            </a:solidFill>
          </p:grpSpPr>
          <p:sp>
            <p:nvSpPr>
              <p:cNvPr id="284" name="Freeform 16">
                <a:extLst>
                  <a:ext uri="{FF2B5EF4-FFF2-40B4-BE49-F238E27FC236}">
                    <a16:creationId xmlns:a16="http://schemas.microsoft.com/office/drawing/2014/main" id="{EFBB3F0A-1514-4998-AD13-D297502A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3429" y="2310153"/>
                <a:ext cx="329368" cy="2398544"/>
              </a:xfrm>
              <a:custGeom>
                <a:avLst/>
                <a:gdLst>
                  <a:gd name="T0" fmla="*/ 513 w 517"/>
                  <a:gd name="T1" fmla="*/ 3762 h 3762"/>
                  <a:gd name="T2" fmla="*/ 0 w 517"/>
                  <a:gd name="T3" fmla="*/ 3250 h 3762"/>
                  <a:gd name="T4" fmla="*/ 0 w 517"/>
                  <a:gd name="T5" fmla="*/ 0 h 3762"/>
                  <a:gd name="T6" fmla="*/ 517 w 517"/>
                  <a:gd name="T7" fmla="*/ 516 h 3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7" h="3762">
                    <a:moveTo>
                      <a:pt x="513" y="3762"/>
                    </a:moveTo>
                    <a:lnTo>
                      <a:pt x="0" y="3250"/>
                    </a:lnTo>
                    <a:lnTo>
                      <a:pt x="0" y="0"/>
                    </a:lnTo>
                    <a:lnTo>
                      <a:pt x="517" y="51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7">
                <a:extLst>
                  <a:ext uri="{FF2B5EF4-FFF2-40B4-BE49-F238E27FC236}">
                    <a16:creationId xmlns:a16="http://schemas.microsoft.com/office/drawing/2014/main" id="{3BBC247D-68C3-4C20-88BB-FA60DB9D0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3429" y="2310153"/>
                <a:ext cx="329368" cy="2398544"/>
              </a:xfrm>
              <a:custGeom>
                <a:avLst/>
                <a:gdLst>
                  <a:gd name="T0" fmla="*/ 513 w 517"/>
                  <a:gd name="T1" fmla="*/ 3762 h 3762"/>
                  <a:gd name="T2" fmla="*/ 0 w 517"/>
                  <a:gd name="T3" fmla="*/ 3250 h 3762"/>
                  <a:gd name="T4" fmla="*/ 0 w 517"/>
                  <a:gd name="T5" fmla="*/ 0 h 3762"/>
                  <a:gd name="T6" fmla="*/ 517 w 517"/>
                  <a:gd name="T7" fmla="*/ 516 h 3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7" h="3762">
                    <a:moveTo>
                      <a:pt x="513" y="3762"/>
                    </a:moveTo>
                    <a:lnTo>
                      <a:pt x="0" y="3250"/>
                    </a:lnTo>
                    <a:lnTo>
                      <a:pt x="0" y="0"/>
                    </a:lnTo>
                    <a:lnTo>
                      <a:pt x="517" y="516"/>
                    </a:lnTo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18">
                <a:extLst>
                  <a:ext uri="{FF2B5EF4-FFF2-40B4-BE49-F238E27FC236}">
                    <a16:creationId xmlns:a16="http://schemas.microsoft.com/office/drawing/2014/main" id="{491D8915-9EC5-4104-908D-CB8E70BA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141" y="2642177"/>
                <a:ext cx="1381222" cy="206652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19">
                <a:extLst>
                  <a:ext uri="{FF2B5EF4-FFF2-40B4-BE49-F238E27FC236}">
                    <a16:creationId xmlns:a16="http://schemas.microsoft.com/office/drawing/2014/main" id="{D6BA442C-3A49-44AF-BA8F-3E818776D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141" y="2642177"/>
                <a:ext cx="1381222" cy="2066520"/>
              </a:xfrm>
              <a:prstGeom prst="rect">
                <a:avLst/>
              </a:pr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20">
                <a:extLst>
                  <a:ext uri="{FF2B5EF4-FFF2-40B4-BE49-F238E27FC236}">
                    <a16:creationId xmlns:a16="http://schemas.microsoft.com/office/drawing/2014/main" id="{F35F610A-1F67-461C-848D-DA3986291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3429" y="2316793"/>
                <a:ext cx="1707934" cy="325384"/>
              </a:xfrm>
              <a:custGeom>
                <a:avLst/>
                <a:gdLst>
                  <a:gd name="T0" fmla="*/ 1286 w 1286"/>
                  <a:gd name="T1" fmla="*/ 245 h 245"/>
                  <a:gd name="T2" fmla="*/ 1041 w 1286"/>
                  <a:gd name="T3" fmla="*/ 0 h 245"/>
                  <a:gd name="T4" fmla="*/ 0 w 1286"/>
                  <a:gd name="T5" fmla="*/ 0 h 245"/>
                  <a:gd name="T6" fmla="*/ 246 w 1286"/>
                  <a:gd name="T7" fmla="*/ 245 h 245"/>
                  <a:gd name="T8" fmla="*/ 1286 w 1286"/>
                  <a:gd name="T9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6" h="245">
                    <a:moveTo>
                      <a:pt x="1286" y="245"/>
                    </a:moveTo>
                    <a:lnTo>
                      <a:pt x="1041" y="0"/>
                    </a:lnTo>
                    <a:lnTo>
                      <a:pt x="0" y="0"/>
                    </a:lnTo>
                    <a:lnTo>
                      <a:pt x="246" y="245"/>
                    </a:lnTo>
                    <a:lnTo>
                      <a:pt x="1286" y="245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1">
                <a:extLst>
                  <a:ext uri="{FF2B5EF4-FFF2-40B4-BE49-F238E27FC236}">
                    <a16:creationId xmlns:a16="http://schemas.microsoft.com/office/drawing/2014/main" id="{E084D245-7168-4CCE-80EF-6A084FB2C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3429" y="2316793"/>
                <a:ext cx="1707934" cy="325384"/>
              </a:xfrm>
              <a:custGeom>
                <a:avLst/>
                <a:gdLst>
                  <a:gd name="T0" fmla="*/ 2679 w 2679"/>
                  <a:gd name="T1" fmla="*/ 511 h 511"/>
                  <a:gd name="T2" fmla="*/ 2169 w 2679"/>
                  <a:gd name="T3" fmla="*/ 0 h 511"/>
                  <a:gd name="T4" fmla="*/ 0 w 2679"/>
                  <a:gd name="T5" fmla="*/ 0 h 511"/>
                  <a:gd name="T6" fmla="*/ 513 w 2679"/>
                  <a:gd name="T7" fmla="*/ 511 h 511"/>
                  <a:gd name="T8" fmla="*/ 2679 w 2679"/>
                  <a:gd name="T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9" h="511">
                    <a:moveTo>
                      <a:pt x="2679" y="511"/>
                    </a:moveTo>
                    <a:lnTo>
                      <a:pt x="2169" y="0"/>
                    </a:lnTo>
                    <a:lnTo>
                      <a:pt x="0" y="0"/>
                    </a:lnTo>
                    <a:lnTo>
                      <a:pt x="513" y="511"/>
                    </a:lnTo>
                    <a:lnTo>
                      <a:pt x="2679" y="51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22">
                <a:extLst>
                  <a:ext uri="{FF2B5EF4-FFF2-40B4-BE49-F238E27FC236}">
                    <a16:creationId xmlns:a16="http://schemas.microsoft.com/office/drawing/2014/main" id="{344F87A8-7588-4B97-A02A-058517397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189" y="4517451"/>
                <a:ext cx="1371925" cy="1595045"/>
              </a:xfrm>
              <a:custGeom>
                <a:avLst/>
                <a:gdLst>
                  <a:gd name="T0" fmla="*/ 1172 w 2151"/>
                  <a:gd name="T1" fmla="*/ 707 h 2502"/>
                  <a:gd name="T2" fmla="*/ 1123 w 2151"/>
                  <a:gd name="T3" fmla="*/ 49 h 2502"/>
                  <a:gd name="T4" fmla="*/ 1061 w 2151"/>
                  <a:gd name="T5" fmla="*/ 0 h 2502"/>
                  <a:gd name="T6" fmla="*/ 1012 w 2151"/>
                  <a:gd name="T7" fmla="*/ 707 h 2502"/>
                  <a:gd name="T8" fmla="*/ 1012 w 2151"/>
                  <a:gd name="T9" fmla="*/ 770 h 2502"/>
                  <a:gd name="T10" fmla="*/ 1991 w 2151"/>
                  <a:gd name="T11" fmla="*/ 818 h 2502"/>
                  <a:gd name="T12" fmla="*/ 2040 w 2151"/>
                  <a:gd name="T13" fmla="*/ 868 h 2502"/>
                  <a:gd name="T14" fmla="*/ 112 w 2151"/>
                  <a:gd name="T15" fmla="*/ 917 h 2502"/>
                  <a:gd name="T16" fmla="*/ 0 w 2151"/>
                  <a:gd name="T17" fmla="*/ 966 h 2502"/>
                  <a:gd name="T18" fmla="*/ 0 w 2151"/>
                  <a:gd name="T19" fmla="*/ 1126 h 2502"/>
                  <a:gd name="T20" fmla="*/ 42 w 2151"/>
                  <a:gd name="T21" fmla="*/ 1238 h 2502"/>
                  <a:gd name="T22" fmla="*/ 1991 w 2151"/>
                  <a:gd name="T23" fmla="*/ 1237 h 2502"/>
                  <a:gd name="T24" fmla="*/ 2040 w 2151"/>
                  <a:gd name="T25" fmla="*/ 1287 h 2502"/>
                  <a:gd name="T26" fmla="*/ 41 w 2151"/>
                  <a:gd name="T27" fmla="*/ 1336 h 2502"/>
                  <a:gd name="T28" fmla="*/ 0 w 2151"/>
                  <a:gd name="T29" fmla="*/ 1447 h 2502"/>
                  <a:gd name="T30" fmla="*/ 0 w 2151"/>
                  <a:gd name="T31" fmla="*/ 1621 h 2502"/>
                  <a:gd name="T32" fmla="*/ 112 w 2151"/>
                  <a:gd name="T33" fmla="*/ 1659 h 2502"/>
                  <a:gd name="T34" fmla="*/ 2040 w 2151"/>
                  <a:gd name="T35" fmla="*/ 1707 h 2502"/>
                  <a:gd name="T36" fmla="*/ 1991 w 2151"/>
                  <a:gd name="T37" fmla="*/ 1757 h 2502"/>
                  <a:gd name="T38" fmla="*/ 0 w 2151"/>
                  <a:gd name="T39" fmla="*/ 1804 h 2502"/>
                  <a:gd name="T40" fmla="*/ 0 w 2151"/>
                  <a:gd name="T41" fmla="*/ 1968 h 2502"/>
                  <a:gd name="T42" fmla="*/ 42 w 2151"/>
                  <a:gd name="T43" fmla="*/ 2081 h 2502"/>
                  <a:gd name="T44" fmla="*/ 1991 w 2151"/>
                  <a:gd name="T45" fmla="*/ 2079 h 2502"/>
                  <a:gd name="T46" fmla="*/ 2040 w 2151"/>
                  <a:gd name="T47" fmla="*/ 2129 h 2502"/>
                  <a:gd name="T48" fmla="*/ 41 w 2151"/>
                  <a:gd name="T49" fmla="*/ 2178 h 2502"/>
                  <a:gd name="T50" fmla="*/ 0 w 2151"/>
                  <a:gd name="T51" fmla="*/ 2289 h 2502"/>
                  <a:gd name="T52" fmla="*/ 0 w 2151"/>
                  <a:gd name="T53" fmla="*/ 2452 h 2502"/>
                  <a:gd name="T54" fmla="*/ 112 w 2151"/>
                  <a:gd name="T55" fmla="*/ 2502 h 2502"/>
                  <a:gd name="T56" fmla="*/ 2151 w 2151"/>
                  <a:gd name="T57" fmla="*/ 2452 h 2502"/>
                  <a:gd name="T58" fmla="*/ 2102 w 2151"/>
                  <a:gd name="T59" fmla="*/ 2390 h 2502"/>
                  <a:gd name="T60" fmla="*/ 112 w 2151"/>
                  <a:gd name="T61" fmla="*/ 2341 h 2502"/>
                  <a:gd name="T62" fmla="*/ 160 w 2151"/>
                  <a:gd name="T63" fmla="*/ 2289 h 2502"/>
                  <a:gd name="T64" fmla="*/ 2102 w 2151"/>
                  <a:gd name="T65" fmla="*/ 2289 h 2502"/>
                  <a:gd name="T66" fmla="*/ 2151 w 2151"/>
                  <a:gd name="T67" fmla="*/ 2178 h 2502"/>
                  <a:gd name="T68" fmla="*/ 2151 w 2151"/>
                  <a:gd name="T69" fmla="*/ 2017 h 2502"/>
                  <a:gd name="T70" fmla="*/ 2040 w 2151"/>
                  <a:gd name="T71" fmla="*/ 1968 h 2502"/>
                  <a:gd name="T72" fmla="*/ 112 w 2151"/>
                  <a:gd name="T73" fmla="*/ 1920 h 2502"/>
                  <a:gd name="T74" fmla="*/ 160 w 2151"/>
                  <a:gd name="T75" fmla="*/ 1868 h 2502"/>
                  <a:gd name="T76" fmla="*/ 2102 w 2151"/>
                  <a:gd name="T77" fmla="*/ 1868 h 2502"/>
                  <a:gd name="T78" fmla="*/ 2151 w 2151"/>
                  <a:gd name="T79" fmla="*/ 1757 h 2502"/>
                  <a:gd name="T80" fmla="*/ 2151 w 2151"/>
                  <a:gd name="T81" fmla="*/ 1596 h 2502"/>
                  <a:gd name="T82" fmla="*/ 2040 w 2151"/>
                  <a:gd name="T83" fmla="*/ 1547 h 2502"/>
                  <a:gd name="T84" fmla="*/ 112 w 2151"/>
                  <a:gd name="T85" fmla="*/ 1498 h 2502"/>
                  <a:gd name="T86" fmla="*/ 160 w 2151"/>
                  <a:gd name="T87" fmla="*/ 1447 h 2502"/>
                  <a:gd name="T88" fmla="*/ 2102 w 2151"/>
                  <a:gd name="T89" fmla="*/ 1447 h 2502"/>
                  <a:gd name="T90" fmla="*/ 2151 w 2151"/>
                  <a:gd name="T91" fmla="*/ 1336 h 2502"/>
                  <a:gd name="T92" fmla="*/ 2151 w 2151"/>
                  <a:gd name="T93" fmla="*/ 1175 h 2502"/>
                  <a:gd name="T94" fmla="*/ 2040 w 2151"/>
                  <a:gd name="T95" fmla="*/ 1126 h 2502"/>
                  <a:gd name="T96" fmla="*/ 112 w 2151"/>
                  <a:gd name="T97" fmla="*/ 1077 h 2502"/>
                  <a:gd name="T98" fmla="*/ 160 w 2151"/>
                  <a:gd name="T99" fmla="*/ 1028 h 2502"/>
                  <a:gd name="T100" fmla="*/ 2102 w 2151"/>
                  <a:gd name="T101" fmla="*/ 1028 h 2502"/>
                  <a:gd name="T102" fmla="*/ 2151 w 2151"/>
                  <a:gd name="T103" fmla="*/ 917 h 2502"/>
                  <a:gd name="T104" fmla="*/ 2151 w 2151"/>
                  <a:gd name="T105" fmla="*/ 756 h 2502"/>
                  <a:gd name="T106" fmla="*/ 2040 w 2151"/>
                  <a:gd name="T107" fmla="*/ 707 h 2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51" h="2502">
                    <a:moveTo>
                      <a:pt x="2040" y="707"/>
                    </a:moveTo>
                    <a:lnTo>
                      <a:pt x="1172" y="707"/>
                    </a:lnTo>
                    <a:cubicBezTo>
                      <a:pt x="1145" y="707"/>
                      <a:pt x="1123" y="685"/>
                      <a:pt x="1123" y="658"/>
                    </a:cubicBezTo>
                    <a:lnTo>
                      <a:pt x="1123" y="49"/>
                    </a:lnTo>
                    <a:cubicBezTo>
                      <a:pt x="1123" y="22"/>
                      <a:pt x="1101" y="0"/>
                      <a:pt x="1074" y="0"/>
                    </a:cubicBezTo>
                    <a:lnTo>
                      <a:pt x="1061" y="0"/>
                    </a:lnTo>
                    <a:cubicBezTo>
                      <a:pt x="1034" y="0"/>
                      <a:pt x="1012" y="22"/>
                      <a:pt x="1012" y="49"/>
                    </a:cubicBezTo>
                    <a:lnTo>
                      <a:pt x="1012" y="707"/>
                    </a:lnTo>
                    <a:lnTo>
                      <a:pt x="1012" y="753"/>
                    </a:lnTo>
                    <a:lnTo>
                      <a:pt x="1012" y="770"/>
                    </a:lnTo>
                    <a:cubicBezTo>
                      <a:pt x="1012" y="797"/>
                      <a:pt x="1034" y="818"/>
                      <a:pt x="1061" y="818"/>
                    </a:cubicBezTo>
                    <a:lnTo>
                      <a:pt x="1991" y="818"/>
                    </a:lnTo>
                    <a:cubicBezTo>
                      <a:pt x="2018" y="818"/>
                      <a:pt x="2040" y="840"/>
                      <a:pt x="2040" y="867"/>
                    </a:cubicBezTo>
                    <a:lnTo>
                      <a:pt x="2040" y="868"/>
                    </a:lnTo>
                    <a:cubicBezTo>
                      <a:pt x="2040" y="895"/>
                      <a:pt x="2018" y="917"/>
                      <a:pt x="1991" y="917"/>
                    </a:cubicBezTo>
                    <a:lnTo>
                      <a:pt x="112" y="917"/>
                    </a:lnTo>
                    <a:lnTo>
                      <a:pt x="49" y="917"/>
                    </a:lnTo>
                    <a:cubicBezTo>
                      <a:pt x="22" y="917"/>
                      <a:pt x="0" y="939"/>
                      <a:pt x="0" y="966"/>
                    </a:cubicBezTo>
                    <a:lnTo>
                      <a:pt x="0" y="1028"/>
                    </a:lnTo>
                    <a:lnTo>
                      <a:pt x="0" y="1126"/>
                    </a:lnTo>
                    <a:lnTo>
                      <a:pt x="0" y="1196"/>
                    </a:lnTo>
                    <a:cubicBezTo>
                      <a:pt x="0" y="1219"/>
                      <a:pt x="19" y="1238"/>
                      <a:pt x="42" y="1238"/>
                    </a:cubicBezTo>
                    <a:lnTo>
                      <a:pt x="112" y="1238"/>
                    </a:lnTo>
                    <a:lnTo>
                      <a:pt x="1991" y="1237"/>
                    </a:lnTo>
                    <a:cubicBezTo>
                      <a:pt x="2018" y="1237"/>
                      <a:pt x="2040" y="1259"/>
                      <a:pt x="2040" y="1286"/>
                    </a:cubicBezTo>
                    <a:lnTo>
                      <a:pt x="2040" y="1287"/>
                    </a:lnTo>
                    <a:cubicBezTo>
                      <a:pt x="2040" y="1314"/>
                      <a:pt x="2018" y="1336"/>
                      <a:pt x="1991" y="1336"/>
                    </a:cubicBezTo>
                    <a:lnTo>
                      <a:pt x="41" y="1336"/>
                    </a:lnTo>
                    <a:cubicBezTo>
                      <a:pt x="19" y="1336"/>
                      <a:pt x="0" y="1354"/>
                      <a:pt x="0" y="1376"/>
                    </a:cubicBezTo>
                    <a:lnTo>
                      <a:pt x="0" y="1447"/>
                    </a:lnTo>
                    <a:lnTo>
                      <a:pt x="0" y="1547"/>
                    </a:lnTo>
                    <a:lnTo>
                      <a:pt x="0" y="1621"/>
                    </a:lnTo>
                    <a:cubicBezTo>
                      <a:pt x="0" y="1642"/>
                      <a:pt x="17" y="1659"/>
                      <a:pt x="38" y="1659"/>
                    </a:cubicBezTo>
                    <a:lnTo>
                      <a:pt x="112" y="1659"/>
                    </a:lnTo>
                    <a:lnTo>
                      <a:pt x="1991" y="1658"/>
                    </a:lnTo>
                    <a:cubicBezTo>
                      <a:pt x="2018" y="1658"/>
                      <a:pt x="2040" y="1680"/>
                      <a:pt x="2040" y="1707"/>
                    </a:cubicBezTo>
                    <a:lnTo>
                      <a:pt x="2040" y="1708"/>
                    </a:lnTo>
                    <a:cubicBezTo>
                      <a:pt x="2040" y="1735"/>
                      <a:pt x="2018" y="1757"/>
                      <a:pt x="1991" y="1757"/>
                    </a:cubicBezTo>
                    <a:lnTo>
                      <a:pt x="48" y="1757"/>
                    </a:lnTo>
                    <a:cubicBezTo>
                      <a:pt x="22" y="1757"/>
                      <a:pt x="0" y="1778"/>
                      <a:pt x="0" y="1804"/>
                    </a:cubicBezTo>
                    <a:lnTo>
                      <a:pt x="0" y="1868"/>
                    </a:lnTo>
                    <a:lnTo>
                      <a:pt x="0" y="1968"/>
                    </a:lnTo>
                    <a:lnTo>
                      <a:pt x="0" y="2039"/>
                    </a:lnTo>
                    <a:cubicBezTo>
                      <a:pt x="0" y="2062"/>
                      <a:pt x="19" y="2081"/>
                      <a:pt x="42" y="2081"/>
                    </a:cubicBezTo>
                    <a:lnTo>
                      <a:pt x="112" y="2081"/>
                    </a:lnTo>
                    <a:lnTo>
                      <a:pt x="1991" y="2079"/>
                    </a:lnTo>
                    <a:cubicBezTo>
                      <a:pt x="2018" y="2079"/>
                      <a:pt x="2040" y="2101"/>
                      <a:pt x="2040" y="2128"/>
                    </a:cubicBezTo>
                    <a:lnTo>
                      <a:pt x="2040" y="2129"/>
                    </a:lnTo>
                    <a:cubicBezTo>
                      <a:pt x="2040" y="2156"/>
                      <a:pt x="2018" y="2178"/>
                      <a:pt x="1991" y="2178"/>
                    </a:cubicBezTo>
                    <a:lnTo>
                      <a:pt x="41" y="2178"/>
                    </a:lnTo>
                    <a:cubicBezTo>
                      <a:pt x="19" y="2178"/>
                      <a:pt x="0" y="2196"/>
                      <a:pt x="0" y="2219"/>
                    </a:cubicBezTo>
                    <a:lnTo>
                      <a:pt x="0" y="2289"/>
                    </a:lnTo>
                    <a:lnTo>
                      <a:pt x="0" y="2390"/>
                    </a:lnTo>
                    <a:lnTo>
                      <a:pt x="0" y="2452"/>
                    </a:lnTo>
                    <a:cubicBezTo>
                      <a:pt x="0" y="2479"/>
                      <a:pt x="23" y="2502"/>
                      <a:pt x="51" y="2502"/>
                    </a:cubicBezTo>
                    <a:lnTo>
                      <a:pt x="112" y="2502"/>
                    </a:lnTo>
                    <a:lnTo>
                      <a:pt x="2102" y="2501"/>
                    </a:lnTo>
                    <a:cubicBezTo>
                      <a:pt x="2129" y="2501"/>
                      <a:pt x="2151" y="2479"/>
                      <a:pt x="2151" y="2452"/>
                    </a:cubicBezTo>
                    <a:lnTo>
                      <a:pt x="2151" y="2438"/>
                    </a:lnTo>
                    <a:cubicBezTo>
                      <a:pt x="2151" y="2411"/>
                      <a:pt x="2129" y="2390"/>
                      <a:pt x="2102" y="2390"/>
                    </a:cubicBezTo>
                    <a:lnTo>
                      <a:pt x="160" y="2390"/>
                    </a:lnTo>
                    <a:cubicBezTo>
                      <a:pt x="133" y="2390"/>
                      <a:pt x="112" y="2368"/>
                      <a:pt x="112" y="2341"/>
                    </a:cubicBezTo>
                    <a:lnTo>
                      <a:pt x="112" y="2338"/>
                    </a:lnTo>
                    <a:cubicBezTo>
                      <a:pt x="112" y="2311"/>
                      <a:pt x="133" y="2289"/>
                      <a:pt x="160" y="2289"/>
                    </a:cubicBezTo>
                    <a:lnTo>
                      <a:pt x="2040" y="2289"/>
                    </a:lnTo>
                    <a:lnTo>
                      <a:pt x="2102" y="2289"/>
                    </a:lnTo>
                    <a:cubicBezTo>
                      <a:pt x="2129" y="2289"/>
                      <a:pt x="2151" y="2267"/>
                      <a:pt x="2151" y="2240"/>
                    </a:cubicBezTo>
                    <a:lnTo>
                      <a:pt x="2151" y="2178"/>
                    </a:lnTo>
                    <a:lnTo>
                      <a:pt x="2151" y="2079"/>
                    </a:lnTo>
                    <a:lnTo>
                      <a:pt x="2151" y="2017"/>
                    </a:lnTo>
                    <a:cubicBezTo>
                      <a:pt x="2151" y="1990"/>
                      <a:pt x="2129" y="1968"/>
                      <a:pt x="2102" y="1968"/>
                    </a:cubicBezTo>
                    <a:lnTo>
                      <a:pt x="2040" y="1968"/>
                    </a:lnTo>
                    <a:lnTo>
                      <a:pt x="160" y="1968"/>
                    </a:lnTo>
                    <a:cubicBezTo>
                      <a:pt x="133" y="1968"/>
                      <a:pt x="112" y="1947"/>
                      <a:pt x="112" y="1920"/>
                    </a:cubicBezTo>
                    <a:lnTo>
                      <a:pt x="112" y="1917"/>
                    </a:lnTo>
                    <a:cubicBezTo>
                      <a:pt x="112" y="1890"/>
                      <a:pt x="133" y="1868"/>
                      <a:pt x="160" y="1868"/>
                    </a:cubicBezTo>
                    <a:lnTo>
                      <a:pt x="2040" y="1868"/>
                    </a:lnTo>
                    <a:lnTo>
                      <a:pt x="2102" y="1868"/>
                    </a:lnTo>
                    <a:cubicBezTo>
                      <a:pt x="2129" y="1868"/>
                      <a:pt x="2151" y="1846"/>
                      <a:pt x="2151" y="1819"/>
                    </a:cubicBezTo>
                    <a:lnTo>
                      <a:pt x="2151" y="1757"/>
                    </a:lnTo>
                    <a:lnTo>
                      <a:pt x="2151" y="1658"/>
                    </a:lnTo>
                    <a:lnTo>
                      <a:pt x="2151" y="1596"/>
                    </a:lnTo>
                    <a:cubicBezTo>
                      <a:pt x="2151" y="1569"/>
                      <a:pt x="2129" y="1547"/>
                      <a:pt x="2102" y="1547"/>
                    </a:cubicBezTo>
                    <a:lnTo>
                      <a:pt x="2040" y="1547"/>
                    </a:lnTo>
                    <a:lnTo>
                      <a:pt x="160" y="1547"/>
                    </a:lnTo>
                    <a:cubicBezTo>
                      <a:pt x="133" y="1547"/>
                      <a:pt x="112" y="1525"/>
                      <a:pt x="112" y="1498"/>
                    </a:cubicBezTo>
                    <a:lnTo>
                      <a:pt x="112" y="1496"/>
                    </a:lnTo>
                    <a:cubicBezTo>
                      <a:pt x="112" y="1469"/>
                      <a:pt x="133" y="1447"/>
                      <a:pt x="160" y="1447"/>
                    </a:cubicBezTo>
                    <a:lnTo>
                      <a:pt x="2040" y="1447"/>
                    </a:lnTo>
                    <a:lnTo>
                      <a:pt x="2102" y="1447"/>
                    </a:lnTo>
                    <a:cubicBezTo>
                      <a:pt x="2129" y="1447"/>
                      <a:pt x="2151" y="1425"/>
                      <a:pt x="2151" y="1398"/>
                    </a:cubicBezTo>
                    <a:lnTo>
                      <a:pt x="2151" y="1336"/>
                    </a:lnTo>
                    <a:lnTo>
                      <a:pt x="2151" y="1237"/>
                    </a:lnTo>
                    <a:lnTo>
                      <a:pt x="2151" y="1175"/>
                    </a:lnTo>
                    <a:cubicBezTo>
                      <a:pt x="2151" y="1148"/>
                      <a:pt x="2129" y="1126"/>
                      <a:pt x="2102" y="1126"/>
                    </a:cubicBezTo>
                    <a:lnTo>
                      <a:pt x="2040" y="1126"/>
                    </a:lnTo>
                    <a:lnTo>
                      <a:pt x="160" y="1126"/>
                    </a:lnTo>
                    <a:cubicBezTo>
                      <a:pt x="133" y="1126"/>
                      <a:pt x="112" y="1104"/>
                      <a:pt x="112" y="1077"/>
                    </a:cubicBezTo>
                    <a:lnTo>
                      <a:pt x="112" y="1077"/>
                    </a:lnTo>
                    <a:cubicBezTo>
                      <a:pt x="112" y="1050"/>
                      <a:pt x="133" y="1028"/>
                      <a:pt x="160" y="1028"/>
                    </a:cubicBezTo>
                    <a:lnTo>
                      <a:pt x="2040" y="1028"/>
                    </a:lnTo>
                    <a:lnTo>
                      <a:pt x="2102" y="1028"/>
                    </a:lnTo>
                    <a:cubicBezTo>
                      <a:pt x="2129" y="1028"/>
                      <a:pt x="2151" y="1006"/>
                      <a:pt x="2151" y="979"/>
                    </a:cubicBezTo>
                    <a:lnTo>
                      <a:pt x="2151" y="917"/>
                    </a:lnTo>
                    <a:lnTo>
                      <a:pt x="2151" y="818"/>
                    </a:lnTo>
                    <a:lnTo>
                      <a:pt x="2151" y="756"/>
                    </a:lnTo>
                    <a:cubicBezTo>
                      <a:pt x="2151" y="729"/>
                      <a:pt x="2129" y="707"/>
                      <a:pt x="2102" y="707"/>
                    </a:cubicBezTo>
                    <a:lnTo>
                      <a:pt x="2040" y="707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23">
                <a:extLst>
                  <a:ext uri="{FF2B5EF4-FFF2-40B4-BE49-F238E27FC236}">
                    <a16:creationId xmlns:a16="http://schemas.microsoft.com/office/drawing/2014/main" id="{10592A98-2023-453A-AF41-38A55B145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766" y="4538701"/>
                <a:ext cx="1370597" cy="1595045"/>
              </a:xfrm>
              <a:custGeom>
                <a:avLst/>
                <a:gdLst>
                  <a:gd name="T0" fmla="*/ 1171 w 2150"/>
                  <a:gd name="T1" fmla="*/ 707 h 2501"/>
                  <a:gd name="T2" fmla="*/ 1122 w 2150"/>
                  <a:gd name="T3" fmla="*/ 49 h 2501"/>
                  <a:gd name="T4" fmla="*/ 1060 w 2150"/>
                  <a:gd name="T5" fmla="*/ 0 h 2501"/>
                  <a:gd name="T6" fmla="*/ 1011 w 2150"/>
                  <a:gd name="T7" fmla="*/ 707 h 2501"/>
                  <a:gd name="T8" fmla="*/ 1011 w 2150"/>
                  <a:gd name="T9" fmla="*/ 769 h 2501"/>
                  <a:gd name="T10" fmla="*/ 1990 w 2150"/>
                  <a:gd name="T11" fmla="*/ 818 h 2501"/>
                  <a:gd name="T12" fmla="*/ 2039 w 2150"/>
                  <a:gd name="T13" fmla="*/ 868 h 2501"/>
                  <a:gd name="T14" fmla="*/ 111 w 2150"/>
                  <a:gd name="T15" fmla="*/ 916 h 2501"/>
                  <a:gd name="T16" fmla="*/ 0 w 2150"/>
                  <a:gd name="T17" fmla="*/ 965 h 2501"/>
                  <a:gd name="T18" fmla="*/ 0 w 2150"/>
                  <a:gd name="T19" fmla="*/ 1125 h 2501"/>
                  <a:gd name="T20" fmla="*/ 42 w 2150"/>
                  <a:gd name="T21" fmla="*/ 1237 h 2501"/>
                  <a:gd name="T22" fmla="*/ 1990 w 2150"/>
                  <a:gd name="T23" fmla="*/ 1236 h 2501"/>
                  <a:gd name="T24" fmla="*/ 2039 w 2150"/>
                  <a:gd name="T25" fmla="*/ 1286 h 2501"/>
                  <a:gd name="T26" fmla="*/ 41 w 2150"/>
                  <a:gd name="T27" fmla="*/ 1335 h 2501"/>
                  <a:gd name="T28" fmla="*/ 0 w 2150"/>
                  <a:gd name="T29" fmla="*/ 1446 h 2501"/>
                  <a:gd name="T30" fmla="*/ 0 w 2150"/>
                  <a:gd name="T31" fmla="*/ 1621 h 2501"/>
                  <a:gd name="T32" fmla="*/ 111 w 2150"/>
                  <a:gd name="T33" fmla="*/ 1659 h 2501"/>
                  <a:gd name="T34" fmla="*/ 2039 w 2150"/>
                  <a:gd name="T35" fmla="*/ 1706 h 2501"/>
                  <a:gd name="T36" fmla="*/ 1990 w 2150"/>
                  <a:gd name="T37" fmla="*/ 1756 h 2501"/>
                  <a:gd name="T38" fmla="*/ 0 w 2150"/>
                  <a:gd name="T39" fmla="*/ 1804 h 2501"/>
                  <a:gd name="T40" fmla="*/ 0 w 2150"/>
                  <a:gd name="T41" fmla="*/ 1968 h 2501"/>
                  <a:gd name="T42" fmla="*/ 42 w 2150"/>
                  <a:gd name="T43" fmla="*/ 2080 h 2501"/>
                  <a:gd name="T44" fmla="*/ 1990 w 2150"/>
                  <a:gd name="T45" fmla="*/ 2079 h 2501"/>
                  <a:gd name="T46" fmla="*/ 2039 w 2150"/>
                  <a:gd name="T47" fmla="*/ 2129 h 2501"/>
                  <a:gd name="T48" fmla="*/ 40 w 2150"/>
                  <a:gd name="T49" fmla="*/ 2178 h 2501"/>
                  <a:gd name="T50" fmla="*/ 0 w 2150"/>
                  <a:gd name="T51" fmla="*/ 2289 h 2501"/>
                  <a:gd name="T52" fmla="*/ 0 w 2150"/>
                  <a:gd name="T53" fmla="*/ 2451 h 2501"/>
                  <a:gd name="T54" fmla="*/ 111 w 2150"/>
                  <a:gd name="T55" fmla="*/ 2501 h 2501"/>
                  <a:gd name="T56" fmla="*/ 2150 w 2150"/>
                  <a:gd name="T57" fmla="*/ 2451 h 2501"/>
                  <a:gd name="T58" fmla="*/ 2101 w 2150"/>
                  <a:gd name="T59" fmla="*/ 2389 h 2501"/>
                  <a:gd name="T60" fmla="*/ 111 w 2150"/>
                  <a:gd name="T61" fmla="*/ 2340 h 2501"/>
                  <a:gd name="T62" fmla="*/ 160 w 2150"/>
                  <a:gd name="T63" fmla="*/ 2289 h 2501"/>
                  <a:gd name="T64" fmla="*/ 2101 w 2150"/>
                  <a:gd name="T65" fmla="*/ 2289 h 2501"/>
                  <a:gd name="T66" fmla="*/ 2150 w 2150"/>
                  <a:gd name="T67" fmla="*/ 2178 h 2501"/>
                  <a:gd name="T68" fmla="*/ 2150 w 2150"/>
                  <a:gd name="T69" fmla="*/ 2016 h 2501"/>
                  <a:gd name="T70" fmla="*/ 2039 w 2150"/>
                  <a:gd name="T71" fmla="*/ 1968 h 2501"/>
                  <a:gd name="T72" fmla="*/ 111 w 2150"/>
                  <a:gd name="T73" fmla="*/ 1919 h 2501"/>
                  <a:gd name="T74" fmla="*/ 160 w 2150"/>
                  <a:gd name="T75" fmla="*/ 1867 h 2501"/>
                  <a:gd name="T76" fmla="*/ 2101 w 2150"/>
                  <a:gd name="T77" fmla="*/ 1867 h 2501"/>
                  <a:gd name="T78" fmla="*/ 2150 w 2150"/>
                  <a:gd name="T79" fmla="*/ 1756 h 2501"/>
                  <a:gd name="T80" fmla="*/ 2150 w 2150"/>
                  <a:gd name="T81" fmla="*/ 1595 h 2501"/>
                  <a:gd name="T82" fmla="*/ 2039 w 2150"/>
                  <a:gd name="T83" fmla="*/ 1546 h 2501"/>
                  <a:gd name="T84" fmla="*/ 111 w 2150"/>
                  <a:gd name="T85" fmla="*/ 1498 h 2501"/>
                  <a:gd name="T86" fmla="*/ 160 w 2150"/>
                  <a:gd name="T87" fmla="*/ 1446 h 2501"/>
                  <a:gd name="T88" fmla="*/ 2101 w 2150"/>
                  <a:gd name="T89" fmla="*/ 1446 h 2501"/>
                  <a:gd name="T90" fmla="*/ 2150 w 2150"/>
                  <a:gd name="T91" fmla="*/ 1335 h 2501"/>
                  <a:gd name="T92" fmla="*/ 2150 w 2150"/>
                  <a:gd name="T93" fmla="*/ 1174 h 2501"/>
                  <a:gd name="T94" fmla="*/ 2039 w 2150"/>
                  <a:gd name="T95" fmla="*/ 1125 h 2501"/>
                  <a:gd name="T96" fmla="*/ 111 w 2150"/>
                  <a:gd name="T97" fmla="*/ 1076 h 2501"/>
                  <a:gd name="T98" fmla="*/ 160 w 2150"/>
                  <a:gd name="T99" fmla="*/ 1028 h 2501"/>
                  <a:gd name="T100" fmla="*/ 2101 w 2150"/>
                  <a:gd name="T101" fmla="*/ 1028 h 2501"/>
                  <a:gd name="T102" fmla="*/ 2150 w 2150"/>
                  <a:gd name="T103" fmla="*/ 916 h 2501"/>
                  <a:gd name="T104" fmla="*/ 2150 w 2150"/>
                  <a:gd name="T105" fmla="*/ 755 h 2501"/>
                  <a:gd name="T106" fmla="*/ 2039 w 2150"/>
                  <a:gd name="T107" fmla="*/ 707 h 2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50" h="2501">
                    <a:moveTo>
                      <a:pt x="2039" y="707"/>
                    </a:moveTo>
                    <a:lnTo>
                      <a:pt x="1171" y="707"/>
                    </a:lnTo>
                    <a:cubicBezTo>
                      <a:pt x="1144" y="707"/>
                      <a:pt x="1122" y="685"/>
                      <a:pt x="1122" y="658"/>
                    </a:cubicBezTo>
                    <a:lnTo>
                      <a:pt x="1122" y="49"/>
                    </a:lnTo>
                    <a:cubicBezTo>
                      <a:pt x="1122" y="22"/>
                      <a:pt x="1101" y="0"/>
                      <a:pt x="1074" y="0"/>
                    </a:cubicBezTo>
                    <a:lnTo>
                      <a:pt x="1060" y="0"/>
                    </a:lnTo>
                    <a:cubicBezTo>
                      <a:pt x="1033" y="0"/>
                      <a:pt x="1011" y="22"/>
                      <a:pt x="1011" y="49"/>
                    </a:cubicBezTo>
                    <a:lnTo>
                      <a:pt x="1011" y="707"/>
                    </a:lnTo>
                    <a:lnTo>
                      <a:pt x="1011" y="753"/>
                    </a:lnTo>
                    <a:lnTo>
                      <a:pt x="1011" y="769"/>
                    </a:lnTo>
                    <a:cubicBezTo>
                      <a:pt x="1011" y="796"/>
                      <a:pt x="1033" y="818"/>
                      <a:pt x="1060" y="818"/>
                    </a:cubicBezTo>
                    <a:lnTo>
                      <a:pt x="1990" y="818"/>
                    </a:lnTo>
                    <a:cubicBezTo>
                      <a:pt x="2017" y="818"/>
                      <a:pt x="2039" y="840"/>
                      <a:pt x="2039" y="866"/>
                    </a:cubicBezTo>
                    <a:lnTo>
                      <a:pt x="2039" y="868"/>
                    </a:lnTo>
                    <a:cubicBezTo>
                      <a:pt x="2039" y="895"/>
                      <a:pt x="2017" y="916"/>
                      <a:pt x="1990" y="916"/>
                    </a:cubicBezTo>
                    <a:lnTo>
                      <a:pt x="111" y="916"/>
                    </a:lnTo>
                    <a:lnTo>
                      <a:pt x="49" y="916"/>
                    </a:lnTo>
                    <a:cubicBezTo>
                      <a:pt x="22" y="916"/>
                      <a:pt x="0" y="938"/>
                      <a:pt x="0" y="965"/>
                    </a:cubicBezTo>
                    <a:lnTo>
                      <a:pt x="0" y="1028"/>
                    </a:lnTo>
                    <a:lnTo>
                      <a:pt x="0" y="1125"/>
                    </a:lnTo>
                    <a:lnTo>
                      <a:pt x="0" y="1196"/>
                    </a:lnTo>
                    <a:cubicBezTo>
                      <a:pt x="0" y="1219"/>
                      <a:pt x="19" y="1237"/>
                      <a:pt x="42" y="1237"/>
                    </a:cubicBezTo>
                    <a:lnTo>
                      <a:pt x="111" y="1237"/>
                    </a:lnTo>
                    <a:lnTo>
                      <a:pt x="1990" y="1236"/>
                    </a:lnTo>
                    <a:cubicBezTo>
                      <a:pt x="2017" y="1236"/>
                      <a:pt x="2039" y="1258"/>
                      <a:pt x="2039" y="1285"/>
                    </a:cubicBezTo>
                    <a:lnTo>
                      <a:pt x="2039" y="1286"/>
                    </a:lnTo>
                    <a:cubicBezTo>
                      <a:pt x="2039" y="1313"/>
                      <a:pt x="2017" y="1335"/>
                      <a:pt x="1990" y="1335"/>
                    </a:cubicBezTo>
                    <a:lnTo>
                      <a:pt x="41" y="1335"/>
                    </a:lnTo>
                    <a:cubicBezTo>
                      <a:pt x="18" y="1335"/>
                      <a:pt x="0" y="1353"/>
                      <a:pt x="0" y="1376"/>
                    </a:cubicBezTo>
                    <a:lnTo>
                      <a:pt x="0" y="1446"/>
                    </a:lnTo>
                    <a:lnTo>
                      <a:pt x="0" y="1546"/>
                    </a:lnTo>
                    <a:lnTo>
                      <a:pt x="0" y="1621"/>
                    </a:lnTo>
                    <a:cubicBezTo>
                      <a:pt x="0" y="1642"/>
                      <a:pt x="17" y="1659"/>
                      <a:pt x="38" y="1659"/>
                    </a:cubicBezTo>
                    <a:lnTo>
                      <a:pt x="111" y="1659"/>
                    </a:lnTo>
                    <a:lnTo>
                      <a:pt x="1990" y="1658"/>
                    </a:lnTo>
                    <a:cubicBezTo>
                      <a:pt x="2017" y="1658"/>
                      <a:pt x="2039" y="1679"/>
                      <a:pt x="2039" y="1706"/>
                    </a:cubicBezTo>
                    <a:lnTo>
                      <a:pt x="2039" y="1707"/>
                    </a:lnTo>
                    <a:cubicBezTo>
                      <a:pt x="2039" y="1734"/>
                      <a:pt x="2017" y="1756"/>
                      <a:pt x="1990" y="1756"/>
                    </a:cubicBezTo>
                    <a:lnTo>
                      <a:pt x="47" y="1756"/>
                    </a:lnTo>
                    <a:cubicBezTo>
                      <a:pt x="21" y="1756"/>
                      <a:pt x="0" y="1777"/>
                      <a:pt x="0" y="1804"/>
                    </a:cubicBezTo>
                    <a:lnTo>
                      <a:pt x="0" y="1867"/>
                    </a:lnTo>
                    <a:lnTo>
                      <a:pt x="0" y="1968"/>
                    </a:lnTo>
                    <a:lnTo>
                      <a:pt x="0" y="2038"/>
                    </a:lnTo>
                    <a:cubicBezTo>
                      <a:pt x="0" y="2061"/>
                      <a:pt x="18" y="2080"/>
                      <a:pt x="42" y="2080"/>
                    </a:cubicBezTo>
                    <a:lnTo>
                      <a:pt x="111" y="2080"/>
                    </a:lnTo>
                    <a:lnTo>
                      <a:pt x="1990" y="2079"/>
                    </a:lnTo>
                    <a:cubicBezTo>
                      <a:pt x="2017" y="2079"/>
                      <a:pt x="2039" y="2101"/>
                      <a:pt x="2039" y="2128"/>
                    </a:cubicBezTo>
                    <a:lnTo>
                      <a:pt x="2039" y="2129"/>
                    </a:lnTo>
                    <a:cubicBezTo>
                      <a:pt x="2039" y="2156"/>
                      <a:pt x="2017" y="2178"/>
                      <a:pt x="1990" y="2178"/>
                    </a:cubicBezTo>
                    <a:lnTo>
                      <a:pt x="40" y="2178"/>
                    </a:lnTo>
                    <a:cubicBezTo>
                      <a:pt x="18" y="2178"/>
                      <a:pt x="0" y="2196"/>
                      <a:pt x="0" y="2218"/>
                    </a:cubicBezTo>
                    <a:lnTo>
                      <a:pt x="0" y="2289"/>
                    </a:lnTo>
                    <a:lnTo>
                      <a:pt x="0" y="2389"/>
                    </a:lnTo>
                    <a:lnTo>
                      <a:pt x="0" y="2451"/>
                    </a:lnTo>
                    <a:cubicBezTo>
                      <a:pt x="0" y="2479"/>
                      <a:pt x="22" y="2501"/>
                      <a:pt x="50" y="2501"/>
                    </a:cubicBezTo>
                    <a:lnTo>
                      <a:pt x="111" y="2501"/>
                    </a:lnTo>
                    <a:lnTo>
                      <a:pt x="2101" y="2500"/>
                    </a:lnTo>
                    <a:cubicBezTo>
                      <a:pt x="2128" y="2500"/>
                      <a:pt x="2150" y="2478"/>
                      <a:pt x="2150" y="2451"/>
                    </a:cubicBezTo>
                    <a:lnTo>
                      <a:pt x="2150" y="2438"/>
                    </a:lnTo>
                    <a:cubicBezTo>
                      <a:pt x="2150" y="2411"/>
                      <a:pt x="2128" y="2389"/>
                      <a:pt x="2101" y="2389"/>
                    </a:cubicBezTo>
                    <a:lnTo>
                      <a:pt x="160" y="2389"/>
                    </a:lnTo>
                    <a:cubicBezTo>
                      <a:pt x="133" y="2389"/>
                      <a:pt x="111" y="2367"/>
                      <a:pt x="111" y="2340"/>
                    </a:cubicBezTo>
                    <a:lnTo>
                      <a:pt x="111" y="2337"/>
                    </a:lnTo>
                    <a:cubicBezTo>
                      <a:pt x="111" y="2311"/>
                      <a:pt x="133" y="2289"/>
                      <a:pt x="160" y="2289"/>
                    </a:cubicBezTo>
                    <a:lnTo>
                      <a:pt x="2039" y="2289"/>
                    </a:lnTo>
                    <a:lnTo>
                      <a:pt x="2101" y="2289"/>
                    </a:lnTo>
                    <a:cubicBezTo>
                      <a:pt x="2128" y="2289"/>
                      <a:pt x="2150" y="2267"/>
                      <a:pt x="2150" y="2240"/>
                    </a:cubicBezTo>
                    <a:lnTo>
                      <a:pt x="2150" y="2178"/>
                    </a:lnTo>
                    <a:lnTo>
                      <a:pt x="2150" y="2079"/>
                    </a:lnTo>
                    <a:lnTo>
                      <a:pt x="2150" y="2016"/>
                    </a:lnTo>
                    <a:cubicBezTo>
                      <a:pt x="2150" y="1990"/>
                      <a:pt x="2128" y="1968"/>
                      <a:pt x="2101" y="1968"/>
                    </a:cubicBezTo>
                    <a:lnTo>
                      <a:pt x="2039" y="1968"/>
                    </a:lnTo>
                    <a:lnTo>
                      <a:pt x="160" y="1968"/>
                    </a:lnTo>
                    <a:cubicBezTo>
                      <a:pt x="133" y="1968"/>
                      <a:pt x="111" y="1946"/>
                      <a:pt x="111" y="1919"/>
                    </a:cubicBezTo>
                    <a:lnTo>
                      <a:pt x="111" y="1916"/>
                    </a:lnTo>
                    <a:cubicBezTo>
                      <a:pt x="111" y="1889"/>
                      <a:pt x="133" y="1867"/>
                      <a:pt x="160" y="1867"/>
                    </a:cubicBezTo>
                    <a:lnTo>
                      <a:pt x="2039" y="1867"/>
                    </a:lnTo>
                    <a:lnTo>
                      <a:pt x="2101" y="1867"/>
                    </a:lnTo>
                    <a:cubicBezTo>
                      <a:pt x="2128" y="1867"/>
                      <a:pt x="2150" y="1846"/>
                      <a:pt x="2150" y="1819"/>
                    </a:cubicBezTo>
                    <a:lnTo>
                      <a:pt x="2150" y="1756"/>
                    </a:lnTo>
                    <a:lnTo>
                      <a:pt x="2150" y="1658"/>
                    </a:lnTo>
                    <a:lnTo>
                      <a:pt x="2150" y="1595"/>
                    </a:lnTo>
                    <a:cubicBezTo>
                      <a:pt x="2150" y="1568"/>
                      <a:pt x="2128" y="1546"/>
                      <a:pt x="2101" y="1546"/>
                    </a:cubicBezTo>
                    <a:lnTo>
                      <a:pt x="2039" y="1546"/>
                    </a:lnTo>
                    <a:lnTo>
                      <a:pt x="160" y="1546"/>
                    </a:lnTo>
                    <a:cubicBezTo>
                      <a:pt x="133" y="1546"/>
                      <a:pt x="111" y="1525"/>
                      <a:pt x="111" y="1498"/>
                    </a:cubicBezTo>
                    <a:lnTo>
                      <a:pt x="111" y="1495"/>
                    </a:lnTo>
                    <a:cubicBezTo>
                      <a:pt x="111" y="1468"/>
                      <a:pt x="133" y="1446"/>
                      <a:pt x="160" y="1446"/>
                    </a:cubicBezTo>
                    <a:lnTo>
                      <a:pt x="2039" y="1446"/>
                    </a:lnTo>
                    <a:lnTo>
                      <a:pt x="2101" y="1446"/>
                    </a:lnTo>
                    <a:cubicBezTo>
                      <a:pt x="2128" y="1446"/>
                      <a:pt x="2150" y="1424"/>
                      <a:pt x="2150" y="1397"/>
                    </a:cubicBezTo>
                    <a:lnTo>
                      <a:pt x="2150" y="1335"/>
                    </a:lnTo>
                    <a:lnTo>
                      <a:pt x="2150" y="1236"/>
                    </a:lnTo>
                    <a:lnTo>
                      <a:pt x="2150" y="1174"/>
                    </a:lnTo>
                    <a:cubicBezTo>
                      <a:pt x="2150" y="1147"/>
                      <a:pt x="2128" y="1125"/>
                      <a:pt x="2101" y="1125"/>
                    </a:cubicBezTo>
                    <a:lnTo>
                      <a:pt x="2039" y="1125"/>
                    </a:lnTo>
                    <a:lnTo>
                      <a:pt x="160" y="1125"/>
                    </a:lnTo>
                    <a:cubicBezTo>
                      <a:pt x="133" y="1125"/>
                      <a:pt x="111" y="1103"/>
                      <a:pt x="111" y="1076"/>
                    </a:cubicBezTo>
                    <a:lnTo>
                      <a:pt x="111" y="1076"/>
                    </a:lnTo>
                    <a:cubicBezTo>
                      <a:pt x="111" y="1049"/>
                      <a:pt x="133" y="1028"/>
                      <a:pt x="160" y="1028"/>
                    </a:cubicBezTo>
                    <a:lnTo>
                      <a:pt x="2039" y="1028"/>
                    </a:lnTo>
                    <a:lnTo>
                      <a:pt x="2101" y="1028"/>
                    </a:lnTo>
                    <a:cubicBezTo>
                      <a:pt x="2128" y="1028"/>
                      <a:pt x="2150" y="1006"/>
                      <a:pt x="2150" y="979"/>
                    </a:cubicBezTo>
                    <a:lnTo>
                      <a:pt x="2150" y="916"/>
                    </a:lnTo>
                    <a:lnTo>
                      <a:pt x="2150" y="818"/>
                    </a:lnTo>
                    <a:lnTo>
                      <a:pt x="2150" y="755"/>
                    </a:lnTo>
                    <a:cubicBezTo>
                      <a:pt x="2150" y="728"/>
                      <a:pt x="2128" y="707"/>
                      <a:pt x="2101" y="707"/>
                    </a:cubicBezTo>
                    <a:lnTo>
                      <a:pt x="2039" y="707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24">
                <a:extLst>
                  <a:ext uri="{FF2B5EF4-FFF2-40B4-BE49-F238E27FC236}">
                    <a16:creationId xmlns:a16="http://schemas.microsoft.com/office/drawing/2014/main" id="{16F4614C-6D3E-4F12-A4D8-DA7BE77D4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766" y="4538701"/>
                <a:ext cx="1370597" cy="1595045"/>
              </a:xfrm>
              <a:custGeom>
                <a:avLst/>
                <a:gdLst>
                  <a:gd name="T0" fmla="*/ 1171 w 2150"/>
                  <a:gd name="T1" fmla="*/ 707 h 2501"/>
                  <a:gd name="T2" fmla="*/ 1122 w 2150"/>
                  <a:gd name="T3" fmla="*/ 49 h 2501"/>
                  <a:gd name="T4" fmla="*/ 1060 w 2150"/>
                  <a:gd name="T5" fmla="*/ 0 h 2501"/>
                  <a:gd name="T6" fmla="*/ 1011 w 2150"/>
                  <a:gd name="T7" fmla="*/ 707 h 2501"/>
                  <a:gd name="T8" fmla="*/ 1011 w 2150"/>
                  <a:gd name="T9" fmla="*/ 769 h 2501"/>
                  <a:gd name="T10" fmla="*/ 1990 w 2150"/>
                  <a:gd name="T11" fmla="*/ 818 h 2501"/>
                  <a:gd name="T12" fmla="*/ 2039 w 2150"/>
                  <a:gd name="T13" fmla="*/ 868 h 2501"/>
                  <a:gd name="T14" fmla="*/ 111 w 2150"/>
                  <a:gd name="T15" fmla="*/ 916 h 2501"/>
                  <a:gd name="T16" fmla="*/ 0 w 2150"/>
                  <a:gd name="T17" fmla="*/ 965 h 2501"/>
                  <a:gd name="T18" fmla="*/ 0 w 2150"/>
                  <a:gd name="T19" fmla="*/ 1125 h 2501"/>
                  <a:gd name="T20" fmla="*/ 42 w 2150"/>
                  <a:gd name="T21" fmla="*/ 1237 h 2501"/>
                  <a:gd name="T22" fmla="*/ 1990 w 2150"/>
                  <a:gd name="T23" fmla="*/ 1236 h 2501"/>
                  <a:gd name="T24" fmla="*/ 2039 w 2150"/>
                  <a:gd name="T25" fmla="*/ 1286 h 2501"/>
                  <a:gd name="T26" fmla="*/ 41 w 2150"/>
                  <a:gd name="T27" fmla="*/ 1335 h 2501"/>
                  <a:gd name="T28" fmla="*/ 0 w 2150"/>
                  <a:gd name="T29" fmla="*/ 1446 h 2501"/>
                  <a:gd name="T30" fmla="*/ 0 w 2150"/>
                  <a:gd name="T31" fmla="*/ 1621 h 2501"/>
                  <a:gd name="T32" fmla="*/ 111 w 2150"/>
                  <a:gd name="T33" fmla="*/ 1659 h 2501"/>
                  <a:gd name="T34" fmla="*/ 2039 w 2150"/>
                  <a:gd name="T35" fmla="*/ 1706 h 2501"/>
                  <a:gd name="T36" fmla="*/ 1990 w 2150"/>
                  <a:gd name="T37" fmla="*/ 1756 h 2501"/>
                  <a:gd name="T38" fmla="*/ 0 w 2150"/>
                  <a:gd name="T39" fmla="*/ 1804 h 2501"/>
                  <a:gd name="T40" fmla="*/ 0 w 2150"/>
                  <a:gd name="T41" fmla="*/ 1968 h 2501"/>
                  <a:gd name="T42" fmla="*/ 42 w 2150"/>
                  <a:gd name="T43" fmla="*/ 2080 h 2501"/>
                  <a:gd name="T44" fmla="*/ 1990 w 2150"/>
                  <a:gd name="T45" fmla="*/ 2079 h 2501"/>
                  <a:gd name="T46" fmla="*/ 2039 w 2150"/>
                  <a:gd name="T47" fmla="*/ 2129 h 2501"/>
                  <a:gd name="T48" fmla="*/ 40 w 2150"/>
                  <a:gd name="T49" fmla="*/ 2178 h 2501"/>
                  <a:gd name="T50" fmla="*/ 0 w 2150"/>
                  <a:gd name="T51" fmla="*/ 2289 h 2501"/>
                  <a:gd name="T52" fmla="*/ 0 w 2150"/>
                  <a:gd name="T53" fmla="*/ 2451 h 2501"/>
                  <a:gd name="T54" fmla="*/ 111 w 2150"/>
                  <a:gd name="T55" fmla="*/ 2501 h 2501"/>
                  <a:gd name="T56" fmla="*/ 2150 w 2150"/>
                  <a:gd name="T57" fmla="*/ 2451 h 2501"/>
                  <a:gd name="T58" fmla="*/ 2101 w 2150"/>
                  <a:gd name="T59" fmla="*/ 2389 h 2501"/>
                  <a:gd name="T60" fmla="*/ 111 w 2150"/>
                  <a:gd name="T61" fmla="*/ 2340 h 2501"/>
                  <a:gd name="T62" fmla="*/ 160 w 2150"/>
                  <a:gd name="T63" fmla="*/ 2289 h 2501"/>
                  <a:gd name="T64" fmla="*/ 2101 w 2150"/>
                  <a:gd name="T65" fmla="*/ 2289 h 2501"/>
                  <a:gd name="T66" fmla="*/ 2150 w 2150"/>
                  <a:gd name="T67" fmla="*/ 2178 h 2501"/>
                  <a:gd name="T68" fmla="*/ 2150 w 2150"/>
                  <a:gd name="T69" fmla="*/ 2016 h 2501"/>
                  <a:gd name="T70" fmla="*/ 2039 w 2150"/>
                  <a:gd name="T71" fmla="*/ 1968 h 2501"/>
                  <a:gd name="T72" fmla="*/ 111 w 2150"/>
                  <a:gd name="T73" fmla="*/ 1919 h 2501"/>
                  <a:gd name="T74" fmla="*/ 160 w 2150"/>
                  <a:gd name="T75" fmla="*/ 1867 h 2501"/>
                  <a:gd name="T76" fmla="*/ 2101 w 2150"/>
                  <a:gd name="T77" fmla="*/ 1867 h 2501"/>
                  <a:gd name="T78" fmla="*/ 2150 w 2150"/>
                  <a:gd name="T79" fmla="*/ 1756 h 2501"/>
                  <a:gd name="T80" fmla="*/ 2150 w 2150"/>
                  <a:gd name="T81" fmla="*/ 1595 h 2501"/>
                  <a:gd name="T82" fmla="*/ 2039 w 2150"/>
                  <a:gd name="T83" fmla="*/ 1546 h 2501"/>
                  <a:gd name="T84" fmla="*/ 111 w 2150"/>
                  <a:gd name="T85" fmla="*/ 1498 h 2501"/>
                  <a:gd name="T86" fmla="*/ 160 w 2150"/>
                  <a:gd name="T87" fmla="*/ 1446 h 2501"/>
                  <a:gd name="T88" fmla="*/ 2101 w 2150"/>
                  <a:gd name="T89" fmla="*/ 1446 h 2501"/>
                  <a:gd name="T90" fmla="*/ 2150 w 2150"/>
                  <a:gd name="T91" fmla="*/ 1335 h 2501"/>
                  <a:gd name="T92" fmla="*/ 2150 w 2150"/>
                  <a:gd name="T93" fmla="*/ 1174 h 2501"/>
                  <a:gd name="T94" fmla="*/ 2039 w 2150"/>
                  <a:gd name="T95" fmla="*/ 1125 h 2501"/>
                  <a:gd name="T96" fmla="*/ 111 w 2150"/>
                  <a:gd name="T97" fmla="*/ 1076 h 2501"/>
                  <a:gd name="T98" fmla="*/ 160 w 2150"/>
                  <a:gd name="T99" fmla="*/ 1028 h 2501"/>
                  <a:gd name="T100" fmla="*/ 2101 w 2150"/>
                  <a:gd name="T101" fmla="*/ 1028 h 2501"/>
                  <a:gd name="T102" fmla="*/ 2150 w 2150"/>
                  <a:gd name="T103" fmla="*/ 916 h 2501"/>
                  <a:gd name="T104" fmla="*/ 2150 w 2150"/>
                  <a:gd name="T105" fmla="*/ 755 h 2501"/>
                  <a:gd name="T106" fmla="*/ 2039 w 2150"/>
                  <a:gd name="T107" fmla="*/ 707 h 2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50" h="2501">
                    <a:moveTo>
                      <a:pt x="2039" y="707"/>
                    </a:moveTo>
                    <a:lnTo>
                      <a:pt x="1171" y="707"/>
                    </a:lnTo>
                    <a:cubicBezTo>
                      <a:pt x="1144" y="707"/>
                      <a:pt x="1122" y="685"/>
                      <a:pt x="1122" y="658"/>
                    </a:cubicBezTo>
                    <a:lnTo>
                      <a:pt x="1122" y="49"/>
                    </a:lnTo>
                    <a:cubicBezTo>
                      <a:pt x="1122" y="22"/>
                      <a:pt x="1101" y="0"/>
                      <a:pt x="1074" y="0"/>
                    </a:cubicBezTo>
                    <a:lnTo>
                      <a:pt x="1060" y="0"/>
                    </a:lnTo>
                    <a:cubicBezTo>
                      <a:pt x="1033" y="0"/>
                      <a:pt x="1011" y="22"/>
                      <a:pt x="1011" y="49"/>
                    </a:cubicBezTo>
                    <a:lnTo>
                      <a:pt x="1011" y="707"/>
                    </a:lnTo>
                    <a:lnTo>
                      <a:pt x="1011" y="753"/>
                    </a:lnTo>
                    <a:lnTo>
                      <a:pt x="1011" y="769"/>
                    </a:lnTo>
                    <a:cubicBezTo>
                      <a:pt x="1011" y="796"/>
                      <a:pt x="1033" y="818"/>
                      <a:pt x="1060" y="818"/>
                    </a:cubicBezTo>
                    <a:lnTo>
                      <a:pt x="1990" y="818"/>
                    </a:lnTo>
                    <a:cubicBezTo>
                      <a:pt x="2017" y="818"/>
                      <a:pt x="2039" y="840"/>
                      <a:pt x="2039" y="866"/>
                    </a:cubicBezTo>
                    <a:lnTo>
                      <a:pt x="2039" y="868"/>
                    </a:lnTo>
                    <a:cubicBezTo>
                      <a:pt x="2039" y="895"/>
                      <a:pt x="2017" y="916"/>
                      <a:pt x="1990" y="916"/>
                    </a:cubicBezTo>
                    <a:lnTo>
                      <a:pt x="111" y="916"/>
                    </a:lnTo>
                    <a:lnTo>
                      <a:pt x="49" y="916"/>
                    </a:lnTo>
                    <a:cubicBezTo>
                      <a:pt x="22" y="916"/>
                      <a:pt x="0" y="938"/>
                      <a:pt x="0" y="965"/>
                    </a:cubicBezTo>
                    <a:lnTo>
                      <a:pt x="0" y="1028"/>
                    </a:lnTo>
                    <a:lnTo>
                      <a:pt x="0" y="1125"/>
                    </a:lnTo>
                    <a:lnTo>
                      <a:pt x="0" y="1196"/>
                    </a:lnTo>
                    <a:cubicBezTo>
                      <a:pt x="0" y="1219"/>
                      <a:pt x="19" y="1237"/>
                      <a:pt x="42" y="1237"/>
                    </a:cubicBezTo>
                    <a:lnTo>
                      <a:pt x="111" y="1237"/>
                    </a:lnTo>
                    <a:lnTo>
                      <a:pt x="1990" y="1236"/>
                    </a:lnTo>
                    <a:cubicBezTo>
                      <a:pt x="2017" y="1236"/>
                      <a:pt x="2039" y="1258"/>
                      <a:pt x="2039" y="1285"/>
                    </a:cubicBezTo>
                    <a:lnTo>
                      <a:pt x="2039" y="1286"/>
                    </a:lnTo>
                    <a:cubicBezTo>
                      <a:pt x="2039" y="1313"/>
                      <a:pt x="2017" y="1335"/>
                      <a:pt x="1990" y="1335"/>
                    </a:cubicBezTo>
                    <a:lnTo>
                      <a:pt x="41" y="1335"/>
                    </a:lnTo>
                    <a:cubicBezTo>
                      <a:pt x="18" y="1335"/>
                      <a:pt x="0" y="1353"/>
                      <a:pt x="0" y="1376"/>
                    </a:cubicBezTo>
                    <a:lnTo>
                      <a:pt x="0" y="1446"/>
                    </a:lnTo>
                    <a:lnTo>
                      <a:pt x="0" y="1546"/>
                    </a:lnTo>
                    <a:lnTo>
                      <a:pt x="0" y="1621"/>
                    </a:lnTo>
                    <a:cubicBezTo>
                      <a:pt x="0" y="1642"/>
                      <a:pt x="17" y="1659"/>
                      <a:pt x="38" y="1659"/>
                    </a:cubicBezTo>
                    <a:lnTo>
                      <a:pt x="111" y="1659"/>
                    </a:lnTo>
                    <a:lnTo>
                      <a:pt x="1990" y="1658"/>
                    </a:lnTo>
                    <a:cubicBezTo>
                      <a:pt x="2017" y="1658"/>
                      <a:pt x="2039" y="1679"/>
                      <a:pt x="2039" y="1706"/>
                    </a:cubicBezTo>
                    <a:lnTo>
                      <a:pt x="2039" y="1707"/>
                    </a:lnTo>
                    <a:cubicBezTo>
                      <a:pt x="2039" y="1734"/>
                      <a:pt x="2017" y="1756"/>
                      <a:pt x="1990" y="1756"/>
                    </a:cubicBezTo>
                    <a:lnTo>
                      <a:pt x="47" y="1756"/>
                    </a:lnTo>
                    <a:cubicBezTo>
                      <a:pt x="21" y="1756"/>
                      <a:pt x="0" y="1777"/>
                      <a:pt x="0" y="1804"/>
                    </a:cubicBezTo>
                    <a:lnTo>
                      <a:pt x="0" y="1867"/>
                    </a:lnTo>
                    <a:lnTo>
                      <a:pt x="0" y="1968"/>
                    </a:lnTo>
                    <a:lnTo>
                      <a:pt x="0" y="2038"/>
                    </a:lnTo>
                    <a:cubicBezTo>
                      <a:pt x="0" y="2061"/>
                      <a:pt x="18" y="2080"/>
                      <a:pt x="42" y="2080"/>
                    </a:cubicBezTo>
                    <a:lnTo>
                      <a:pt x="111" y="2080"/>
                    </a:lnTo>
                    <a:lnTo>
                      <a:pt x="1990" y="2079"/>
                    </a:lnTo>
                    <a:cubicBezTo>
                      <a:pt x="2017" y="2079"/>
                      <a:pt x="2039" y="2101"/>
                      <a:pt x="2039" y="2128"/>
                    </a:cubicBezTo>
                    <a:lnTo>
                      <a:pt x="2039" y="2129"/>
                    </a:lnTo>
                    <a:cubicBezTo>
                      <a:pt x="2039" y="2156"/>
                      <a:pt x="2017" y="2178"/>
                      <a:pt x="1990" y="2178"/>
                    </a:cubicBezTo>
                    <a:lnTo>
                      <a:pt x="40" y="2178"/>
                    </a:lnTo>
                    <a:cubicBezTo>
                      <a:pt x="18" y="2178"/>
                      <a:pt x="0" y="2196"/>
                      <a:pt x="0" y="2218"/>
                    </a:cubicBezTo>
                    <a:lnTo>
                      <a:pt x="0" y="2289"/>
                    </a:lnTo>
                    <a:lnTo>
                      <a:pt x="0" y="2389"/>
                    </a:lnTo>
                    <a:lnTo>
                      <a:pt x="0" y="2451"/>
                    </a:lnTo>
                    <a:cubicBezTo>
                      <a:pt x="0" y="2479"/>
                      <a:pt x="22" y="2501"/>
                      <a:pt x="50" y="2501"/>
                    </a:cubicBezTo>
                    <a:lnTo>
                      <a:pt x="111" y="2501"/>
                    </a:lnTo>
                    <a:lnTo>
                      <a:pt x="2101" y="2500"/>
                    </a:lnTo>
                    <a:cubicBezTo>
                      <a:pt x="2128" y="2500"/>
                      <a:pt x="2150" y="2478"/>
                      <a:pt x="2150" y="2451"/>
                    </a:cubicBezTo>
                    <a:lnTo>
                      <a:pt x="2150" y="2438"/>
                    </a:lnTo>
                    <a:cubicBezTo>
                      <a:pt x="2150" y="2411"/>
                      <a:pt x="2128" y="2389"/>
                      <a:pt x="2101" y="2389"/>
                    </a:cubicBezTo>
                    <a:lnTo>
                      <a:pt x="160" y="2389"/>
                    </a:lnTo>
                    <a:cubicBezTo>
                      <a:pt x="133" y="2389"/>
                      <a:pt x="111" y="2367"/>
                      <a:pt x="111" y="2340"/>
                    </a:cubicBezTo>
                    <a:lnTo>
                      <a:pt x="111" y="2337"/>
                    </a:lnTo>
                    <a:cubicBezTo>
                      <a:pt x="111" y="2311"/>
                      <a:pt x="133" y="2289"/>
                      <a:pt x="160" y="2289"/>
                    </a:cubicBezTo>
                    <a:lnTo>
                      <a:pt x="2039" y="2289"/>
                    </a:lnTo>
                    <a:lnTo>
                      <a:pt x="2101" y="2289"/>
                    </a:lnTo>
                    <a:cubicBezTo>
                      <a:pt x="2128" y="2289"/>
                      <a:pt x="2150" y="2267"/>
                      <a:pt x="2150" y="2240"/>
                    </a:cubicBezTo>
                    <a:lnTo>
                      <a:pt x="2150" y="2178"/>
                    </a:lnTo>
                    <a:lnTo>
                      <a:pt x="2150" y="2079"/>
                    </a:lnTo>
                    <a:lnTo>
                      <a:pt x="2150" y="2016"/>
                    </a:lnTo>
                    <a:cubicBezTo>
                      <a:pt x="2150" y="1990"/>
                      <a:pt x="2128" y="1968"/>
                      <a:pt x="2101" y="1968"/>
                    </a:cubicBezTo>
                    <a:lnTo>
                      <a:pt x="2039" y="1968"/>
                    </a:lnTo>
                    <a:lnTo>
                      <a:pt x="160" y="1968"/>
                    </a:lnTo>
                    <a:cubicBezTo>
                      <a:pt x="133" y="1968"/>
                      <a:pt x="111" y="1946"/>
                      <a:pt x="111" y="1919"/>
                    </a:cubicBezTo>
                    <a:lnTo>
                      <a:pt x="111" y="1916"/>
                    </a:lnTo>
                    <a:cubicBezTo>
                      <a:pt x="111" y="1889"/>
                      <a:pt x="133" y="1867"/>
                      <a:pt x="160" y="1867"/>
                    </a:cubicBezTo>
                    <a:lnTo>
                      <a:pt x="2039" y="1867"/>
                    </a:lnTo>
                    <a:lnTo>
                      <a:pt x="2101" y="1867"/>
                    </a:lnTo>
                    <a:cubicBezTo>
                      <a:pt x="2128" y="1867"/>
                      <a:pt x="2150" y="1846"/>
                      <a:pt x="2150" y="1819"/>
                    </a:cubicBezTo>
                    <a:lnTo>
                      <a:pt x="2150" y="1756"/>
                    </a:lnTo>
                    <a:lnTo>
                      <a:pt x="2150" y="1658"/>
                    </a:lnTo>
                    <a:lnTo>
                      <a:pt x="2150" y="1595"/>
                    </a:lnTo>
                    <a:cubicBezTo>
                      <a:pt x="2150" y="1568"/>
                      <a:pt x="2128" y="1546"/>
                      <a:pt x="2101" y="1546"/>
                    </a:cubicBezTo>
                    <a:lnTo>
                      <a:pt x="2039" y="1546"/>
                    </a:lnTo>
                    <a:lnTo>
                      <a:pt x="160" y="1546"/>
                    </a:lnTo>
                    <a:cubicBezTo>
                      <a:pt x="133" y="1546"/>
                      <a:pt x="111" y="1525"/>
                      <a:pt x="111" y="1498"/>
                    </a:cubicBezTo>
                    <a:lnTo>
                      <a:pt x="111" y="1495"/>
                    </a:lnTo>
                    <a:cubicBezTo>
                      <a:pt x="111" y="1468"/>
                      <a:pt x="133" y="1446"/>
                      <a:pt x="160" y="1446"/>
                    </a:cubicBezTo>
                    <a:lnTo>
                      <a:pt x="2039" y="1446"/>
                    </a:lnTo>
                    <a:lnTo>
                      <a:pt x="2101" y="1446"/>
                    </a:lnTo>
                    <a:cubicBezTo>
                      <a:pt x="2128" y="1446"/>
                      <a:pt x="2150" y="1424"/>
                      <a:pt x="2150" y="1397"/>
                    </a:cubicBezTo>
                    <a:lnTo>
                      <a:pt x="2150" y="1335"/>
                    </a:lnTo>
                    <a:lnTo>
                      <a:pt x="2150" y="1236"/>
                    </a:lnTo>
                    <a:lnTo>
                      <a:pt x="2150" y="1174"/>
                    </a:lnTo>
                    <a:cubicBezTo>
                      <a:pt x="2150" y="1147"/>
                      <a:pt x="2128" y="1125"/>
                      <a:pt x="2101" y="1125"/>
                    </a:cubicBezTo>
                    <a:lnTo>
                      <a:pt x="2039" y="1125"/>
                    </a:lnTo>
                    <a:lnTo>
                      <a:pt x="160" y="1125"/>
                    </a:lnTo>
                    <a:cubicBezTo>
                      <a:pt x="133" y="1125"/>
                      <a:pt x="111" y="1103"/>
                      <a:pt x="111" y="1076"/>
                    </a:cubicBezTo>
                    <a:lnTo>
                      <a:pt x="111" y="1076"/>
                    </a:lnTo>
                    <a:cubicBezTo>
                      <a:pt x="111" y="1049"/>
                      <a:pt x="133" y="1028"/>
                      <a:pt x="160" y="1028"/>
                    </a:cubicBezTo>
                    <a:lnTo>
                      <a:pt x="2039" y="1028"/>
                    </a:lnTo>
                    <a:lnTo>
                      <a:pt x="2101" y="1028"/>
                    </a:lnTo>
                    <a:cubicBezTo>
                      <a:pt x="2128" y="1028"/>
                      <a:pt x="2150" y="1006"/>
                      <a:pt x="2150" y="979"/>
                    </a:cubicBezTo>
                    <a:lnTo>
                      <a:pt x="2150" y="916"/>
                    </a:lnTo>
                    <a:lnTo>
                      <a:pt x="2150" y="818"/>
                    </a:lnTo>
                    <a:lnTo>
                      <a:pt x="2150" y="755"/>
                    </a:lnTo>
                    <a:cubicBezTo>
                      <a:pt x="2150" y="728"/>
                      <a:pt x="2128" y="707"/>
                      <a:pt x="2101" y="707"/>
                    </a:cubicBezTo>
                    <a:lnTo>
                      <a:pt x="2039" y="70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94" name="Textfeld 293">
            <a:extLst>
              <a:ext uri="{FF2B5EF4-FFF2-40B4-BE49-F238E27FC236}">
                <a16:creationId xmlns:a16="http://schemas.microsoft.com/office/drawing/2014/main" id="{85B20287-D647-49CD-8135-63E867310C30}"/>
              </a:ext>
            </a:extLst>
          </p:cNvPr>
          <p:cNvSpPr txBox="1"/>
          <p:nvPr/>
        </p:nvSpPr>
        <p:spPr>
          <a:xfrm>
            <a:off x="60509" y="1465470"/>
            <a:ext cx="1159890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/>
              <a:t>Heat pump</a:t>
            </a:r>
          </a:p>
        </p:txBody>
      </p: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C2AB5BD8-324D-4849-BA14-09862004B92B}"/>
              </a:ext>
            </a:extLst>
          </p:cNvPr>
          <p:cNvGrpSpPr/>
          <p:nvPr/>
        </p:nvGrpSpPr>
        <p:grpSpPr>
          <a:xfrm>
            <a:off x="374702" y="1739515"/>
            <a:ext cx="628543" cy="623691"/>
            <a:chOff x="6300192" y="2362207"/>
            <a:chExt cx="2734742" cy="3388385"/>
          </a:xfrm>
        </p:grpSpPr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5BE1E1EE-281C-42E9-989B-939BBE07F2EF}"/>
                </a:ext>
              </a:extLst>
            </p:cNvPr>
            <p:cNvSpPr/>
            <p:nvPr/>
          </p:nvSpPr>
          <p:spPr>
            <a:xfrm>
              <a:off x="6773300" y="3101855"/>
              <a:ext cx="1619228" cy="264873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85">
              <a:extLst>
                <a:ext uri="{FF2B5EF4-FFF2-40B4-BE49-F238E27FC236}">
                  <a16:creationId xmlns:a16="http://schemas.microsoft.com/office/drawing/2014/main" id="{D22CDF1D-6C7D-4CC1-B257-88ADD84C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192" y="2375532"/>
              <a:ext cx="473108" cy="3375060"/>
            </a:xfrm>
            <a:custGeom>
              <a:avLst/>
              <a:gdLst>
                <a:gd name="T0" fmla="*/ 0 w 142"/>
                <a:gd name="T1" fmla="*/ 754 h 1013"/>
                <a:gd name="T2" fmla="*/ 142 w 142"/>
                <a:gd name="T3" fmla="*/ 1013 h 1013"/>
                <a:gd name="T4" fmla="*/ 142 w 142"/>
                <a:gd name="T5" fmla="*/ 218 h 1013"/>
                <a:gd name="T6" fmla="*/ 0 w 142"/>
                <a:gd name="T7" fmla="*/ 0 h 1013"/>
                <a:gd name="T8" fmla="*/ 0 w 142"/>
                <a:gd name="T9" fmla="*/ 754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013">
                  <a:moveTo>
                    <a:pt x="0" y="754"/>
                  </a:moveTo>
                  <a:lnTo>
                    <a:pt x="142" y="1013"/>
                  </a:lnTo>
                  <a:lnTo>
                    <a:pt x="142" y="218"/>
                  </a:lnTo>
                  <a:lnTo>
                    <a:pt x="0" y="0"/>
                  </a:lnTo>
                  <a:lnTo>
                    <a:pt x="0" y="75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" name="Freeform 286">
              <a:extLst>
                <a:ext uri="{FF2B5EF4-FFF2-40B4-BE49-F238E27FC236}">
                  <a16:creationId xmlns:a16="http://schemas.microsoft.com/office/drawing/2014/main" id="{425AD42A-0BD3-40E5-B78A-8EB868479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192" y="2362207"/>
              <a:ext cx="2092336" cy="739648"/>
            </a:xfrm>
            <a:custGeom>
              <a:avLst/>
              <a:gdLst>
                <a:gd name="T0" fmla="*/ 628 w 628"/>
                <a:gd name="T1" fmla="*/ 222 h 222"/>
                <a:gd name="T2" fmla="*/ 482 w 628"/>
                <a:gd name="T3" fmla="*/ 0 h 222"/>
                <a:gd name="T4" fmla="*/ 0 w 628"/>
                <a:gd name="T5" fmla="*/ 4 h 222"/>
                <a:gd name="T6" fmla="*/ 142 w 628"/>
                <a:gd name="T7" fmla="*/ 222 h 222"/>
                <a:gd name="T8" fmla="*/ 628 w 628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222">
                  <a:moveTo>
                    <a:pt x="628" y="222"/>
                  </a:moveTo>
                  <a:lnTo>
                    <a:pt x="482" y="0"/>
                  </a:lnTo>
                  <a:lnTo>
                    <a:pt x="0" y="4"/>
                  </a:lnTo>
                  <a:lnTo>
                    <a:pt x="142" y="222"/>
                  </a:lnTo>
                  <a:lnTo>
                    <a:pt x="628" y="22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" name="Freeform 287">
              <a:extLst>
                <a:ext uri="{FF2B5EF4-FFF2-40B4-BE49-F238E27FC236}">
                  <a16:creationId xmlns:a16="http://schemas.microsoft.com/office/drawing/2014/main" id="{ABEB7D1E-AC55-45C1-8493-06EA35FC7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1156" y="3235191"/>
              <a:ext cx="709135" cy="1251006"/>
            </a:xfrm>
            <a:custGeom>
              <a:avLst/>
              <a:gdLst>
                <a:gd name="T0" fmla="*/ 5 w 61"/>
                <a:gd name="T1" fmla="*/ 56 h 94"/>
                <a:gd name="T2" fmla="*/ 28 w 61"/>
                <a:gd name="T3" fmla="*/ 92 h 94"/>
                <a:gd name="T4" fmla="*/ 50 w 61"/>
                <a:gd name="T5" fmla="*/ 78 h 94"/>
                <a:gd name="T6" fmla="*/ 43 w 61"/>
                <a:gd name="T7" fmla="*/ 0 h 94"/>
                <a:gd name="T8" fmla="*/ 38 w 61"/>
                <a:gd name="T9" fmla="*/ 20 h 94"/>
                <a:gd name="T10" fmla="*/ 5 w 61"/>
                <a:gd name="T11" fmla="*/ 56 h 94"/>
                <a:gd name="connsiteX0" fmla="*/ 7 w 7967"/>
                <a:gd name="connsiteY0" fmla="*/ 5957 h 9795"/>
                <a:gd name="connsiteX1" fmla="*/ 3777 w 7967"/>
                <a:gd name="connsiteY1" fmla="*/ 9787 h 9795"/>
                <a:gd name="connsiteX2" fmla="*/ 7384 w 7967"/>
                <a:gd name="connsiteY2" fmla="*/ 8298 h 9795"/>
                <a:gd name="connsiteX3" fmla="*/ 6236 w 7967"/>
                <a:gd name="connsiteY3" fmla="*/ 0 h 9795"/>
                <a:gd name="connsiteX4" fmla="*/ 4028 w 7967"/>
                <a:gd name="connsiteY4" fmla="*/ 3373 h 9795"/>
                <a:gd name="connsiteX5" fmla="*/ 7 w 7967"/>
                <a:gd name="connsiteY5" fmla="*/ 5957 h 9795"/>
                <a:gd name="connsiteX0" fmla="*/ 9 w 9712"/>
                <a:gd name="connsiteY0" fmla="*/ 6891 h 10809"/>
                <a:gd name="connsiteX1" fmla="*/ 4741 w 9712"/>
                <a:gd name="connsiteY1" fmla="*/ 10801 h 10809"/>
                <a:gd name="connsiteX2" fmla="*/ 9268 w 9712"/>
                <a:gd name="connsiteY2" fmla="*/ 9281 h 10809"/>
                <a:gd name="connsiteX3" fmla="*/ 4413 w 9712"/>
                <a:gd name="connsiteY3" fmla="*/ 0 h 10809"/>
                <a:gd name="connsiteX4" fmla="*/ 5056 w 9712"/>
                <a:gd name="connsiteY4" fmla="*/ 4253 h 10809"/>
                <a:gd name="connsiteX5" fmla="*/ 9 w 9712"/>
                <a:gd name="connsiteY5" fmla="*/ 6891 h 10809"/>
                <a:gd name="connsiteX0" fmla="*/ 9 w 9668"/>
                <a:gd name="connsiteY0" fmla="*/ 6375 h 10000"/>
                <a:gd name="connsiteX1" fmla="*/ 4882 w 9668"/>
                <a:gd name="connsiteY1" fmla="*/ 9993 h 10000"/>
                <a:gd name="connsiteX2" fmla="*/ 9543 w 9668"/>
                <a:gd name="connsiteY2" fmla="*/ 8586 h 10000"/>
                <a:gd name="connsiteX3" fmla="*/ 8013 w 9668"/>
                <a:gd name="connsiteY3" fmla="*/ 3636 h 10000"/>
                <a:gd name="connsiteX4" fmla="*/ 4544 w 9668"/>
                <a:gd name="connsiteY4" fmla="*/ 0 h 10000"/>
                <a:gd name="connsiteX5" fmla="*/ 5206 w 9668"/>
                <a:gd name="connsiteY5" fmla="*/ 3935 h 10000"/>
                <a:gd name="connsiteX6" fmla="*/ 9 w 9668"/>
                <a:gd name="connsiteY6" fmla="*/ 6375 h 10000"/>
                <a:gd name="connsiteX0" fmla="*/ 9 w 10340"/>
                <a:gd name="connsiteY0" fmla="*/ 6375 h 10000"/>
                <a:gd name="connsiteX1" fmla="*/ 5050 w 10340"/>
                <a:gd name="connsiteY1" fmla="*/ 9993 h 10000"/>
                <a:gd name="connsiteX2" fmla="*/ 9871 w 10340"/>
                <a:gd name="connsiteY2" fmla="*/ 8586 h 10000"/>
                <a:gd name="connsiteX3" fmla="*/ 9758 w 10340"/>
                <a:gd name="connsiteY3" fmla="*/ 3565 h 10000"/>
                <a:gd name="connsiteX4" fmla="*/ 4700 w 10340"/>
                <a:gd name="connsiteY4" fmla="*/ 0 h 10000"/>
                <a:gd name="connsiteX5" fmla="*/ 5385 w 10340"/>
                <a:gd name="connsiteY5" fmla="*/ 3935 h 10000"/>
                <a:gd name="connsiteX6" fmla="*/ 9 w 10340"/>
                <a:gd name="connsiteY6" fmla="*/ 6375 h 10000"/>
                <a:gd name="connsiteX0" fmla="*/ 219 w 10550"/>
                <a:gd name="connsiteY0" fmla="*/ 6375 h 10000"/>
                <a:gd name="connsiteX1" fmla="*/ 5260 w 10550"/>
                <a:gd name="connsiteY1" fmla="*/ 9993 h 10000"/>
                <a:gd name="connsiteX2" fmla="*/ 10081 w 10550"/>
                <a:gd name="connsiteY2" fmla="*/ 8586 h 10000"/>
                <a:gd name="connsiteX3" fmla="*/ 9968 w 10550"/>
                <a:gd name="connsiteY3" fmla="*/ 3565 h 10000"/>
                <a:gd name="connsiteX4" fmla="*/ 4910 w 10550"/>
                <a:gd name="connsiteY4" fmla="*/ 0 h 10000"/>
                <a:gd name="connsiteX5" fmla="*/ 5595 w 10550"/>
                <a:gd name="connsiteY5" fmla="*/ 3935 h 10000"/>
                <a:gd name="connsiteX6" fmla="*/ 219 w 10550"/>
                <a:gd name="connsiteY6" fmla="*/ 6375 h 10000"/>
                <a:gd name="connsiteX0" fmla="*/ 40 w 10371"/>
                <a:gd name="connsiteY0" fmla="*/ 6375 h 10000"/>
                <a:gd name="connsiteX1" fmla="*/ 5081 w 10371"/>
                <a:gd name="connsiteY1" fmla="*/ 9993 h 10000"/>
                <a:gd name="connsiteX2" fmla="*/ 9902 w 10371"/>
                <a:gd name="connsiteY2" fmla="*/ 8586 h 10000"/>
                <a:gd name="connsiteX3" fmla="*/ 9789 w 10371"/>
                <a:gd name="connsiteY3" fmla="*/ 3565 h 10000"/>
                <a:gd name="connsiteX4" fmla="*/ 4731 w 10371"/>
                <a:gd name="connsiteY4" fmla="*/ 0 h 10000"/>
                <a:gd name="connsiteX5" fmla="*/ 6112 w 10371"/>
                <a:gd name="connsiteY5" fmla="*/ 3436 h 10000"/>
                <a:gd name="connsiteX6" fmla="*/ 40 w 10371"/>
                <a:gd name="connsiteY6" fmla="*/ 6375 h 10000"/>
                <a:gd name="connsiteX0" fmla="*/ 6 w 10337"/>
                <a:gd name="connsiteY0" fmla="*/ 6375 h 10000"/>
                <a:gd name="connsiteX1" fmla="*/ 5047 w 10337"/>
                <a:gd name="connsiteY1" fmla="*/ 9993 h 10000"/>
                <a:gd name="connsiteX2" fmla="*/ 9868 w 10337"/>
                <a:gd name="connsiteY2" fmla="*/ 8586 h 10000"/>
                <a:gd name="connsiteX3" fmla="*/ 9755 w 10337"/>
                <a:gd name="connsiteY3" fmla="*/ 3565 h 10000"/>
                <a:gd name="connsiteX4" fmla="*/ 4697 w 10337"/>
                <a:gd name="connsiteY4" fmla="*/ 0 h 10000"/>
                <a:gd name="connsiteX5" fmla="*/ 4067 w 10337"/>
                <a:gd name="connsiteY5" fmla="*/ 3970 h 10000"/>
                <a:gd name="connsiteX6" fmla="*/ 6 w 10337"/>
                <a:gd name="connsiteY6" fmla="*/ 6375 h 10000"/>
                <a:gd name="connsiteX0" fmla="*/ 6 w 10337"/>
                <a:gd name="connsiteY0" fmla="*/ 6269 h 9894"/>
                <a:gd name="connsiteX1" fmla="*/ 5047 w 10337"/>
                <a:gd name="connsiteY1" fmla="*/ 9887 h 9894"/>
                <a:gd name="connsiteX2" fmla="*/ 9868 w 10337"/>
                <a:gd name="connsiteY2" fmla="*/ 8480 h 9894"/>
                <a:gd name="connsiteX3" fmla="*/ 9755 w 10337"/>
                <a:gd name="connsiteY3" fmla="*/ 3459 h 9894"/>
                <a:gd name="connsiteX4" fmla="*/ 3150 w 10337"/>
                <a:gd name="connsiteY4" fmla="*/ 1 h 9894"/>
                <a:gd name="connsiteX5" fmla="*/ 4067 w 10337"/>
                <a:gd name="connsiteY5" fmla="*/ 3864 h 9894"/>
                <a:gd name="connsiteX6" fmla="*/ 6 w 10337"/>
                <a:gd name="connsiteY6" fmla="*/ 6269 h 9894"/>
                <a:gd name="connsiteX0" fmla="*/ 6 w 9684"/>
                <a:gd name="connsiteY0" fmla="*/ 6336 h 10001"/>
                <a:gd name="connsiteX1" fmla="*/ 4882 w 9684"/>
                <a:gd name="connsiteY1" fmla="*/ 9993 h 10001"/>
                <a:gd name="connsiteX2" fmla="*/ 9546 w 9684"/>
                <a:gd name="connsiteY2" fmla="*/ 8571 h 10001"/>
                <a:gd name="connsiteX3" fmla="*/ 8165 w 9684"/>
                <a:gd name="connsiteY3" fmla="*/ 3496 h 10001"/>
                <a:gd name="connsiteX4" fmla="*/ 3047 w 9684"/>
                <a:gd name="connsiteY4" fmla="*/ 1 h 10001"/>
                <a:gd name="connsiteX5" fmla="*/ 3934 w 9684"/>
                <a:gd name="connsiteY5" fmla="*/ 3905 h 10001"/>
                <a:gd name="connsiteX6" fmla="*/ 6 w 9684"/>
                <a:gd name="connsiteY6" fmla="*/ 6336 h 10001"/>
                <a:gd name="connsiteX0" fmla="*/ 6 w 9093"/>
                <a:gd name="connsiteY0" fmla="*/ 6335 h 10115"/>
                <a:gd name="connsiteX1" fmla="*/ 5041 w 9093"/>
                <a:gd name="connsiteY1" fmla="*/ 9992 h 10115"/>
                <a:gd name="connsiteX2" fmla="*/ 8698 w 9093"/>
                <a:gd name="connsiteY2" fmla="*/ 8390 h 10115"/>
                <a:gd name="connsiteX3" fmla="*/ 8431 w 9093"/>
                <a:gd name="connsiteY3" fmla="*/ 3496 h 10115"/>
                <a:gd name="connsiteX4" fmla="*/ 3146 w 9093"/>
                <a:gd name="connsiteY4" fmla="*/ 1 h 10115"/>
                <a:gd name="connsiteX5" fmla="*/ 4062 w 9093"/>
                <a:gd name="connsiteY5" fmla="*/ 3905 h 10115"/>
                <a:gd name="connsiteX6" fmla="*/ 6 w 9093"/>
                <a:gd name="connsiteY6" fmla="*/ 6335 h 10115"/>
                <a:gd name="connsiteX0" fmla="*/ 7 w 10001"/>
                <a:gd name="connsiteY0" fmla="*/ 6504 h 10241"/>
                <a:gd name="connsiteX1" fmla="*/ 5544 w 10001"/>
                <a:gd name="connsiteY1" fmla="*/ 10119 h 10241"/>
                <a:gd name="connsiteX2" fmla="*/ 9566 w 10001"/>
                <a:gd name="connsiteY2" fmla="*/ 8536 h 10241"/>
                <a:gd name="connsiteX3" fmla="*/ 9272 w 10001"/>
                <a:gd name="connsiteY3" fmla="*/ 3697 h 10241"/>
                <a:gd name="connsiteX4" fmla="*/ 3807 w 10001"/>
                <a:gd name="connsiteY4" fmla="*/ 0 h 10241"/>
                <a:gd name="connsiteX5" fmla="*/ 4467 w 10001"/>
                <a:gd name="connsiteY5" fmla="*/ 4102 h 10241"/>
                <a:gd name="connsiteX6" fmla="*/ 7 w 10001"/>
                <a:gd name="connsiteY6" fmla="*/ 6504 h 10241"/>
                <a:gd name="connsiteX0" fmla="*/ 7 w 10001"/>
                <a:gd name="connsiteY0" fmla="*/ 6504 h 10241"/>
                <a:gd name="connsiteX1" fmla="*/ 5544 w 10001"/>
                <a:gd name="connsiteY1" fmla="*/ 10119 h 10241"/>
                <a:gd name="connsiteX2" fmla="*/ 9566 w 10001"/>
                <a:gd name="connsiteY2" fmla="*/ 8536 h 10241"/>
                <a:gd name="connsiteX3" fmla="*/ 9272 w 10001"/>
                <a:gd name="connsiteY3" fmla="*/ 3697 h 10241"/>
                <a:gd name="connsiteX4" fmla="*/ 3807 w 10001"/>
                <a:gd name="connsiteY4" fmla="*/ 0 h 10241"/>
                <a:gd name="connsiteX5" fmla="*/ 4467 w 10001"/>
                <a:gd name="connsiteY5" fmla="*/ 4102 h 10241"/>
                <a:gd name="connsiteX6" fmla="*/ 7 w 10001"/>
                <a:gd name="connsiteY6" fmla="*/ 6504 h 10241"/>
                <a:gd name="connsiteX0" fmla="*/ 7 w 10001"/>
                <a:gd name="connsiteY0" fmla="*/ 6504 h 10241"/>
                <a:gd name="connsiteX1" fmla="*/ 5544 w 10001"/>
                <a:gd name="connsiteY1" fmla="*/ 10119 h 10241"/>
                <a:gd name="connsiteX2" fmla="*/ 9566 w 10001"/>
                <a:gd name="connsiteY2" fmla="*/ 8536 h 10241"/>
                <a:gd name="connsiteX3" fmla="*/ 9272 w 10001"/>
                <a:gd name="connsiteY3" fmla="*/ 3697 h 10241"/>
                <a:gd name="connsiteX4" fmla="*/ 3807 w 10001"/>
                <a:gd name="connsiteY4" fmla="*/ 0 h 10241"/>
                <a:gd name="connsiteX5" fmla="*/ 4467 w 10001"/>
                <a:gd name="connsiteY5" fmla="*/ 4102 h 10241"/>
                <a:gd name="connsiteX6" fmla="*/ 7 w 10001"/>
                <a:gd name="connsiteY6" fmla="*/ 6504 h 10241"/>
                <a:gd name="connsiteX0" fmla="*/ 4 w 9998"/>
                <a:gd name="connsiteY0" fmla="*/ 6504 h 10241"/>
                <a:gd name="connsiteX1" fmla="*/ 5541 w 9998"/>
                <a:gd name="connsiteY1" fmla="*/ 10119 h 10241"/>
                <a:gd name="connsiteX2" fmla="*/ 9563 w 9998"/>
                <a:gd name="connsiteY2" fmla="*/ 8536 h 10241"/>
                <a:gd name="connsiteX3" fmla="*/ 9269 w 9998"/>
                <a:gd name="connsiteY3" fmla="*/ 3697 h 10241"/>
                <a:gd name="connsiteX4" fmla="*/ 3804 w 9998"/>
                <a:gd name="connsiteY4" fmla="*/ 0 h 10241"/>
                <a:gd name="connsiteX5" fmla="*/ 4753 w 9998"/>
                <a:gd name="connsiteY5" fmla="*/ 2648 h 10241"/>
                <a:gd name="connsiteX6" fmla="*/ 4 w 9998"/>
                <a:gd name="connsiteY6" fmla="*/ 6504 h 10241"/>
                <a:gd name="connsiteX0" fmla="*/ 2 w 12198"/>
                <a:gd name="connsiteY0" fmla="*/ 6540 h 9987"/>
                <a:gd name="connsiteX1" fmla="*/ 7740 w 12198"/>
                <a:gd name="connsiteY1" fmla="*/ 9881 h 9987"/>
                <a:gd name="connsiteX2" fmla="*/ 11763 w 12198"/>
                <a:gd name="connsiteY2" fmla="*/ 8335 h 9987"/>
                <a:gd name="connsiteX3" fmla="*/ 11469 w 12198"/>
                <a:gd name="connsiteY3" fmla="*/ 3610 h 9987"/>
                <a:gd name="connsiteX4" fmla="*/ 6003 w 12198"/>
                <a:gd name="connsiteY4" fmla="*/ 0 h 9987"/>
                <a:gd name="connsiteX5" fmla="*/ 6952 w 12198"/>
                <a:gd name="connsiteY5" fmla="*/ 2586 h 9987"/>
                <a:gd name="connsiteX6" fmla="*/ 2 w 12198"/>
                <a:gd name="connsiteY6" fmla="*/ 6540 h 9987"/>
                <a:gd name="connsiteX0" fmla="*/ 2 w 10000"/>
                <a:gd name="connsiteY0" fmla="*/ 6549 h 10000"/>
                <a:gd name="connsiteX1" fmla="*/ 6345 w 10000"/>
                <a:gd name="connsiteY1" fmla="*/ 9894 h 10000"/>
                <a:gd name="connsiteX2" fmla="*/ 9643 w 10000"/>
                <a:gd name="connsiteY2" fmla="*/ 8346 h 10000"/>
                <a:gd name="connsiteX3" fmla="*/ 9402 w 10000"/>
                <a:gd name="connsiteY3" fmla="*/ 3615 h 10000"/>
                <a:gd name="connsiteX4" fmla="*/ 4921 w 10000"/>
                <a:gd name="connsiteY4" fmla="*/ 0 h 10000"/>
                <a:gd name="connsiteX5" fmla="*/ 5699 w 10000"/>
                <a:gd name="connsiteY5" fmla="*/ 2589 h 10000"/>
                <a:gd name="connsiteX6" fmla="*/ 2 w 10000"/>
                <a:gd name="connsiteY6" fmla="*/ 6549 h 10000"/>
                <a:gd name="connsiteX0" fmla="*/ 2 w 10149"/>
                <a:gd name="connsiteY0" fmla="*/ 6549 h 10000"/>
                <a:gd name="connsiteX1" fmla="*/ 6345 w 10149"/>
                <a:gd name="connsiteY1" fmla="*/ 9894 h 10000"/>
                <a:gd name="connsiteX2" fmla="*/ 9643 w 10149"/>
                <a:gd name="connsiteY2" fmla="*/ 8346 h 10000"/>
                <a:gd name="connsiteX3" fmla="*/ 9687 w 10149"/>
                <a:gd name="connsiteY3" fmla="*/ 4089 h 10000"/>
                <a:gd name="connsiteX4" fmla="*/ 4921 w 10149"/>
                <a:gd name="connsiteY4" fmla="*/ 0 h 10000"/>
                <a:gd name="connsiteX5" fmla="*/ 5699 w 10149"/>
                <a:gd name="connsiteY5" fmla="*/ 2589 h 10000"/>
                <a:gd name="connsiteX6" fmla="*/ 2 w 10149"/>
                <a:gd name="connsiteY6" fmla="*/ 6549 h 10000"/>
                <a:gd name="connsiteX0" fmla="*/ 2 w 10790"/>
                <a:gd name="connsiteY0" fmla="*/ 6549 h 10000"/>
                <a:gd name="connsiteX1" fmla="*/ 6345 w 10790"/>
                <a:gd name="connsiteY1" fmla="*/ 9894 h 10000"/>
                <a:gd name="connsiteX2" fmla="*/ 9643 w 10790"/>
                <a:gd name="connsiteY2" fmla="*/ 8346 h 10000"/>
                <a:gd name="connsiteX3" fmla="*/ 9687 w 10790"/>
                <a:gd name="connsiteY3" fmla="*/ 4089 h 10000"/>
                <a:gd name="connsiteX4" fmla="*/ 4921 w 10790"/>
                <a:gd name="connsiteY4" fmla="*/ 0 h 10000"/>
                <a:gd name="connsiteX5" fmla="*/ 5699 w 10790"/>
                <a:gd name="connsiteY5" fmla="*/ 2589 h 10000"/>
                <a:gd name="connsiteX6" fmla="*/ 2 w 10790"/>
                <a:gd name="connsiteY6" fmla="*/ 6549 h 10000"/>
                <a:gd name="connsiteX0" fmla="*/ 2 w 10973"/>
                <a:gd name="connsiteY0" fmla="*/ 6549 h 10070"/>
                <a:gd name="connsiteX1" fmla="*/ 6345 w 10973"/>
                <a:gd name="connsiteY1" fmla="*/ 9894 h 10070"/>
                <a:gd name="connsiteX2" fmla="*/ 10165 w 10973"/>
                <a:gd name="connsiteY2" fmla="*/ 8630 h 10070"/>
                <a:gd name="connsiteX3" fmla="*/ 9687 w 10973"/>
                <a:gd name="connsiteY3" fmla="*/ 4089 h 10070"/>
                <a:gd name="connsiteX4" fmla="*/ 4921 w 10973"/>
                <a:gd name="connsiteY4" fmla="*/ 0 h 10070"/>
                <a:gd name="connsiteX5" fmla="*/ 5699 w 10973"/>
                <a:gd name="connsiteY5" fmla="*/ 2589 h 10070"/>
                <a:gd name="connsiteX6" fmla="*/ 2 w 10973"/>
                <a:gd name="connsiteY6" fmla="*/ 6549 h 10070"/>
                <a:gd name="connsiteX0" fmla="*/ 2 w 10759"/>
                <a:gd name="connsiteY0" fmla="*/ 6549 h 10070"/>
                <a:gd name="connsiteX1" fmla="*/ 6345 w 10759"/>
                <a:gd name="connsiteY1" fmla="*/ 9894 h 10070"/>
                <a:gd name="connsiteX2" fmla="*/ 10165 w 10759"/>
                <a:gd name="connsiteY2" fmla="*/ 8630 h 10070"/>
                <a:gd name="connsiteX3" fmla="*/ 9687 w 10759"/>
                <a:gd name="connsiteY3" fmla="*/ 4089 h 10070"/>
                <a:gd name="connsiteX4" fmla="*/ 4921 w 10759"/>
                <a:gd name="connsiteY4" fmla="*/ 0 h 10070"/>
                <a:gd name="connsiteX5" fmla="*/ 5699 w 10759"/>
                <a:gd name="connsiteY5" fmla="*/ 2589 h 10070"/>
                <a:gd name="connsiteX6" fmla="*/ 2 w 10759"/>
                <a:gd name="connsiteY6" fmla="*/ 6549 h 10070"/>
                <a:gd name="connsiteX0" fmla="*/ 2 w 11096"/>
                <a:gd name="connsiteY0" fmla="*/ 6549 h 10070"/>
                <a:gd name="connsiteX1" fmla="*/ 6345 w 11096"/>
                <a:gd name="connsiteY1" fmla="*/ 9894 h 10070"/>
                <a:gd name="connsiteX2" fmla="*/ 10165 w 11096"/>
                <a:gd name="connsiteY2" fmla="*/ 8630 h 10070"/>
                <a:gd name="connsiteX3" fmla="*/ 9687 w 11096"/>
                <a:gd name="connsiteY3" fmla="*/ 4089 h 10070"/>
                <a:gd name="connsiteX4" fmla="*/ 4921 w 11096"/>
                <a:gd name="connsiteY4" fmla="*/ 0 h 10070"/>
                <a:gd name="connsiteX5" fmla="*/ 5699 w 11096"/>
                <a:gd name="connsiteY5" fmla="*/ 2589 h 10070"/>
                <a:gd name="connsiteX6" fmla="*/ 2 w 11096"/>
                <a:gd name="connsiteY6" fmla="*/ 6549 h 10070"/>
                <a:gd name="connsiteX0" fmla="*/ 69 w 11163"/>
                <a:gd name="connsiteY0" fmla="*/ 6549 h 9763"/>
                <a:gd name="connsiteX1" fmla="*/ 3090 w 11163"/>
                <a:gd name="connsiteY1" fmla="*/ 9444 h 9763"/>
                <a:gd name="connsiteX2" fmla="*/ 10232 w 11163"/>
                <a:gd name="connsiteY2" fmla="*/ 8630 h 9763"/>
                <a:gd name="connsiteX3" fmla="*/ 9754 w 11163"/>
                <a:gd name="connsiteY3" fmla="*/ 4089 h 9763"/>
                <a:gd name="connsiteX4" fmla="*/ 4988 w 11163"/>
                <a:gd name="connsiteY4" fmla="*/ 0 h 9763"/>
                <a:gd name="connsiteX5" fmla="*/ 5766 w 11163"/>
                <a:gd name="connsiteY5" fmla="*/ 2589 h 9763"/>
                <a:gd name="connsiteX6" fmla="*/ 69 w 11163"/>
                <a:gd name="connsiteY6" fmla="*/ 6549 h 9763"/>
                <a:gd name="connsiteX0" fmla="*/ 62 w 10000"/>
                <a:gd name="connsiteY0" fmla="*/ 6708 h 9929"/>
                <a:gd name="connsiteX1" fmla="*/ 2768 w 10000"/>
                <a:gd name="connsiteY1" fmla="*/ 9673 h 9929"/>
                <a:gd name="connsiteX2" fmla="*/ 9166 w 10000"/>
                <a:gd name="connsiteY2" fmla="*/ 8839 h 9929"/>
                <a:gd name="connsiteX3" fmla="*/ 8738 w 10000"/>
                <a:gd name="connsiteY3" fmla="*/ 4188 h 9929"/>
                <a:gd name="connsiteX4" fmla="*/ 4468 w 10000"/>
                <a:gd name="connsiteY4" fmla="*/ 0 h 9929"/>
                <a:gd name="connsiteX5" fmla="*/ 5165 w 10000"/>
                <a:gd name="connsiteY5" fmla="*/ 2652 h 9929"/>
                <a:gd name="connsiteX6" fmla="*/ 62 w 10000"/>
                <a:gd name="connsiteY6" fmla="*/ 6708 h 9929"/>
                <a:gd name="connsiteX0" fmla="*/ 66 w 9898"/>
                <a:gd name="connsiteY0" fmla="*/ 6438 h 10023"/>
                <a:gd name="connsiteX1" fmla="*/ 2666 w 9898"/>
                <a:gd name="connsiteY1" fmla="*/ 9742 h 10023"/>
                <a:gd name="connsiteX2" fmla="*/ 9064 w 9898"/>
                <a:gd name="connsiteY2" fmla="*/ 8902 h 10023"/>
                <a:gd name="connsiteX3" fmla="*/ 8636 w 9898"/>
                <a:gd name="connsiteY3" fmla="*/ 4218 h 10023"/>
                <a:gd name="connsiteX4" fmla="*/ 4366 w 9898"/>
                <a:gd name="connsiteY4" fmla="*/ 0 h 10023"/>
                <a:gd name="connsiteX5" fmla="*/ 5063 w 9898"/>
                <a:gd name="connsiteY5" fmla="*/ 2671 h 10023"/>
                <a:gd name="connsiteX6" fmla="*/ 66 w 9898"/>
                <a:gd name="connsiteY6" fmla="*/ 6438 h 10023"/>
                <a:gd name="connsiteX0" fmla="*/ 56 w 9989"/>
                <a:gd name="connsiteY0" fmla="*/ 6423 h 10000"/>
                <a:gd name="connsiteX1" fmla="*/ 2682 w 9989"/>
                <a:gd name="connsiteY1" fmla="*/ 9720 h 10000"/>
                <a:gd name="connsiteX2" fmla="*/ 9146 w 9989"/>
                <a:gd name="connsiteY2" fmla="*/ 8882 h 10000"/>
                <a:gd name="connsiteX3" fmla="*/ 8714 w 9989"/>
                <a:gd name="connsiteY3" fmla="*/ 4208 h 10000"/>
                <a:gd name="connsiteX4" fmla="*/ 4400 w 9989"/>
                <a:gd name="connsiteY4" fmla="*/ 0 h 10000"/>
                <a:gd name="connsiteX5" fmla="*/ 5104 w 9989"/>
                <a:gd name="connsiteY5" fmla="*/ 2665 h 10000"/>
                <a:gd name="connsiteX6" fmla="*/ 56 w 9989"/>
                <a:gd name="connsiteY6" fmla="*/ 6423 h 10000"/>
                <a:gd name="connsiteX0" fmla="*/ 56 w 10000"/>
                <a:gd name="connsiteY0" fmla="*/ 6423 h 10118"/>
                <a:gd name="connsiteX1" fmla="*/ 2685 w 10000"/>
                <a:gd name="connsiteY1" fmla="*/ 9720 h 10118"/>
                <a:gd name="connsiteX2" fmla="*/ 5351 w 10000"/>
                <a:gd name="connsiteY2" fmla="*/ 9968 h 10118"/>
                <a:gd name="connsiteX3" fmla="*/ 9156 w 10000"/>
                <a:gd name="connsiteY3" fmla="*/ 8882 h 10118"/>
                <a:gd name="connsiteX4" fmla="*/ 8724 w 10000"/>
                <a:gd name="connsiteY4" fmla="*/ 4208 h 10118"/>
                <a:gd name="connsiteX5" fmla="*/ 4405 w 10000"/>
                <a:gd name="connsiteY5" fmla="*/ 0 h 10118"/>
                <a:gd name="connsiteX6" fmla="*/ 5110 w 10000"/>
                <a:gd name="connsiteY6" fmla="*/ 2665 h 10118"/>
                <a:gd name="connsiteX7" fmla="*/ 56 w 10000"/>
                <a:gd name="connsiteY7" fmla="*/ 6423 h 10118"/>
                <a:gd name="connsiteX0" fmla="*/ 56 w 10000"/>
                <a:gd name="connsiteY0" fmla="*/ 6423 h 10072"/>
                <a:gd name="connsiteX1" fmla="*/ 2685 w 10000"/>
                <a:gd name="connsiteY1" fmla="*/ 9720 h 10072"/>
                <a:gd name="connsiteX2" fmla="*/ 5351 w 10000"/>
                <a:gd name="connsiteY2" fmla="*/ 9968 h 10072"/>
                <a:gd name="connsiteX3" fmla="*/ 9156 w 10000"/>
                <a:gd name="connsiteY3" fmla="*/ 8882 h 10072"/>
                <a:gd name="connsiteX4" fmla="*/ 8724 w 10000"/>
                <a:gd name="connsiteY4" fmla="*/ 4208 h 10072"/>
                <a:gd name="connsiteX5" fmla="*/ 4405 w 10000"/>
                <a:gd name="connsiteY5" fmla="*/ 0 h 10072"/>
                <a:gd name="connsiteX6" fmla="*/ 5110 w 10000"/>
                <a:gd name="connsiteY6" fmla="*/ 2665 h 10072"/>
                <a:gd name="connsiteX7" fmla="*/ 56 w 10000"/>
                <a:gd name="connsiteY7" fmla="*/ 6423 h 10072"/>
                <a:gd name="connsiteX0" fmla="*/ 56 w 10000"/>
                <a:gd name="connsiteY0" fmla="*/ 6423 h 10068"/>
                <a:gd name="connsiteX1" fmla="*/ 2685 w 10000"/>
                <a:gd name="connsiteY1" fmla="*/ 9720 h 10068"/>
                <a:gd name="connsiteX2" fmla="*/ 4556 w 10000"/>
                <a:gd name="connsiteY2" fmla="*/ 9992 h 10068"/>
                <a:gd name="connsiteX3" fmla="*/ 5351 w 10000"/>
                <a:gd name="connsiteY3" fmla="*/ 9968 h 10068"/>
                <a:gd name="connsiteX4" fmla="*/ 9156 w 10000"/>
                <a:gd name="connsiteY4" fmla="*/ 8882 h 10068"/>
                <a:gd name="connsiteX5" fmla="*/ 8724 w 10000"/>
                <a:gd name="connsiteY5" fmla="*/ 4208 h 10068"/>
                <a:gd name="connsiteX6" fmla="*/ 4405 w 10000"/>
                <a:gd name="connsiteY6" fmla="*/ 0 h 10068"/>
                <a:gd name="connsiteX7" fmla="*/ 5110 w 10000"/>
                <a:gd name="connsiteY7" fmla="*/ 2665 h 10068"/>
                <a:gd name="connsiteX8" fmla="*/ 56 w 10000"/>
                <a:gd name="connsiteY8" fmla="*/ 6423 h 10068"/>
                <a:gd name="connsiteX0" fmla="*/ 56 w 10000"/>
                <a:gd name="connsiteY0" fmla="*/ 6423 h 10065"/>
                <a:gd name="connsiteX1" fmla="*/ 2685 w 10000"/>
                <a:gd name="connsiteY1" fmla="*/ 9720 h 10065"/>
                <a:gd name="connsiteX2" fmla="*/ 4556 w 10000"/>
                <a:gd name="connsiteY2" fmla="*/ 9992 h 10065"/>
                <a:gd name="connsiteX3" fmla="*/ 5351 w 10000"/>
                <a:gd name="connsiteY3" fmla="*/ 9968 h 10065"/>
                <a:gd name="connsiteX4" fmla="*/ 6061 w 10000"/>
                <a:gd name="connsiteY4" fmla="*/ 9943 h 10065"/>
                <a:gd name="connsiteX5" fmla="*/ 9156 w 10000"/>
                <a:gd name="connsiteY5" fmla="*/ 8882 h 10065"/>
                <a:gd name="connsiteX6" fmla="*/ 8724 w 10000"/>
                <a:gd name="connsiteY6" fmla="*/ 4208 h 10065"/>
                <a:gd name="connsiteX7" fmla="*/ 4405 w 10000"/>
                <a:gd name="connsiteY7" fmla="*/ 0 h 10065"/>
                <a:gd name="connsiteX8" fmla="*/ 5110 w 10000"/>
                <a:gd name="connsiteY8" fmla="*/ 2665 h 10065"/>
                <a:gd name="connsiteX9" fmla="*/ 56 w 10000"/>
                <a:gd name="connsiteY9" fmla="*/ 6423 h 10065"/>
                <a:gd name="connsiteX0" fmla="*/ 55 w 9999"/>
                <a:gd name="connsiteY0" fmla="*/ 6423 h 10028"/>
                <a:gd name="connsiteX1" fmla="*/ 2684 w 9999"/>
                <a:gd name="connsiteY1" fmla="*/ 9720 h 10028"/>
                <a:gd name="connsiteX2" fmla="*/ 4555 w 9999"/>
                <a:gd name="connsiteY2" fmla="*/ 9992 h 10028"/>
                <a:gd name="connsiteX3" fmla="*/ 5350 w 9999"/>
                <a:gd name="connsiteY3" fmla="*/ 9968 h 10028"/>
                <a:gd name="connsiteX4" fmla="*/ 6060 w 9999"/>
                <a:gd name="connsiteY4" fmla="*/ 9943 h 10028"/>
                <a:gd name="connsiteX5" fmla="*/ 9155 w 9999"/>
                <a:gd name="connsiteY5" fmla="*/ 8882 h 10028"/>
                <a:gd name="connsiteX6" fmla="*/ 8723 w 9999"/>
                <a:gd name="connsiteY6" fmla="*/ 4208 h 10028"/>
                <a:gd name="connsiteX7" fmla="*/ 4404 w 9999"/>
                <a:gd name="connsiteY7" fmla="*/ 0 h 10028"/>
                <a:gd name="connsiteX8" fmla="*/ 5109 w 9999"/>
                <a:gd name="connsiteY8" fmla="*/ 2665 h 10028"/>
                <a:gd name="connsiteX9" fmla="*/ 55 w 9999"/>
                <a:gd name="connsiteY9" fmla="*/ 6423 h 10028"/>
                <a:gd name="connsiteX0" fmla="*/ 55 w 10000"/>
                <a:gd name="connsiteY0" fmla="*/ 6405 h 10000"/>
                <a:gd name="connsiteX1" fmla="*/ 2684 w 10000"/>
                <a:gd name="connsiteY1" fmla="*/ 9693 h 10000"/>
                <a:gd name="connsiteX2" fmla="*/ 4555 w 10000"/>
                <a:gd name="connsiteY2" fmla="*/ 9964 h 10000"/>
                <a:gd name="connsiteX3" fmla="*/ 5351 w 10000"/>
                <a:gd name="connsiteY3" fmla="*/ 9940 h 10000"/>
                <a:gd name="connsiteX4" fmla="*/ 6061 w 10000"/>
                <a:gd name="connsiteY4" fmla="*/ 9915 h 10000"/>
                <a:gd name="connsiteX5" fmla="*/ 9156 w 10000"/>
                <a:gd name="connsiteY5" fmla="*/ 8857 h 10000"/>
                <a:gd name="connsiteX6" fmla="*/ 8724 w 10000"/>
                <a:gd name="connsiteY6" fmla="*/ 4196 h 10000"/>
                <a:gd name="connsiteX7" fmla="*/ 4404 w 10000"/>
                <a:gd name="connsiteY7" fmla="*/ 0 h 10000"/>
                <a:gd name="connsiteX8" fmla="*/ 5110 w 10000"/>
                <a:gd name="connsiteY8" fmla="*/ 2658 h 10000"/>
                <a:gd name="connsiteX9" fmla="*/ 55 w 10000"/>
                <a:gd name="connsiteY9" fmla="*/ 6405 h 10000"/>
                <a:gd name="connsiteX0" fmla="*/ 55 w 10000"/>
                <a:gd name="connsiteY0" fmla="*/ 6405 h 10000"/>
                <a:gd name="connsiteX1" fmla="*/ 2684 w 10000"/>
                <a:gd name="connsiteY1" fmla="*/ 9693 h 10000"/>
                <a:gd name="connsiteX2" fmla="*/ 4555 w 10000"/>
                <a:gd name="connsiteY2" fmla="*/ 9964 h 10000"/>
                <a:gd name="connsiteX3" fmla="*/ 5351 w 10000"/>
                <a:gd name="connsiteY3" fmla="*/ 9940 h 10000"/>
                <a:gd name="connsiteX4" fmla="*/ 6061 w 10000"/>
                <a:gd name="connsiteY4" fmla="*/ 9915 h 10000"/>
                <a:gd name="connsiteX5" fmla="*/ 9156 w 10000"/>
                <a:gd name="connsiteY5" fmla="*/ 8857 h 10000"/>
                <a:gd name="connsiteX6" fmla="*/ 8724 w 10000"/>
                <a:gd name="connsiteY6" fmla="*/ 4196 h 10000"/>
                <a:gd name="connsiteX7" fmla="*/ 4404 w 10000"/>
                <a:gd name="connsiteY7" fmla="*/ 0 h 10000"/>
                <a:gd name="connsiteX8" fmla="*/ 5110 w 10000"/>
                <a:gd name="connsiteY8" fmla="*/ 2658 h 10000"/>
                <a:gd name="connsiteX9" fmla="*/ 55 w 10000"/>
                <a:gd name="connsiteY9" fmla="*/ 6405 h 10000"/>
                <a:gd name="connsiteX0" fmla="*/ 55 w 10000"/>
                <a:gd name="connsiteY0" fmla="*/ 6405 h 9978"/>
                <a:gd name="connsiteX1" fmla="*/ 2684 w 10000"/>
                <a:gd name="connsiteY1" fmla="*/ 9693 h 9978"/>
                <a:gd name="connsiteX2" fmla="*/ 4555 w 10000"/>
                <a:gd name="connsiteY2" fmla="*/ 9964 h 9978"/>
                <a:gd name="connsiteX3" fmla="*/ 5351 w 10000"/>
                <a:gd name="connsiteY3" fmla="*/ 9940 h 9978"/>
                <a:gd name="connsiteX4" fmla="*/ 6061 w 10000"/>
                <a:gd name="connsiteY4" fmla="*/ 9915 h 9978"/>
                <a:gd name="connsiteX5" fmla="*/ 9156 w 10000"/>
                <a:gd name="connsiteY5" fmla="*/ 8857 h 9978"/>
                <a:gd name="connsiteX6" fmla="*/ 8724 w 10000"/>
                <a:gd name="connsiteY6" fmla="*/ 4196 h 9978"/>
                <a:gd name="connsiteX7" fmla="*/ 4404 w 10000"/>
                <a:gd name="connsiteY7" fmla="*/ 0 h 9978"/>
                <a:gd name="connsiteX8" fmla="*/ 5110 w 10000"/>
                <a:gd name="connsiteY8" fmla="*/ 2658 h 9978"/>
                <a:gd name="connsiteX9" fmla="*/ 55 w 10000"/>
                <a:gd name="connsiteY9" fmla="*/ 6405 h 9978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6920 w 10000"/>
                <a:gd name="connsiteY3" fmla="*/ 3795 h 10000"/>
                <a:gd name="connsiteX4" fmla="*/ 6061 w 10000"/>
                <a:gd name="connsiteY4" fmla="*/ 9937 h 10000"/>
                <a:gd name="connsiteX5" fmla="*/ 9156 w 10000"/>
                <a:gd name="connsiteY5" fmla="*/ 8877 h 10000"/>
                <a:gd name="connsiteX6" fmla="*/ 8724 w 10000"/>
                <a:gd name="connsiteY6" fmla="*/ 4205 h 10000"/>
                <a:gd name="connsiteX7" fmla="*/ 4404 w 10000"/>
                <a:gd name="connsiteY7" fmla="*/ 0 h 10000"/>
                <a:gd name="connsiteX8" fmla="*/ 5110 w 10000"/>
                <a:gd name="connsiteY8" fmla="*/ 2664 h 10000"/>
                <a:gd name="connsiteX9" fmla="*/ 55 w 10000"/>
                <a:gd name="connsiteY9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6920 w 10000"/>
                <a:gd name="connsiteY3" fmla="*/ 3795 h 10000"/>
                <a:gd name="connsiteX4" fmla="*/ 6061 w 10000"/>
                <a:gd name="connsiteY4" fmla="*/ 9937 h 10000"/>
                <a:gd name="connsiteX5" fmla="*/ 9156 w 10000"/>
                <a:gd name="connsiteY5" fmla="*/ 8877 h 10000"/>
                <a:gd name="connsiteX6" fmla="*/ 8724 w 10000"/>
                <a:gd name="connsiteY6" fmla="*/ 4205 h 10000"/>
                <a:gd name="connsiteX7" fmla="*/ 4404 w 10000"/>
                <a:gd name="connsiteY7" fmla="*/ 0 h 10000"/>
                <a:gd name="connsiteX8" fmla="*/ 5110 w 10000"/>
                <a:gd name="connsiteY8" fmla="*/ 2664 h 10000"/>
                <a:gd name="connsiteX9" fmla="*/ 55 w 10000"/>
                <a:gd name="connsiteY9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6920 w 10000"/>
                <a:gd name="connsiteY3" fmla="*/ 3795 h 10000"/>
                <a:gd name="connsiteX4" fmla="*/ 6061 w 10000"/>
                <a:gd name="connsiteY4" fmla="*/ 9937 h 10000"/>
                <a:gd name="connsiteX5" fmla="*/ 9156 w 10000"/>
                <a:gd name="connsiteY5" fmla="*/ 8877 h 10000"/>
                <a:gd name="connsiteX6" fmla="*/ 8724 w 10000"/>
                <a:gd name="connsiteY6" fmla="*/ 4205 h 10000"/>
                <a:gd name="connsiteX7" fmla="*/ 4404 w 10000"/>
                <a:gd name="connsiteY7" fmla="*/ 0 h 10000"/>
                <a:gd name="connsiteX8" fmla="*/ 5110 w 10000"/>
                <a:gd name="connsiteY8" fmla="*/ 2664 h 10000"/>
                <a:gd name="connsiteX9" fmla="*/ 55 w 10000"/>
                <a:gd name="connsiteY9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6920 w 10000"/>
                <a:gd name="connsiteY3" fmla="*/ 3795 h 10000"/>
                <a:gd name="connsiteX4" fmla="*/ 6619 w 10000"/>
                <a:gd name="connsiteY4" fmla="*/ 7354 h 10000"/>
                <a:gd name="connsiteX5" fmla="*/ 6061 w 10000"/>
                <a:gd name="connsiteY5" fmla="*/ 9937 h 10000"/>
                <a:gd name="connsiteX6" fmla="*/ 9156 w 10000"/>
                <a:gd name="connsiteY6" fmla="*/ 8877 h 10000"/>
                <a:gd name="connsiteX7" fmla="*/ 8724 w 10000"/>
                <a:gd name="connsiteY7" fmla="*/ 4205 h 10000"/>
                <a:gd name="connsiteX8" fmla="*/ 4404 w 10000"/>
                <a:gd name="connsiteY8" fmla="*/ 0 h 10000"/>
                <a:gd name="connsiteX9" fmla="*/ 5110 w 10000"/>
                <a:gd name="connsiteY9" fmla="*/ 2664 h 10000"/>
                <a:gd name="connsiteX10" fmla="*/ 55 w 10000"/>
                <a:gd name="connsiteY10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6920 w 10000"/>
                <a:gd name="connsiteY3" fmla="*/ 3795 h 10000"/>
                <a:gd name="connsiteX4" fmla="*/ 7952 w 10000"/>
                <a:gd name="connsiteY4" fmla="*/ 7841 h 10000"/>
                <a:gd name="connsiteX5" fmla="*/ 6061 w 10000"/>
                <a:gd name="connsiteY5" fmla="*/ 9937 h 10000"/>
                <a:gd name="connsiteX6" fmla="*/ 9156 w 10000"/>
                <a:gd name="connsiteY6" fmla="*/ 8877 h 10000"/>
                <a:gd name="connsiteX7" fmla="*/ 8724 w 10000"/>
                <a:gd name="connsiteY7" fmla="*/ 4205 h 10000"/>
                <a:gd name="connsiteX8" fmla="*/ 4404 w 10000"/>
                <a:gd name="connsiteY8" fmla="*/ 0 h 10000"/>
                <a:gd name="connsiteX9" fmla="*/ 5110 w 10000"/>
                <a:gd name="connsiteY9" fmla="*/ 2664 h 10000"/>
                <a:gd name="connsiteX10" fmla="*/ 55 w 10000"/>
                <a:gd name="connsiteY10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5501 w 10000"/>
                <a:gd name="connsiteY3" fmla="*/ 7671 h 10000"/>
                <a:gd name="connsiteX4" fmla="*/ 6920 w 10000"/>
                <a:gd name="connsiteY4" fmla="*/ 3795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768 h 10000"/>
                <a:gd name="connsiteX4" fmla="*/ 6920 w 10000"/>
                <a:gd name="connsiteY4" fmla="*/ 3795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768 h 10000"/>
                <a:gd name="connsiteX4" fmla="*/ 6920 w 10000"/>
                <a:gd name="connsiteY4" fmla="*/ 3795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768 h 10000"/>
                <a:gd name="connsiteX4" fmla="*/ 6920 w 10000"/>
                <a:gd name="connsiteY4" fmla="*/ 3795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768 h 10000"/>
                <a:gd name="connsiteX4" fmla="*/ 6920 w 10000"/>
                <a:gd name="connsiteY4" fmla="*/ 3795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768 h 10000"/>
                <a:gd name="connsiteX4" fmla="*/ 6920 w 10000"/>
                <a:gd name="connsiteY4" fmla="*/ 3795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768 h 10000"/>
                <a:gd name="connsiteX4" fmla="*/ 6942 w 10000"/>
                <a:gd name="connsiteY4" fmla="*/ 4246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942 w 10000"/>
                <a:gd name="connsiteY4" fmla="*/ 4246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942 w 10000"/>
                <a:gd name="connsiteY4" fmla="*/ 4246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942 w 10000"/>
                <a:gd name="connsiteY4" fmla="*/ 4246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878 w 10000"/>
                <a:gd name="connsiteY4" fmla="*/ 3844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878 w 10000"/>
                <a:gd name="connsiteY4" fmla="*/ 3844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061 w 10000"/>
                <a:gd name="connsiteY4" fmla="*/ 3966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061 w 10000"/>
                <a:gd name="connsiteY4" fmla="*/ 3966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040 w 10000"/>
                <a:gd name="connsiteY3" fmla="*/ 7865 h 10000"/>
                <a:gd name="connsiteX4" fmla="*/ 6577 w 10000"/>
                <a:gd name="connsiteY4" fmla="*/ 3942 h 10000"/>
                <a:gd name="connsiteX5" fmla="*/ 7952 w 10000"/>
                <a:gd name="connsiteY5" fmla="*/ 7841 h 10000"/>
                <a:gd name="connsiteX6" fmla="*/ 6061 w 10000"/>
                <a:gd name="connsiteY6" fmla="*/ 9937 h 10000"/>
                <a:gd name="connsiteX7" fmla="*/ 9156 w 10000"/>
                <a:gd name="connsiteY7" fmla="*/ 8877 h 10000"/>
                <a:gd name="connsiteX8" fmla="*/ 8724 w 10000"/>
                <a:gd name="connsiteY8" fmla="*/ 4205 h 10000"/>
                <a:gd name="connsiteX9" fmla="*/ 4404 w 10000"/>
                <a:gd name="connsiteY9" fmla="*/ 0 h 10000"/>
                <a:gd name="connsiteX10" fmla="*/ 5110 w 10000"/>
                <a:gd name="connsiteY10" fmla="*/ 2664 h 10000"/>
                <a:gd name="connsiteX11" fmla="*/ 55 w 10000"/>
                <a:gd name="connsiteY11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792 w 10000"/>
                <a:gd name="connsiteY3" fmla="*/ 9133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792 w 10000"/>
                <a:gd name="connsiteY3" fmla="*/ 9133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792 w 10000"/>
                <a:gd name="connsiteY3" fmla="*/ 9133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792 w 10000"/>
                <a:gd name="connsiteY3" fmla="*/ 9133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2792 w 10000"/>
                <a:gd name="connsiteY3" fmla="*/ 9133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3286 w 10000"/>
                <a:gd name="connsiteY3" fmla="*/ 9365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3286 w 10000"/>
                <a:gd name="connsiteY3" fmla="*/ 9365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  <a:gd name="connsiteX0" fmla="*/ 55 w 10000"/>
                <a:gd name="connsiteY0" fmla="*/ 6419 h 10000"/>
                <a:gd name="connsiteX1" fmla="*/ 2684 w 10000"/>
                <a:gd name="connsiteY1" fmla="*/ 9714 h 10000"/>
                <a:gd name="connsiteX2" fmla="*/ 4555 w 10000"/>
                <a:gd name="connsiteY2" fmla="*/ 9986 h 10000"/>
                <a:gd name="connsiteX3" fmla="*/ 3286 w 10000"/>
                <a:gd name="connsiteY3" fmla="*/ 9365 h 10000"/>
                <a:gd name="connsiteX4" fmla="*/ 2040 w 10000"/>
                <a:gd name="connsiteY4" fmla="*/ 7865 h 10000"/>
                <a:gd name="connsiteX5" fmla="*/ 6577 w 10000"/>
                <a:gd name="connsiteY5" fmla="*/ 3942 h 10000"/>
                <a:gd name="connsiteX6" fmla="*/ 7952 w 10000"/>
                <a:gd name="connsiteY6" fmla="*/ 7841 h 10000"/>
                <a:gd name="connsiteX7" fmla="*/ 6061 w 10000"/>
                <a:gd name="connsiteY7" fmla="*/ 9937 h 10000"/>
                <a:gd name="connsiteX8" fmla="*/ 9156 w 10000"/>
                <a:gd name="connsiteY8" fmla="*/ 8877 h 10000"/>
                <a:gd name="connsiteX9" fmla="*/ 8724 w 10000"/>
                <a:gd name="connsiteY9" fmla="*/ 4205 h 10000"/>
                <a:gd name="connsiteX10" fmla="*/ 4404 w 10000"/>
                <a:gd name="connsiteY10" fmla="*/ 0 h 10000"/>
                <a:gd name="connsiteX11" fmla="*/ 5110 w 10000"/>
                <a:gd name="connsiteY11" fmla="*/ 2664 h 10000"/>
                <a:gd name="connsiteX12" fmla="*/ 55 w 10000"/>
                <a:gd name="connsiteY12" fmla="*/ 641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0" h="10000">
                  <a:moveTo>
                    <a:pt x="55" y="6419"/>
                  </a:moveTo>
                  <a:cubicBezTo>
                    <a:pt x="-306" y="8022"/>
                    <a:pt x="1173" y="9281"/>
                    <a:pt x="2684" y="9714"/>
                  </a:cubicBezTo>
                  <a:cubicBezTo>
                    <a:pt x="4165" y="10138"/>
                    <a:pt x="4412" y="9957"/>
                    <a:pt x="4555" y="9986"/>
                  </a:cubicBezTo>
                  <a:cubicBezTo>
                    <a:pt x="4573" y="9889"/>
                    <a:pt x="3705" y="9719"/>
                    <a:pt x="3286" y="9365"/>
                  </a:cubicBezTo>
                  <a:cubicBezTo>
                    <a:pt x="3040" y="9231"/>
                    <a:pt x="2075" y="8717"/>
                    <a:pt x="2040" y="7865"/>
                  </a:cubicBezTo>
                  <a:cubicBezTo>
                    <a:pt x="1978" y="6344"/>
                    <a:pt x="6449" y="5998"/>
                    <a:pt x="6577" y="3942"/>
                  </a:cubicBezTo>
                  <a:cubicBezTo>
                    <a:pt x="7565" y="5015"/>
                    <a:pt x="8095" y="6817"/>
                    <a:pt x="7952" y="7841"/>
                  </a:cubicBezTo>
                  <a:cubicBezTo>
                    <a:pt x="7809" y="8865"/>
                    <a:pt x="7637" y="8745"/>
                    <a:pt x="6061" y="9937"/>
                  </a:cubicBezTo>
                  <a:cubicBezTo>
                    <a:pt x="6695" y="9756"/>
                    <a:pt x="8024" y="9771"/>
                    <a:pt x="9156" y="8877"/>
                  </a:cubicBezTo>
                  <a:cubicBezTo>
                    <a:pt x="10394" y="7788"/>
                    <a:pt x="10288" y="6571"/>
                    <a:pt x="8724" y="4205"/>
                  </a:cubicBezTo>
                  <a:cubicBezTo>
                    <a:pt x="8022" y="2769"/>
                    <a:pt x="4327" y="-2"/>
                    <a:pt x="4404" y="0"/>
                  </a:cubicBezTo>
                  <a:cubicBezTo>
                    <a:pt x="4311" y="-23"/>
                    <a:pt x="6004" y="1652"/>
                    <a:pt x="5110" y="2664"/>
                  </a:cubicBezTo>
                  <a:cubicBezTo>
                    <a:pt x="3147" y="4670"/>
                    <a:pt x="459" y="5245"/>
                    <a:pt x="55" y="6419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" name="Freeform 630">
              <a:extLst>
                <a:ext uri="{FF2B5EF4-FFF2-40B4-BE49-F238E27FC236}">
                  <a16:creationId xmlns:a16="http://schemas.microsoft.com/office/drawing/2014/main" id="{3659AD5B-28AD-4DEB-AB31-C1C7B31EB45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7762081" y="4214270"/>
              <a:ext cx="739118" cy="1806588"/>
            </a:xfrm>
            <a:custGeom>
              <a:avLst/>
              <a:gdLst>
                <a:gd name="T0" fmla="*/ 13 w 18"/>
                <a:gd name="T1" fmla="*/ 4 h 47"/>
                <a:gd name="T2" fmla="*/ 13 w 18"/>
                <a:gd name="T3" fmla="*/ 4 h 47"/>
                <a:gd name="T4" fmla="*/ 13 w 18"/>
                <a:gd name="T5" fmla="*/ 1 h 47"/>
                <a:gd name="T6" fmla="*/ 12 w 18"/>
                <a:gd name="T7" fmla="*/ 0 h 47"/>
                <a:gd name="T8" fmla="*/ 11 w 18"/>
                <a:gd name="T9" fmla="*/ 1 h 47"/>
                <a:gd name="T10" fmla="*/ 11 w 18"/>
                <a:gd name="T11" fmla="*/ 4 h 47"/>
                <a:gd name="T12" fmla="*/ 7 w 18"/>
                <a:gd name="T13" fmla="*/ 4 h 47"/>
                <a:gd name="T14" fmla="*/ 7 w 18"/>
                <a:gd name="T15" fmla="*/ 1 h 47"/>
                <a:gd name="T16" fmla="*/ 6 w 18"/>
                <a:gd name="T17" fmla="*/ 0 h 47"/>
                <a:gd name="T18" fmla="*/ 5 w 18"/>
                <a:gd name="T19" fmla="*/ 1 h 47"/>
                <a:gd name="T20" fmla="*/ 5 w 18"/>
                <a:gd name="T21" fmla="*/ 4 h 47"/>
                <a:gd name="T22" fmla="*/ 4 w 18"/>
                <a:gd name="T23" fmla="*/ 4 h 47"/>
                <a:gd name="T24" fmla="*/ 0 w 18"/>
                <a:gd name="T25" fmla="*/ 9 h 47"/>
                <a:gd name="T26" fmla="*/ 0 w 18"/>
                <a:gd name="T27" fmla="*/ 11 h 47"/>
                <a:gd name="T28" fmla="*/ 4 w 18"/>
                <a:gd name="T29" fmla="*/ 15 h 47"/>
                <a:gd name="T30" fmla="*/ 8 w 18"/>
                <a:gd name="T31" fmla="*/ 15 h 47"/>
                <a:gd name="T32" fmla="*/ 7 w 18"/>
                <a:gd name="T33" fmla="*/ 31 h 47"/>
                <a:gd name="T34" fmla="*/ 3 w 18"/>
                <a:gd name="T35" fmla="*/ 47 h 47"/>
                <a:gd name="T36" fmla="*/ 5 w 18"/>
                <a:gd name="T37" fmla="*/ 46 h 47"/>
                <a:gd name="T38" fmla="*/ 8 w 18"/>
                <a:gd name="T39" fmla="*/ 33 h 47"/>
                <a:gd name="T40" fmla="*/ 10 w 18"/>
                <a:gd name="T41" fmla="*/ 15 h 47"/>
                <a:gd name="T42" fmla="*/ 13 w 18"/>
                <a:gd name="T43" fmla="*/ 15 h 47"/>
                <a:gd name="T44" fmla="*/ 18 w 18"/>
                <a:gd name="T45" fmla="*/ 11 h 47"/>
                <a:gd name="T46" fmla="*/ 18 w 18"/>
                <a:gd name="T47" fmla="*/ 9 h 47"/>
                <a:gd name="T48" fmla="*/ 13 w 18"/>
                <a:gd name="T49" fmla="*/ 4 h 47"/>
                <a:gd name="T50" fmla="*/ 15 w 18"/>
                <a:gd name="T51" fmla="*/ 11 h 47"/>
                <a:gd name="T52" fmla="*/ 13 w 18"/>
                <a:gd name="T53" fmla="*/ 13 h 47"/>
                <a:gd name="T54" fmla="*/ 4 w 18"/>
                <a:gd name="T55" fmla="*/ 13 h 47"/>
                <a:gd name="T56" fmla="*/ 2 w 18"/>
                <a:gd name="T57" fmla="*/ 11 h 47"/>
                <a:gd name="T58" fmla="*/ 2 w 18"/>
                <a:gd name="T59" fmla="*/ 9 h 47"/>
                <a:gd name="T60" fmla="*/ 4 w 18"/>
                <a:gd name="T61" fmla="*/ 7 h 47"/>
                <a:gd name="T62" fmla="*/ 13 w 18"/>
                <a:gd name="T63" fmla="*/ 7 h 47"/>
                <a:gd name="T64" fmla="*/ 15 w 18"/>
                <a:gd name="T65" fmla="*/ 9 h 47"/>
                <a:gd name="T66" fmla="*/ 15 w 18"/>
                <a:gd name="T67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47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4"/>
                    <a:pt x="1" y="15"/>
                    <a:pt x="4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20"/>
                    <a:pt x="10" y="29"/>
                    <a:pt x="7" y="31"/>
                  </a:cubicBezTo>
                  <a:cubicBezTo>
                    <a:pt x="0" y="34"/>
                    <a:pt x="3" y="46"/>
                    <a:pt x="3" y="47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3"/>
                    <a:pt x="4" y="35"/>
                    <a:pt x="8" y="33"/>
                  </a:cubicBezTo>
                  <a:cubicBezTo>
                    <a:pt x="13" y="31"/>
                    <a:pt x="11" y="20"/>
                    <a:pt x="1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4"/>
                    <a:pt x="18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16" y="4"/>
                    <a:pt x="13" y="4"/>
                  </a:cubicBezTo>
                  <a:close/>
                  <a:moveTo>
                    <a:pt x="15" y="11"/>
                  </a:moveTo>
                  <a:cubicBezTo>
                    <a:pt x="15" y="12"/>
                    <a:pt x="15" y="13"/>
                    <a:pt x="1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7"/>
                    <a:pt x="15" y="8"/>
                    <a:pt x="15" y="9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3D44C056-866F-4692-861B-9DCB81E353C9}"/>
              </a:ext>
            </a:extLst>
          </p:cNvPr>
          <p:cNvSpPr txBox="1"/>
          <p:nvPr/>
        </p:nvSpPr>
        <p:spPr>
          <a:xfrm>
            <a:off x="68294" y="2345896"/>
            <a:ext cx="1159890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201" dirty="0"/>
              <a:t>CHP-System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2CACE1-1349-4BF9-81DF-BED5A7148646}"/>
              </a:ext>
            </a:extLst>
          </p:cNvPr>
          <p:cNvGrpSpPr/>
          <p:nvPr/>
        </p:nvGrpSpPr>
        <p:grpSpPr>
          <a:xfrm>
            <a:off x="71630" y="39429"/>
            <a:ext cx="1159890" cy="688328"/>
            <a:chOff x="465601" y="1157855"/>
            <a:chExt cx="1159890" cy="688328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C9976EC4-26D8-4FD5-A94B-5FF9D1E27E45}"/>
                </a:ext>
              </a:extLst>
            </p:cNvPr>
            <p:cNvGrpSpPr/>
            <p:nvPr/>
          </p:nvGrpSpPr>
          <p:grpSpPr>
            <a:xfrm>
              <a:off x="488487" y="1157855"/>
              <a:ext cx="984984" cy="434995"/>
              <a:chOff x="4915945" y="1780690"/>
              <a:chExt cx="2647900" cy="1364919"/>
            </a:xfrm>
          </p:grpSpPr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EBC40314-7531-4C4F-856D-D6A1A0719999}"/>
                  </a:ext>
                </a:extLst>
              </p:cNvPr>
              <p:cNvSpPr>
                <a:spLocks/>
              </p:cNvSpPr>
              <p:nvPr/>
            </p:nvSpPr>
            <p:spPr bwMode="auto">
              <a:xfrm rot="6510264">
                <a:off x="4910024" y="1817871"/>
                <a:ext cx="201481" cy="127119"/>
              </a:xfrm>
              <a:custGeom>
                <a:avLst/>
                <a:gdLst>
                  <a:gd name="T0" fmla="*/ 167 w 1092"/>
                  <a:gd name="T1" fmla="*/ 545 h 545"/>
                  <a:gd name="T2" fmla="*/ 1092 w 1092"/>
                  <a:gd name="T3" fmla="*/ 545 h 545"/>
                  <a:gd name="T4" fmla="*/ 925 w 1092"/>
                  <a:gd name="T5" fmla="*/ 0 h 545"/>
                  <a:gd name="T6" fmla="*/ 0 w 1092"/>
                  <a:gd name="T7" fmla="*/ 0 h 545"/>
                  <a:gd name="T8" fmla="*/ 167 w 1092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2" h="545">
                    <a:moveTo>
                      <a:pt x="167" y="545"/>
                    </a:moveTo>
                    <a:lnTo>
                      <a:pt x="1092" y="545"/>
                    </a:lnTo>
                    <a:lnTo>
                      <a:pt x="925" y="0"/>
                    </a:lnTo>
                    <a:lnTo>
                      <a:pt x="0" y="0"/>
                    </a:lnTo>
                    <a:lnTo>
                      <a:pt x="167" y="54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79B6C765-1791-4376-8556-32E4657131AF}"/>
                  </a:ext>
                </a:extLst>
              </p:cNvPr>
              <p:cNvSpPr>
                <a:spLocks/>
              </p:cNvSpPr>
              <p:nvPr/>
            </p:nvSpPr>
            <p:spPr bwMode="auto">
              <a:xfrm rot="7215167">
                <a:off x="7367022" y="2958095"/>
                <a:ext cx="201481" cy="127119"/>
              </a:xfrm>
              <a:custGeom>
                <a:avLst/>
                <a:gdLst>
                  <a:gd name="T0" fmla="*/ 167 w 1092"/>
                  <a:gd name="T1" fmla="*/ 545 h 545"/>
                  <a:gd name="T2" fmla="*/ 1092 w 1092"/>
                  <a:gd name="T3" fmla="*/ 545 h 545"/>
                  <a:gd name="T4" fmla="*/ 925 w 1092"/>
                  <a:gd name="T5" fmla="*/ 0 h 545"/>
                  <a:gd name="T6" fmla="*/ 0 w 1092"/>
                  <a:gd name="T7" fmla="*/ 0 h 545"/>
                  <a:gd name="T8" fmla="*/ 167 w 1092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2" h="545">
                    <a:moveTo>
                      <a:pt x="167" y="545"/>
                    </a:moveTo>
                    <a:lnTo>
                      <a:pt x="1092" y="545"/>
                    </a:lnTo>
                    <a:lnTo>
                      <a:pt x="925" y="0"/>
                    </a:lnTo>
                    <a:lnTo>
                      <a:pt x="0" y="0"/>
                    </a:lnTo>
                    <a:lnTo>
                      <a:pt x="167" y="54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0">
                <a:extLst>
                  <a:ext uri="{FF2B5EF4-FFF2-40B4-BE49-F238E27FC236}">
                    <a16:creationId xmlns:a16="http://schemas.microsoft.com/office/drawing/2014/main" id="{2693374D-3371-4E8C-AE62-1958D7FC2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164" y="1949003"/>
                <a:ext cx="2580647" cy="1159134"/>
              </a:xfrm>
              <a:custGeom>
                <a:avLst/>
                <a:gdLst>
                  <a:gd name="T0" fmla="*/ 167 w 1092"/>
                  <a:gd name="T1" fmla="*/ 545 h 545"/>
                  <a:gd name="T2" fmla="*/ 1092 w 1092"/>
                  <a:gd name="T3" fmla="*/ 545 h 545"/>
                  <a:gd name="T4" fmla="*/ 925 w 1092"/>
                  <a:gd name="T5" fmla="*/ 0 h 545"/>
                  <a:gd name="T6" fmla="*/ 0 w 1092"/>
                  <a:gd name="T7" fmla="*/ 0 h 545"/>
                  <a:gd name="T8" fmla="*/ 167 w 1092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2" h="545">
                    <a:moveTo>
                      <a:pt x="167" y="545"/>
                    </a:moveTo>
                    <a:lnTo>
                      <a:pt x="1092" y="545"/>
                    </a:lnTo>
                    <a:lnTo>
                      <a:pt x="925" y="0"/>
                    </a:lnTo>
                    <a:lnTo>
                      <a:pt x="0" y="0"/>
                    </a:lnTo>
                    <a:lnTo>
                      <a:pt x="167" y="54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6">
                <a:extLst>
                  <a:ext uri="{FF2B5EF4-FFF2-40B4-BE49-F238E27FC236}">
                    <a16:creationId xmlns:a16="http://schemas.microsoft.com/office/drawing/2014/main" id="{D7CAD7CB-AFDE-46A5-B60E-77F214A5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857" y="1788780"/>
                <a:ext cx="2611988" cy="1204429"/>
              </a:xfrm>
              <a:custGeom>
                <a:avLst/>
                <a:gdLst>
                  <a:gd name="T0" fmla="*/ 166 w 1091"/>
                  <a:gd name="T1" fmla="*/ 545 h 545"/>
                  <a:gd name="T2" fmla="*/ 1091 w 1091"/>
                  <a:gd name="T3" fmla="*/ 545 h 545"/>
                  <a:gd name="T4" fmla="*/ 925 w 1091"/>
                  <a:gd name="T5" fmla="*/ 0 h 545"/>
                  <a:gd name="T6" fmla="*/ 0 w 1091"/>
                  <a:gd name="T7" fmla="*/ 0 h 545"/>
                  <a:gd name="T8" fmla="*/ 166 w 1091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1" h="545">
                    <a:moveTo>
                      <a:pt x="166" y="545"/>
                    </a:moveTo>
                    <a:lnTo>
                      <a:pt x="1091" y="545"/>
                    </a:lnTo>
                    <a:lnTo>
                      <a:pt x="925" y="0"/>
                    </a:lnTo>
                    <a:lnTo>
                      <a:pt x="0" y="0"/>
                    </a:lnTo>
                    <a:lnTo>
                      <a:pt x="166" y="54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7">
                <a:extLst>
                  <a:ext uri="{FF2B5EF4-FFF2-40B4-BE49-F238E27FC236}">
                    <a16:creationId xmlns:a16="http://schemas.microsoft.com/office/drawing/2014/main" id="{BCC02E42-3967-49CF-BB4B-99CFBCAFB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857" y="1788780"/>
                <a:ext cx="2611988" cy="1204429"/>
              </a:xfrm>
              <a:custGeom>
                <a:avLst/>
                <a:gdLst>
                  <a:gd name="T0" fmla="*/ 347 w 2274"/>
                  <a:gd name="T1" fmla="*/ 1135 h 1135"/>
                  <a:gd name="T2" fmla="*/ 2274 w 2274"/>
                  <a:gd name="T3" fmla="*/ 1135 h 1135"/>
                  <a:gd name="T4" fmla="*/ 1927 w 2274"/>
                  <a:gd name="T5" fmla="*/ 0 h 1135"/>
                  <a:gd name="T6" fmla="*/ 0 w 2274"/>
                  <a:gd name="T7" fmla="*/ 0 h 1135"/>
                  <a:gd name="T8" fmla="*/ 347 w 2274"/>
                  <a:gd name="T9" fmla="*/ 1135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4" h="1135">
                    <a:moveTo>
                      <a:pt x="347" y="1135"/>
                    </a:moveTo>
                    <a:lnTo>
                      <a:pt x="2274" y="1135"/>
                    </a:lnTo>
                    <a:lnTo>
                      <a:pt x="1927" y="0"/>
                    </a:lnTo>
                    <a:lnTo>
                      <a:pt x="0" y="0"/>
                    </a:lnTo>
                    <a:lnTo>
                      <a:pt x="347" y="113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28">
                <a:extLst>
                  <a:ext uri="{FF2B5EF4-FFF2-40B4-BE49-F238E27FC236}">
                    <a16:creationId xmlns:a16="http://schemas.microsoft.com/office/drawing/2014/main" id="{13FD9098-76D7-4EA2-9F37-96A3BF392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6758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29">
                <a:extLst>
                  <a:ext uri="{FF2B5EF4-FFF2-40B4-BE49-F238E27FC236}">
                    <a16:creationId xmlns:a16="http://schemas.microsoft.com/office/drawing/2014/main" id="{6B4FB416-2089-493F-B3E0-43A2D4A9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6758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30">
                <a:extLst>
                  <a:ext uri="{FF2B5EF4-FFF2-40B4-BE49-F238E27FC236}">
                    <a16:creationId xmlns:a16="http://schemas.microsoft.com/office/drawing/2014/main" id="{A956BE90-7150-4E21-849E-1C3DC0818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359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31">
                <a:extLst>
                  <a:ext uri="{FF2B5EF4-FFF2-40B4-BE49-F238E27FC236}">
                    <a16:creationId xmlns:a16="http://schemas.microsoft.com/office/drawing/2014/main" id="{29FCAF9E-A5BB-4330-90C8-6575B9688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359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32">
                <a:extLst>
                  <a:ext uri="{FF2B5EF4-FFF2-40B4-BE49-F238E27FC236}">
                    <a16:creationId xmlns:a16="http://schemas.microsoft.com/office/drawing/2014/main" id="{9635403E-BD54-4412-8A15-AF008318C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7960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33">
                <a:extLst>
                  <a:ext uri="{FF2B5EF4-FFF2-40B4-BE49-F238E27FC236}">
                    <a16:creationId xmlns:a16="http://schemas.microsoft.com/office/drawing/2014/main" id="{135FEA1D-8407-49BE-8F27-66627B6FF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7960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34">
                <a:extLst>
                  <a:ext uri="{FF2B5EF4-FFF2-40B4-BE49-F238E27FC236}">
                    <a16:creationId xmlns:a16="http://schemas.microsoft.com/office/drawing/2014/main" id="{BE3FAD5A-5176-46B7-B85F-A228AB1DE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3560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35">
                <a:extLst>
                  <a:ext uri="{FF2B5EF4-FFF2-40B4-BE49-F238E27FC236}">
                    <a16:creationId xmlns:a16="http://schemas.microsoft.com/office/drawing/2014/main" id="{8AAC732D-598A-4BFA-9A1F-CA6292C4A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3560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36">
                <a:extLst>
                  <a:ext uri="{FF2B5EF4-FFF2-40B4-BE49-F238E27FC236}">
                    <a16:creationId xmlns:a16="http://schemas.microsoft.com/office/drawing/2014/main" id="{1DB4E2BA-167B-4F25-9E4E-8631A5DC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39161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37">
                <a:extLst>
                  <a:ext uri="{FF2B5EF4-FFF2-40B4-BE49-F238E27FC236}">
                    <a16:creationId xmlns:a16="http://schemas.microsoft.com/office/drawing/2014/main" id="{DF38CF76-1EB3-4FF6-9BF3-C337503BF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39161" y="1788780"/>
                <a:ext cx="399818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38">
                <a:extLst>
                  <a:ext uri="{FF2B5EF4-FFF2-40B4-BE49-F238E27FC236}">
                    <a16:creationId xmlns:a16="http://schemas.microsoft.com/office/drawing/2014/main" id="{AB112249-ED26-4232-A559-F58FBA6D8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4762" y="1788780"/>
                <a:ext cx="397424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39">
                <a:extLst>
                  <a:ext uri="{FF2B5EF4-FFF2-40B4-BE49-F238E27FC236}">
                    <a16:creationId xmlns:a16="http://schemas.microsoft.com/office/drawing/2014/main" id="{E27723BC-922D-4C89-B4E7-E3FEEEB86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4762" y="1788780"/>
                <a:ext cx="397424" cy="1204429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40">
                <a:extLst>
                  <a:ext uri="{FF2B5EF4-FFF2-40B4-BE49-F238E27FC236}">
                    <a16:creationId xmlns:a16="http://schemas.microsoft.com/office/drawing/2014/main" id="{7F670BF3-4B5F-4234-AB29-117583F53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927" y="2195413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41">
                <a:extLst>
                  <a:ext uri="{FF2B5EF4-FFF2-40B4-BE49-F238E27FC236}">
                    <a16:creationId xmlns:a16="http://schemas.microsoft.com/office/drawing/2014/main" id="{18D87469-EF0A-48ED-8F46-B42F1B33B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927" y="2195413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42">
                <a:extLst>
                  <a:ext uri="{FF2B5EF4-FFF2-40B4-BE49-F238E27FC236}">
                    <a16:creationId xmlns:a16="http://schemas.microsoft.com/office/drawing/2014/main" id="{6B50E06D-975B-49FB-8497-9B205DBF2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2963" y="2392099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43">
                <a:extLst>
                  <a:ext uri="{FF2B5EF4-FFF2-40B4-BE49-F238E27FC236}">
                    <a16:creationId xmlns:a16="http://schemas.microsoft.com/office/drawing/2014/main" id="{AE0CAAFD-BB35-4AA4-AE35-ED7994D3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2963" y="2392099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Line 144">
                <a:extLst>
                  <a:ext uri="{FF2B5EF4-FFF2-40B4-BE49-F238E27FC236}">
                    <a16:creationId xmlns:a16="http://schemas.microsoft.com/office/drawing/2014/main" id="{0656FCE5-22F9-4041-B424-B1D823A0A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9998" y="2588786"/>
                <a:ext cx="2209775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45">
                <a:extLst>
                  <a:ext uri="{FF2B5EF4-FFF2-40B4-BE49-F238E27FC236}">
                    <a16:creationId xmlns:a16="http://schemas.microsoft.com/office/drawing/2014/main" id="{CA6EB7A5-8D2D-4A34-B242-2C5E095BB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9998" y="2588786"/>
                <a:ext cx="2209775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46">
                <a:extLst>
                  <a:ext uri="{FF2B5EF4-FFF2-40B4-BE49-F238E27FC236}">
                    <a16:creationId xmlns:a16="http://schemas.microsoft.com/office/drawing/2014/main" id="{62C5B5F8-D991-48CA-9626-870F790F0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9429" y="2785471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47">
                <a:extLst>
                  <a:ext uri="{FF2B5EF4-FFF2-40B4-BE49-F238E27FC236}">
                    <a16:creationId xmlns:a16="http://schemas.microsoft.com/office/drawing/2014/main" id="{C488FB98-4D8C-472E-AC80-2156CABE9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9429" y="2785471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48">
                <a:extLst>
                  <a:ext uri="{FF2B5EF4-FFF2-40B4-BE49-F238E27FC236}">
                    <a16:creationId xmlns:a16="http://schemas.microsoft.com/office/drawing/2014/main" id="{65B17145-1A27-40DC-A340-67AE657E5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6075" y="1996517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49">
                <a:extLst>
                  <a:ext uri="{FF2B5EF4-FFF2-40B4-BE49-F238E27FC236}">
                    <a16:creationId xmlns:a16="http://schemas.microsoft.com/office/drawing/2014/main" id="{7C09621B-2237-410D-8E18-FB4F2704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6075" y="1996517"/>
                <a:ext cx="2207382" cy="0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29">
                <a:extLst>
                  <a:ext uri="{FF2B5EF4-FFF2-40B4-BE49-F238E27FC236}">
                    <a16:creationId xmlns:a16="http://schemas.microsoft.com/office/drawing/2014/main" id="{3A992C00-67F7-44CF-9604-6833E559D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13370" y="2982156"/>
                <a:ext cx="38307" cy="163453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29">
                <a:extLst>
                  <a:ext uri="{FF2B5EF4-FFF2-40B4-BE49-F238E27FC236}">
                    <a16:creationId xmlns:a16="http://schemas.microsoft.com/office/drawing/2014/main" id="{FB8780B4-C84A-4DD9-88FA-2D8A389DB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5945" y="1799703"/>
                <a:ext cx="38307" cy="163453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29">
                <a:extLst>
                  <a:ext uri="{FF2B5EF4-FFF2-40B4-BE49-F238E27FC236}">
                    <a16:creationId xmlns:a16="http://schemas.microsoft.com/office/drawing/2014/main" id="{8901C6D1-8DE8-4268-AF76-E68785DBF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68092" y="2980919"/>
                <a:ext cx="89782" cy="163453"/>
              </a:xfrm>
              <a:prstGeom prst="line">
                <a:avLst/>
              </a:pr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C36F462F-C5F3-4EA7-9AB0-C082A97C5F31}"/>
                </a:ext>
              </a:extLst>
            </p:cNvPr>
            <p:cNvSpPr txBox="1"/>
            <p:nvPr/>
          </p:nvSpPr>
          <p:spPr>
            <a:xfrm>
              <a:off x="465601" y="1578289"/>
              <a:ext cx="1159890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e-DE" sz="1201" dirty="0"/>
                <a:t>PV-System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607E182-8AB2-46C4-BBEA-9B9A1BFDBEC5}"/>
              </a:ext>
            </a:extLst>
          </p:cNvPr>
          <p:cNvGrpSpPr/>
          <p:nvPr/>
        </p:nvGrpSpPr>
        <p:grpSpPr>
          <a:xfrm>
            <a:off x="2879937" y="2055680"/>
            <a:ext cx="1186469" cy="560121"/>
            <a:chOff x="3705601" y="3113981"/>
            <a:chExt cx="1186470" cy="560122"/>
          </a:xfrm>
        </p:grpSpPr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C2B494F2-AD33-4DC5-876B-90D667E2586A}"/>
                </a:ext>
              </a:extLst>
            </p:cNvPr>
            <p:cNvGrpSpPr/>
            <p:nvPr/>
          </p:nvGrpSpPr>
          <p:grpSpPr>
            <a:xfrm>
              <a:off x="3940887" y="3113981"/>
              <a:ext cx="740832" cy="350361"/>
              <a:chOff x="2201213" y="2497344"/>
              <a:chExt cx="4469721" cy="3308812"/>
            </a:xfrm>
            <a:solidFill>
              <a:schemeClr val="accent1"/>
            </a:solidFill>
          </p:grpSpPr>
          <p:sp>
            <p:nvSpPr>
              <p:cNvPr id="190" name="Freeform 5">
                <a:extLst>
                  <a:ext uri="{FF2B5EF4-FFF2-40B4-BE49-F238E27FC236}">
                    <a16:creationId xmlns:a16="http://schemas.microsoft.com/office/drawing/2014/main" id="{6A743333-02FD-4CBE-BEEE-2E8128802A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6794" y="2497344"/>
                <a:ext cx="2294140" cy="3308812"/>
              </a:xfrm>
              <a:custGeom>
                <a:avLst/>
                <a:gdLst>
                  <a:gd name="T0" fmla="*/ 683 w 1031"/>
                  <a:gd name="T1" fmla="*/ 519 h 1487"/>
                  <a:gd name="T2" fmla="*/ 573 w 1031"/>
                  <a:gd name="T3" fmla="*/ 255 h 1487"/>
                  <a:gd name="T4" fmla="*/ 448 w 1031"/>
                  <a:gd name="T5" fmla="*/ 350 h 1487"/>
                  <a:gd name="T6" fmla="*/ 425 w 1031"/>
                  <a:gd name="T7" fmla="*/ 801 h 1487"/>
                  <a:gd name="T8" fmla="*/ 342 w 1031"/>
                  <a:gd name="T9" fmla="*/ 1477 h 1487"/>
                  <a:gd name="T10" fmla="*/ 1031 w 1031"/>
                  <a:gd name="T11" fmla="*/ 940 h 1487"/>
                  <a:gd name="T12" fmla="*/ 505 w 1031"/>
                  <a:gd name="T13" fmla="*/ 981 h 1487"/>
                  <a:gd name="T14" fmla="*/ 284 w 1031"/>
                  <a:gd name="T15" fmla="*/ 839 h 1487"/>
                  <a:gd name="T16" fmla="*/ 416 w 1031"/>
                  <a:gd name="T17" fmla="*/ 828 h 1487"/>
                  <a:gd name="T18" fmla="*/ 456 w 1031"/>
                  <a:gd name="T19" fmla="*/ 832 h 1487"/>
                  <a:gd name="T20" fmla="*/ 493 w 1031"/>
                  <a:gd name="T21" fmla="*/ 801 h 1487"/>
                  <a:gd name="T22" fmla="*/ 699 w 1031"/>
                  <a:gd name="T23" fmla="*/ 913 h 1487"/>
                  <a:gd name="T24" fmla="*/ 690 w 1031"/>
                  <a:gd name="T25" fmla="*/ 909 h 1487"/>
                  <a:gd name="T26" fmla="*/ 593 w 1031"/>
                  <a:gd name="T27" fmla="*/ 942 h 1487"/>
                  <a:gd name="T28" fmla="*/ 483 w 1031"/>
                  <a:gd name="T29" fmla="*/ 913 h 1487"/>
                  <a:gd name="T30" fmla="*/ 518 w 1031"/>
                  <a:gd name="T31" fmla="*/ 1086 h 1487"/>
                  <a:gd name="T32" fmla="*/ 509 w 1031"/>
                  <a:gd name="T33" fmla="*/ 1092 h 1487"/>
                  <a:gd name="T34" fmla="*/ 507 w 1031"/>
                  <a:gd name="T35" fmla="*/ 1258 h 1487"/>
                  <a:gd name="T36" fmla="*/ 517 w 1031"/>
                  <a:gd name="T37" fmla="*/ 1406 h 1487"/>
                  <a:gd name="T38" fmla="*/ 528 w 1031"/>
                  <a:gd name="T39" fmla="*/ 1258 h 1487"/>
                  <a:gd name="T40" fmla="*/ 528 w 1031"/>
                  <a:gd name="T41" fmla="*/ 882 h 1487"/>
                  <a:gd name="T42" fmla="*/ 629 w 1031"/>
                  <a:gd name="T43" fmla="*/ 913 h 1487"/>
                  <a:gd name="T44" fmla="*/ 559 w 1031"/>
                  <a:gd name="T45" fmla="*/ 801 h 1487"/>
                  <a:gd name="T46" fmla="*/ 535 w 1031"/>
                  <a:gd name="T47" fmla="*/ 193 h 1487"/>
                  <a:gd name="T48" fmla="*/ 528 w 1031"/>
                  <a:gd name="T49" fmla="*/ 172 h 1487"/>
                  <a:gd name="T50" fmla="*/ 525 w 1031"/>
                  <a:gd name="T51" fmla="*/ 216 h 1487"/>
                  <a:gd name="T52" fmla="*/ 509 w 1031"/>
                  <a:gd name="T53" fmla="*/ 216 h 1487"/>
                  <a:gd name="T54" fmla="*/ 546 w 1031"/>
                  <a:gd name="T55" fmla="*/ 255 h 1487"/>
                  <a:gd name="T56" fmla="*/ 527 w 1031"/>
                  <a:gd name="T57" fmla="*/ 466 h 1487"/>
                  <a:gd name="T58" fmla="*/ 584 w 1031"/>
                  <a:gd name="T59" fmla="*/ 636 h 1487"/>
                  <a:gd name="T60" fmla="*/ 584 w 1031"/>
                  <a:gd name="T61" fmla="*/ 546 h 1487"/>
                  <a:gd name="T62" fmla="*/ 562 w 1031"/>
                  <a:gd name="T63" fmla="*/ 607 h 1487"/>
                  <a:gd name="T64" fmla="*/ 518 w 1031"/>
                  <a:gd name="T65" fmla="*/ 474 h 1487"/>
                  <a:gd name="T66" fmla="*/ 518 w 1031"/>
                  <a:gd name="T67" fmla="*/ 377 h 1487"/>
                  <a:gd name="T68" fmla="*/ 569 w 1031"/>
                  <a:gd name="T69" fmla="*/ 394 h 1487"/>
                  <a:gd name="T70" fmla="*/ 518 w 1031"/>
                  <a:gd name="T71" fmla="*/ 298 h 1487"/>
                  <a:gd name="T72" fmla="*/ 529 w 1031"/>
                  <a:gd name="T73" fmla="*/ 305 h 1487"/>
                  <a:gd name="T74" fmla="*/ 518 w 1031"/>
                  <a:gd name="T75" fmla="*/ 311 h 1487"/>
                  <a:gd name="T76" fmla="*/ 475 w 1031"/>
                  <a:gd name="T77" fmla="*/ 350 h 1487"/>
                  <a:gd name="T78" fmla="*/ 463 w 1031"/>
                  <a:gd name="T79" fmla="*/ 427 h 1487"/>
                  <a:gd name="T80" fmla="*/ 452 w 1031"/>
                  <a:gd name="T81" fmla="*/ 703 h 1487"/>
                  <a:gd name="T82" fmla="*/ 454 w 1031"/>
                  <a:gd name="T83" fmla="*/ 714 h 1487"/>
                  <a:gd name="T84" fmla="*/ 684 w 1031"/>
                  <a:gd name="T85" fmla="*/ 549 h 1487"/>
                  <a:gd name="T86" fmla="*/ 714 w 1031"/>
                  <a:gd name="T87" fmla="*/ 562 h 1487"/>
                  <a:gd name="T88" fmla="*/ 611 w 1031"/>
                  <a:gd name="T89" fmla="*/ 553 h 1487"/>
                  <a:gd name="T90" fmla="*/ 578 w 1031"/>
                  <a:gd name="T91" fmla="*/ 289 h 1487"/>
                  <a:gd name="T92" fmla="*/ 624 w 1031"/>
                  <a:gd name="T93" fmla="*/ 323 h 1487"/>
                  <a:gd name="T94" fmla="*/ 518 w 1031"/>
                  <a:gd name="T95" fmla="*/ 87 h 1487"/>
                  <a:gd name="T96" fmla="*/ 395 w 1031"/>
                  <a:gd name="T97" fmla="*/ 283 h 1487"/>
                  <a:gd name="T98" fmla="*/ 452 w 1031"/>
                  <a:gd name="T99" fmla="*/ 323 h 1487"/>
                  <a:gd name="T100" fmla="*/ 425 w 1031"/>
                  <a:gd name="T101" fmla="*/ 546 h 1487"/>
                  <a:gd name="T102" fmla="*/ 350 w 1031"/>
                  <a:gd name="T103" fmla="*/ 546 h 1487"/>
                  <a:gd name="T104" fmla="*/ 425 w 1031"/>
                  <a:gd name="T105" fmla="*/ 569 h 1487"/>
                  <a:gd name="T106" fmla="*/ 452 w 1031"/>
                  <a:gd name="T107" fmla="*/ 801 h 1487"/>
                  <a:gd name="T108" fmla="*/ 355 w 1031"/>
                  <a:gd name="T109" fmla="*/ 913 h 1487"/>
                  <a:gd name="T110" fmla="*/ 501 w 1031"/>
                  <a:gd name="T111" fmla="*/ 1412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1" h="1487">
                    <a:moveTo>
                      <a:pt x="1031" y="940"/>
                    </a:moveTo>
                    <a:lnTo>
                      <a:pt x="752" y="801"/>
                    </a:lnTo>
                    <a:lnTo>
                      <a:pt x="611" y="801"/>
                    </a:lnTo>
                    <a:lnTo>
                      <a:pt x="611" y="634"/>
                    </a:lnTo>
                    <a:lnTo>
                      <a:pt x="939" y="634"/>
                    </a:lnTo>
                    <a:lnTo>
                      <a:pt x="683" y="519"/>
                    </a:lnTo>
                    <a:lnTo>
                      <a:pt x="611" y="519"/>
                    </a:lnTo>
                    <a:lnTo>
                      <a:pt x="611" y="488"/>
                    </a:lnTo>
                    <a:lnTo>
                      <a:pt x="588" y="350"/>
                    </a:lnTo>
                    <a:lnTo>
                      <a:pt x="854" y="350"/>
                    </a:lnTo>
                    <a:lnTo>
                      <a:pt x="642" y="255"/>
                    </a:lnTo>
                    <a:lnTo>
                      <a:pt x="573" y="255"/>
                    </a:lnTo>
                    <a:lnTo>
                      <a:pt x="531" y="0"/>
                    </a:lnTo>
                    <a:lnTo>
                      <a:pt x="505" y="0"/>
                    </a:lnTo>
                    <a:lnTo>
                      <a:pt x="463" y="255"/>
                    </a:lnTo>
                    <a:lnTo>
                      <a:pt x="389" y="255"/>
                    </a:lnTo>
                    <a:lnTo>
                      <a:pt x="177" y="350"/>
                    </a:lnTo>
                    <a:lnTo>
                      <a:pt x="448" y="350"/>
                    </a:lnTo>
                    <a:lnTo>
                      <a:pt x="425" y="487"/>
                    </a:lnTo>
                    <a:lnTo>
                      <a:pt x="425" y="519"/>
                    </a:lnTo>
                    <a:lnTo>
                      <a:pt x="344" y="519"/>
                    </a:lnTo>
                    <a:lnTo>
                      <a:pt x="94" y="634"/>
                    </a:lnTo>
                    <a:lnTo>
                      <a:pt x="425" y="634"/>
                    </a:lnTo>
                    <a:lnTo>
                      <a:pt x="425" y="801"/>
                    </a:lnTo>
                    <a:lnTo>
                      <a:pt x="280" y="801"/>
                    </a:lnTo>
                    <a:lnTo>
                      <a:pt x="0" y="940"/>
                    </a:lnTo>
                    <a:lnTo>
                      <a:pt x="403" y="940"/>
                    </a:lnTo>
                    <a:lnTo>
                      <a:pt x="313" y="1483"/>
                    </a:lnTo>
                    <a:lnTo>
                      <a:pt x="339" y="1487"/>
                    </a:lnTo>
                    <a:lnTo>
                      <a:pt x="342" y="1477"/>
                    </a:lnTo>
                    <a:lnTo>
                      <a:pt x="517" y="1418"/>
                    </a:lnTo>
                    <a:lnTo>
                      <a:pt x="695" y="1478"/>
                    </a:lnTo>
                    <a:lnTo>
                      <a:pt x="696" y="1487"/>
                    </a:lnTo>
                    <a:lnTo>
                      <a:pt x="724" y="1483"/>
                    </a:lnTo>
                    <a:lnTo>
                      <a:pt x="633" y="940"/>
                    </a:lnTo>
                    <a:lnTo>
                      <a:pt x="1031" y="940"/>
                    </a:lnTo>
                    <a:close/>
                    <a:moveTo>
                      <a:pt x="618" y="1017"/>
                    </a:moveTo>
                    <a:lnTo>
                      <a:pt x="532" y="981"/>
                    </a:lnTo>
                    <a:lnTo>
                      <a:pt x="607" y="948"/>
                    </a:lnTo>
                    <a:lnTo>
                      <a:pt x="618" y="1017"/>
                    </a:lnTo>
                    <a:close/>
                    <a:moveTo>
                      <a:pt x="429" y="948"/>
                    </a:moveTo>
                    <a:lnTo>
                      <a:pt x="505" y="981"/>
                    </a:lnTo>
                    <a:lnTo>
                      <a:pt x="418" y="1019"/>
                    </a:lnTo>
                    <a:lnTo>
                      <a:pt x="429" y="948"/>
                    </a:lnTo>
                    <a:close/>
                    <a:moveTo>
                      <a:pt x="284" y="839"/>
                    </a:moveTo>
                    <a:lnTo>
                      <a:pt x="335" y="913"/>
                    </a:lnTo>
                    <a:lnTo>
                      <a:pt x="237" y="913"/>
                    </a:lnTo>
                    <a:lnTo>
                      <a:pt x="284" y="839"/>
                    </a:lnTo>
                    <a:close/>
                    <a:moveTo>
                      <a:pt x="227" y="909"/>
                    </a:moveTo>
                    <a:lnTo>
                      <a:pt x="195" y="874"/>
                    </a:lnTo>
                    <a:lnTo>
                      <a:pt x="275" y="835"/>
                    </a:lnTo>
                    <a:lnTo>
                      <a:pt x="227" y="909"/>
                    </a:lnTo>
                    <a:close/>
                    <a:moveTo>
                      <a:pt x="290" y="828"/>
                    </a:moveTo>
                    <a:lnTo>
                      <a:pt x="416" y="828"/>
                    </a:lnTo>
                    <a:lnTo>
                      <a:pt x="344" y="909"/>
                    </a:lnTo>
                    <a:lnTo>
                      <a:pt x="290" y="828"/>
                    </a:lnTo>
                    <a:close/>
                    <a:moveTo>
                      <a:pt x="575" y="828"/>
                    </a:moveTo>
                    <a:lnTo>
                      <a:pt x="580" y="832"/>
                    </a:lnTo>
                    <a:lnTo>
                      <a:pt x="518" y="875"/>
                    </a:lnTo>
                    <a:lnTo>
                      <a:pt x="456" y="832"/>
                    </a:lnTo>
                    <a:lnTo>
                      <a:pt x="460" y="828"/>
                    </a:lnTo>
                    <a:lnTo>
                      <a:pt x="575" y="828"/>
                    </a:lnTo>
                    <a:close/>
                    <a:moveTo>
                      <a:pt x="493" y="801"/>
                    </a:moveTo>
                    <a:lnTo>
                      <a:pt x="518" y="780"/>
                    </a:lnTo>
                    <a:lnTo>
                      <a:pt x="543" y="801"/>
                    </a:lnTo>
                    <a:lnTo>
                      <a:pt x="493" y="801"/>
                    </a:lnTo>
                    <a:close/>
                    <a:moveTo>
                      <a:pt x="760" y="836"/>
                    </a:moveTo>
                    <a:lnTo>
                      <a:pt x="839" y="875"/>
                    </a:lnTo>
                    <a:lnTo>
                      <a:pt x="807" y="909"/>
                    </a:lnTo>
                    <a:lnTo>
                      <a:pt x="760" y="836"/>
                    </a:lnTo>
                    <a:close/>
                    <a:moveTo>
                      <a:pt x="797" y="913"/>
                    </a:moveTo>
                    <a:lnTo>
                      <a:pt x="699" y="913"/>
                    </a:lnTo>
                    <a:lnTo>
                      <a:pt x="750" y="839"/>
                    </a:lnTo>
                    <a:lnTo>
                      <a:pt x="797" y="913"/>
                    </a:lnTo>
                    <a:close/>
                    <a:moveTo>
                      <a:pt x="690" y="909"/>
                    </a:moveTo>
                    <a:lnTo>
                      <a:pt x="618" y="828"/>
                    </a:lnTo>
                    <a:lnTo>
                      <a:pt x="744" y="828"/>
                    </a:lnTo>
                    <a:lnTo>
                      <a:pt x="690" y="909"/>
                    </a:lnTo>
                    <a:close/>
                    <a:moveTo>
                      <a:pt x="448" y="840"/>
                    </a:moveTo>
                    <a:lnTo>
                      <a:pt x="509" y="882"/>
                    </a:lnTo>
                    <a:lnTo>
                      <a:pt x="464" y="913"/>
                    </a:lnTo>
                    <a:lnTo>
                      <a:pt x="434" y="913"/>
                    </a:lnTo>
                    <a:lnTo>
                      <a:pt x="448" y="840"/>
                    </a:lnTo>
                    <a:close/>
                    <a:moveTo>
                      <a:pt x="593" y="942"/>
                    </a:moveTo>
                    <a:lnTo>
                      <a:pt x="518" y="974"/>
                    </a:lnTo>
                    <a:lnTo>
                      <a:pt x="442" y="942"/>
                    </a:lnTo>
                    <a:lnTo>
                      <a:pt x="444" y="940"/>
                    </a:lnTo>
                    <a:lnTo>
                      <a:pt x="592" y="940"/>
                    </a:lnTo>
                    <a:lnTo>
                      <a:pt x="593" y="942"/>
                    </a:lnTo>
                    <a:close/>
                    <a:moveTo>
                      <a:pt x="483" y="913"/>
                    </a:moveTo>
                    <a:lnTo>
                      <a:pt x="518" y="889"/>
                    </a:lnTo>
                    <a:lnTo>
                      <a:pt x="552" y="913"/>
                    </a:lnTo>
                    <a:lnTo>
                      <a:pt x="483" y="913"/>
                    </a:lnTo>
                    <a:close/>
                    <a:moveTo>
                      <a:pt x="518" y="986"/>
                    </a:moveTo>
                    <a:lnTo>
                      <a:pt x="612" y="1027"/>
                    </a:lnTo>
                    <a:lnTo>
                      <a:pt x="518" y="1086"/>
                    </a:lnTo>
                    <a:lnTo>
                      <a:pt x="426" y="1027"/>
                    </a:lnTo>
                    <a:lnTo>
                      <a:pt x="518" y="986"/>
                    </a:lnTo>
                    <a:close/>
                    <a:moveTo>
                      <a:pt x="509" y="1092"/>
                    </a:moveTo>
                    <a:lnTo>
                      <a:pt x="393" y="1165"/>
                    </a:lnTo>
                    <a:lnTo>
                      <a:pt x="415" y="1032"/>
                    </a:lnTo>
                    <a:lnTo>
                      <a:pt x="509" y="1092"/>
                    </a:lnTo>
                    <a:close/>
                    <a:moveTo>
                      <a:pt x="518" y="1099"/>
                    </a:moveTo>
                    <a:lnTo>
                      <a:pt x="637" y="1175"/>
                    </a:lnTo>
                    <a:lnTo>
                      <a:pt x="518" y="1252"/>
                    </a:lnTo>
                    <a:lnTo>
                      <a:pt x="400" y="1175"/>
                    </a:lnTo>
                    <a:lnTo>
                      <a:pt x="518" y="1099"/>
                    </a:lnTo>
                    <a:close/>
                    <a:moveTo>
                      <a:pt x="507" y="1258"/>
                    </a:moveTo>
                    <a:lnTo>
                      <a:pt x="362" y="1355"/>
                    </a:lnTo>
                    <a:lnTo>
                      <a:pt x="391" y="1181"/>
                    </a:lnTo>
                    <a:lnTo>
                      <a:pt x="507" y="1258"/>
                    </a:lnTo>
                    <a:close/>
                    <a:moveTo>
                      <a:pt x="518" y="1265"/>
                    </a:moveTo>
                    <a:lnTo>
                      <a:pt x="660" y="1359"/>
                    </a:lnTo>
                    <a:lnTo>
                      <a:pt x="517" y="1406"/>
                    </a:lnTo>
                    <a:lnTo>
                      <a:pt x="376" y="1359"/>
                    </a:lnTo>
                    <a:lnTo>
                      <a:pt x="518" y="1265"/>
                    </a:lnTo>
                    <a:close/>
                    <a:moveTo>
                      <a:pt x="528" y="1258"/>
                    </a:moveTo>
                    <a:lnTo>
                      <a:pt x="645" y="1181"/>
                    </a:lnTo>
                    <a:lnTo>
                      <a:pt x="675" y="1355"/>
                    </a:lnTo>
                    <a:lnTo>
                      <a:pt x="528" y="1258"/>
                    </a:lnTo>
                    <a:close/>
                    <a:moveTo>
                      <a:pt x="528" y="1092"/>
                    </a:moveTo>
                    <a:lnTo>
                      <a:pt x="620" y="1034"/>
                    </a:lnTo>
                    <a:lnTo>
                      <a:pt x="642" y="1165"/>
                    </a:lnTo>
                    <a:lnTo>
                      <a:pt x="528" y="1092"/>
                    </a:lnTo>
                    <a:close/>
                    <a:moveTo>
                      <a:pt x="571" y="913"/>
                    </a:moveTo>
                    <a:lnTo>
                      <a:pt x="528" y="882"/>
                    </a:lnTo>
                    <a:lnTo>
                      <a:pt x="589" y="840"/>
                    </a:lnTo>
                    <a:lnTo>
                      <a:pt x="601" y="913"/>
                    </a:lnTo>
                    <a:lnTo>
                      <a:pt x="571" y="913"/>
                    </a:lnTo>
                    <a:close/>
                    <a:moveTo>
                      <a:pt x="616" y="844"/>
                    </a:moveTo>
                    <a:lnTo>
                      <a:pt x="679" y="913"/>
                    </a:lnTo>
                    <a:lnTo>
                      <a:pt x="629" y="913"/>
                    </a:lnTo>
                    <a:lnTo>
                      <a:pt x="616" y="844"/>
                    </a:lnTo>
                    <a:close/>
                    <a:moveTo>
                      <a:pt x="818" y="913"/>
                    </a:moveTo>
                    <a:lnTo>
                      <a:pt x="850" y="881"/>
                    </a:lnTo>
                    <a:lnTo>
                      <a:pt x="917" y="913"/>
                    </a:lnTo>
                    <a:lnTo>
                      <a:pt x="818" y="913"/>
                    </a:lnTo>
                    <a:close/>
                    <a:moveTo>
                      <a:pt x="559" y="801"/>
                    </a:moveTo>
                    <a:lnTo>
                      <a:pt x="527" y="774"/>
                    </a:lnTo>
                    <a:lnTo>
                      <a:pt x="584" y="726"/>
                    </a:lnTo>
                    <a:lnTo>
                      <a:pt x="584" y="801"/>
                    </a:lnTo>
                    <a:lnTo>
                      <a:pt x="559" y="801"/>
                    </a:lnTo>
                    <a:close/>
                    <a:moveTo>
                      <a:pt x="535" y="189"/>
                    </a:moveTo>
                    <a:lnTo>
                      <a:pt x="535" y="193"/>
                    </a:lnTo>
                    <a:lnTo>
                      <a:pt x="517" y="209"/>
                    </a:lnTo>
                    <a:lnTo>
                      <a:pt x="501" y="193"/>
                    </a:lnTo>
                    <a:lnTo>
                      <a:pt x="502" y="187"/>
                    </a:lnTo>
                    <a:lnTo>
                      <a:pt x="517" y="179"/>
                    </a:lnTo>
                    <a:lnTo>
                      <a:pt x="535" y="189"/>
                    </a:lnTo>
                    <a:close/>
                    <a:moveTo>
                      <a:pt x="528" y="172"/>
                    </a:moveTo>
                    <a:lnTo>
                      <a:pt x="532" y="171"/>
                    </a:lnTo>
                    <a:lnTo>
                      <a:pt x="532" y="175"/>
                    </a:lnTo>
                    <a:lnTo>
                      <a:pt x="528" y="172"/>
                    </a:lnTo>
                    <a:close/>
                    <a:moveTo>
                      <a:pt x="537" y="205"/>
                    </a:moveTo>
                    <a:lnTo>
                      <a:pt x="541" y="231"/>
                    </a:lnTo>
                    <a:lnTo>
                      <a:pt x="525" y="216"/>
                    </a:lnTo>
                    <a:lnTo>
                      <a:pt x="537" y="205"/>
                    </a:lnTo>
                    <a:close/>
                    <a:moveTo>
                      <a:pt x="503" y="174"/>
                    </a:moveTo>
                    <a:lnTo>
                      <a:pt x="503" y="171"/>
                    </a:lnTo>
                    <a:lnTo>
                      <a:pt x="506" y="172"/>
                    </a:lnTo>
                    <a:lnTo>
                      <a:pt x="503" y="174"/>
                    </a:lnTo>
                    <a:close/>
                    <a:moveTo>
                      <a:pt x="509" y="216"/>
                    </a:moveTo>
                    <a:lnTo>
                      <a:pt x="494" y="229"/>
                    </a:lnTo>
                    <a:lnTo>
                      <a:pt x="498" y="206"/>
                    </a:lnTo>
                    <a:lnTo>
                      <a:pt x="509" y="216"/>
                    </a:lnTo>
                    <a:close/>
                    <a:moveTo>
                      <a:pt x="517" y="224"/>
                    </a:moveTo>
                    <a:lnTo>
                      <a:pt x="544" y="248"/>
                    </a:lnTo>
                    <a:lnTo>
                      <a:pt x="546" y="255"/>
                    </a:lnTo>
                    <a:lnTo>
                      <a:pt x="490" y="255"/>
                    </a:lnTo>
                    <a:lnTo>
                      <a:pt x="491" y="247"/>
                    </a:lnTo>
                    <a:lnTo>
                      <a:pt x="517" y="224"/>
                    </a:lnTo>
                    <a:close/>
                    <a:moveTo>
                      <a:pt x="584" y="489"/>
                    </a:moveTo>
                    <a:lnTo>
                      <a:pt x="584" y="514"/>
                    </a:lnTo>
                    <a:lnTo>
                      <a:pt x="527" y="466"/>
                    </a:lnTo>
                    <a:lnTo>
                      <a:pt x="574" y="428"/>
                    </a:lnTo>
                    <a:lnTo>
                      <a:pt x="584" y="489"/>
                    </a:lnTo>
                    <a:close/>
                    <a:moveTo>
                      <a:pt x="584" y="636"/>
                    </a:moveTo>
                    <a:lnTo>
                      <a:pt x="584" y="703"/>
                    </a:lnTo>
                    <a:lnTo>
                      <a:pt x="528" y="669"/>
                    </a:lnTo>
                    <a:lnTo>
                      <a:pt x="584" y="636"/>
                    </a:lnTo>
                    <a:close/>
                    <a:moveTo>
                      <a:pt x="518" y="663"/>
                    </a:moveTo>
                    <a:lnTo>
                      <a:pt x="471" y="634"/>
                    </a:lnTo>
                    <a:lnTo>
                      <a:pt x="565" y="634"/>
                    </a:lnTo>
                    <a:lnTo>
                      <a:pt x="518" y="663"/>
                    </a:lnTo>
                    <a:close/>
                    <a:moveTo>
                      <a:pt x="529" y="576"/>
                    </a:moveTo>
                    <a:lnTo>
                      <a:pt x="584" y="546"/>
                    </a:lnTo>
                    <a:lnTo>
                      <a:pt x="584" y="607"/>
                    </a:lnTo>
                    <a:lnTo>
                      <a:pt x="529" y="576"/>
                    </a:lnTo>
                    <a:close/>
                    <a:moveTo>
                      <a:pt x="562" y="607"/>
                    </a:moveTo>
                    <a:lnTo>
                      <a:pt x="475" y="607"/>
                    </a:lnTo>
                    <a:lnTo>
                      <a:pt x="518" y="583"/>
                    </a:lnTo>
                    <a:lnTo>
                      <a:pt x="562" y="607"/>
                    </a:lnTo>
                    <a:close/>
                    <a:moveTo>
                      <a:pt x="562" y="546"/>
                    </a:moveTo>
                    <a:lnTo>
                      <a:pt x="518" y="571"/>
                    </a:lnTo>
                    <a:lnTo>
                      <a:pt x="473" y="546"/>
                    </a:lnTo>
                    <a:lnTo>
                      <a:pt x="562" y="546"/>
                    </a:lnTo>
                    <a:close/>
                    <a:moveTo>
                      <a:pt x="464" y="519"/>
                    </a:moveTo>
                    <a:lnTo>
                      <a:pt x="518" y="474"/>
                    </a:lnTo>
                    <a:lnTo>
                      <a:pt x="573" y="519"/>
                    </a:lnTo>
                    <a:lnTo>
                      <a:pt x="464" y="519"/>
                    </a:lnTo>
                    <a:close/>
                    <a:moveTo>
                      <a:pt x="518" y="459"/>
                    </a:moveTo>
                    <a:lnTo>
                      <a:pt x="464" y="415"/>
                    </a:lnTo>
                    <a:lnTo>
                      <a:pt x="465" y="409"/>
                    </a:lnTo>
                    <a:lnTo>
                      <a:pt x="518" y="377"/>
                    </a:lnTo>
                    <a:lnTo>
                      <a:pt x="570" y="409"/>
                    </a:lnTo>
                    <a:lnTo>
                      <a:pt x="571" y="415"/>
                    </a:lnTo>
                    <a:lnTo>
                      <a:pt x="518" y="459"/>
                    </a:lnTo>
                    <a:close/>
                    <a:moveTo>
                      <a:pt x="528" y="370"/>
                    </a:moveTo>
                    <a:lnTo>
                      <a:pt x="561" y="350"/>
                    </a:lnTo>
                    <a:lnTo>
                      <a:pt x="569" y="394"/>
                    </a:lnTo>
                    <a:lnTo>
                      <a:pt x="528" y="370"/>
                    </a:lnTo>
                    <a:close/>
                    <a:moveTo>
                      <a:pt x="518" y="363"/>
                    </a:moveTo>
                    <a:lnTo>
                      <a:pt x="495" y="350"/>
                    </a:lnTo>
                    <a:lnTo>
                      <a:pt x="540" y="350"/>
                    </a:lnTo>
                    <a:lnTo>
                      <a:pt x="518" y="363"/>
                    </a:lnTo>
                    <a:close/>
                    <a:moveTo>
                      <a:pt x="518" y="298"/>
                    </a:moveTo>
                    <a:lnTo>
                      <a:pt x="490" y="282"/>
                    </a:lnTo>
                    <a:lnTo>
                      <a:pt x="547" y="282"/>
                    </a:lnTo>
                    <a:lnTo>
                      <a:pt x="518" y="298"/>
                    </a:lnTo>
                    <a:close/>
                    <a:moveTo>
                      <a:pt x="551" y="292"/>
                    </a:moveTo>
                    <a:lnTo>
                      <a:pt x="556" y="320"/>
                    </a:lnTo>
                    <a:lnTo>
                      <a:pt x="529" y="305"/>
                    </a:lnTo>
                    <a:lnTo>
                      <a:pt x="551" y="292"/>
                    </a:lnTo>
                    <a:close/>
                    <a:moveTo>
                      <a:pt x="507" y="305"/>
                    </a:moveTo>
                    <a:lnTo>
                      <a:pt x="479" y="320"/>
                    </a:lnTo>
                    <a:lnTo>
                      <a:pt x="484" y="292"/>
                    </a:lnTo>
                    <a:lnTo>
                      <a:pt x="507" y="305"/>
                    </a:lnTo>
                    <a:close/>
                    <a:moveTo>
                      <a:pt x="518" y="311"/>
                    </a:moveTo>
                    <a:lnTo>
                      <a:pt x="537" y="323"/>
                    </a:lnTo>
                    <a:lnTo>
                      <a:pt x="498" y="323"/>
                    </a:lnTo>
                    <a:lnTo>
                      <a:pt x="518" y="311"/>
                    </a:lnTo>
                    <a:close/>
                    <a:moveTo>
                      <a:pt x="507" y="370"/>
                    </a:moveTo>
                    <a:lnTo>
                      <a:pt x="467" y="396"/>
                    </a:lnTo>
                    <a:lnTo>
                      <a:pt x="475" y="350"/>
                    </a:lnTo>
                    <a:lnTo>
                      <a:pt x="507" y="370"/>
                    </a:lnTo>
                    <a:close/>
                    <a:moveTo>
                      <a:pt x="463" y="427"/>
                    </a:moveTo>
                    <a:lnTo>
                      <a:pt x="509" y="466"/>
                    </a:lnTo>
                    <a:lnTo>
                      <a:pt x="452" y="514"/>
                    </a:lnTo>
                    <a:lnTo>
                      <a:pt x="452" y="489"/>
                    </a:lnTo>
                    <a:lnTo>
                      <a:pt x="463" y="427"/>
                    </a:lnTo>
                    <a:close/>
                    <a:moveTo>
                      <a:pt x="506" y="576"/>
                    </a:moveTo>
                    <a:lnTo>
                      <a:pt x="452" y="607"/>
                    </a:lnTo>
                    <a:lnTo>
                      <a:pt x="452" y="546"/>
                    </a:lnTo>
                    <a:lnTo>
                      <a:pt x="506" y="576"/>
                    </a:lnTo>
                    <a:close/>
                    <a:moveTo>
                      <a:pt x="507" y="669"/>
                    </a:moveTo>
                    <a:lnTo>
                      <a:pt x="452" y="703"/>
                    </a:lnTo>
                    <a:lnTo>
                      <a:pt x="452" y="636"/>
                    </a:lnTo>
                    <a:lnTo>
                      <a:pt x="507" y="669"/>
                    </a:lnTo>
                    <a:close/>
                    <a:moveTo>
                      <a:pt x="518" y="676"/>
                    </a:moveTo>
                    <a:lnTo>
                      <a:pt x="581" y="714"/>
                    </a:lnTo>
                    <a:lnTo>
                      <a:pt x="518" y="767"/>
                    </a:lnTo>
                    <a:lnTo>
                      <a:pt x="454" y="714"/>
                    </a:lnTo>
                    <a:lnTo>
                      <a:pt x="518" y="676"/>
                    </a:lnTo>
                    <a:close/>
                    <a:moveTo>
                      <a:pt x="611" y="571"/>
                    </a:moveTo>
                    <a:lnTo>
                      <a:pt x="639" y="607"/>
                    </a:lnTo>
                    <a:lnTo>
                      <a:pt x="611" y="607"/>
                    </a:lnTo>
                    <a:lnTo>
                      <a:pt x="611" y="571"/>
                    </a:lnTo>
                    <a:close/>
                    <a:moveTo>
                      <a:pt x="684" y="549"/>
                    </a:moveTo>
                    <a:lnTo>
                      <a:pt x="692" y="553"/>
                    </a:lnTo>
                    <a:lnTo>
                      <a:pt x="735" y="607"/>
                    </a:lnTo>
                    <a:lnTo>
                      <a:pt x="667" y="607"/>
                    </a:lnTo>
                    <a:lnTo>
                      <a:pt x="684" y="549"/>
                    </a:lnTo>
                    <a:close/>
                    <a:moveTo>
                      <a:pt x="748" y="607"/>
                    </a:moveTo>
                    <a:lnTo>
                      <a:pt x="714" y="562"/>
                    </a:lnTo>
                    <a:lnTo>
                      <a:pt x="812" y="607"/>
                    </a:lnTo>
                    <a:lnTo>
                      <a:pt x="748" y="607"/>
                    </a:lnTo>
                    <a:close/>
                    <a:moveTo>
                      <a:pt x="673" y="546"/>
                    </a:moveTo>
                    <a:lnTo>
                      <a:pt x="654" y="607"/>
                    </a:lnTo>
                    <a:lnTo>
                      <a:pt x="653" y="607"/>
                    </a:lnTo>
                    <a:lnTo>
                      <a:pt x="611" y="553"/>
                    </a:lnTo>
                    <a:lnTo>
                      <a:pt x="611" y="546"/>
                    </a:lnTo>
                    <a:lnTo>
                      <a:pt x="673" y="546"/>
                    </a:lnTo>
                    <a:close/>
                    <a:moveTo>
                      <a:pt x="578" y="289"/>
                    </a:moveTo>
                    <a:lnTo>
                      <a:pt x="608" y="323"/>
                    </a:lnTo>
                    <a:lnTo>
                      <a:pt x="584" y="323"/>
                    </a:lnTo>
                    <a:lnTo>
                      <a:pt x="578" y="289"/>
                    </a:lnTo>
                    <a:close/>
                    <a:moveTo>
                      <a:pt x="588" y="282"/>
                    </a:moveTo>
                    <a:lnTo>
                      <a:pt x="629" y="282"/>
                    </a:lnTo>
                    <a:lnTo>
                      <a:pt x="616" y="316"/>
                    </a:lnTo>
                    <a:lnTo>
                      <a:pt x="588" y="282"/>
                    </a:lnTo>
                    <a:close/>
                    <a:moveTo>
                      <a:pt x="726" y="323"/>
                    </a:moveTo>
                    <a:lnTo>
                      <a:pt x="624" y="323"/>
                    </a:lnTo>
                    <a:lnTo>
                      <a:pt x="639" y="283"/>
                    </a:lnTo>
                    <a:lnTo>
                      <a:pt x="726" y="323"/>
                    </a:lnTo>
                    <a:close/>
                    <a:moveTo>
                      <a:pt x="529" y="159"/>
                    </a:moveTo>
                    <a:lnTo>
                      <a:pt x="517" y="166"/>
                    </a:lnTo>
                    <a:lnTo>
                      <a:pt x="506" y="160"/>
                    </a:lnTo>
                    <a:lnTo>
                      <a:pt x="518" y="87"/>
                    </a:lnTo>
                    <a:lnTo>
                      <a:pt x="529" y="159"/>
                    </a:lnTo>
                    <a:close/>
                    <a:moveTo>
                      <a:pt x="448" y="282"/>
                    </a:moveTo>
                    <a:lnTo>
                      <a:pt x="418" y="315"/>
                    </a:lnTo>
                    <a:lnTo>
                      <a:pt x="406" y="282"/>
                    </a:lnTo>
                    <a:lnTo>
                      <a:pt x="448" y="282"/>
                    </a:lnTo>
                    <a:close/>
                    <a:moveTo>
                      <a:pt x="395" y="283"/>
                    </a:moveTo>
                    <a:lnTo>
                      <a:pt x="410" y="323"/>
                    </a:lnTo>
                    <a:lnTo>
                      <a:pt x="305" y="323"/>
                    </a:lnTo>
                    <a:lnTo>
                      <a:pt x="395" y="283"/>
                    </a:lnTo>
                    <a:close/>
                    <a:moveTo>
                      <a:pt x="426" y="323"/>
                    </a:moveTo>
                    <a:lnTo>
                      <a:pt x="457" y="288"/>
                    </a:lnTo>
                    <a:lnTo>
                      <a:pt x="452" y="323"/>
                    </a:lnTo>
                    <a:lnTo>
                      <a:pt x="426" y="323"/>
                    </a:lnTo>
                    <a:close/>
                    <a:moveTo>
                      <a:pt x="425" y="552"/>
                    </a:moveTo>
                    <a:lnTo>
                      <a:pt x="382" y="607"/>
                    </a:lnTo>
                    <a:lnTo>
                      <a:pt x="380" y="607"/>
                    </a:lnTo>
                    <a:lnTo>
                      <a:pt x="361" y="546"/>
                    </a:lnTo>
                    <a:lnTo>
                      <a:pt x="425" y="546"/>
                    </a:lnTo>
                    <a:lnTo>
                      <a:pt x="425" y="552"/>
                    </a:lnTo>
                    <a:close/>
                    <a:moveTo>
                      <a:pt x="350" y="546"/>
                    </a:moveTo>
                    <a:lnTo>
                      <a:pt x="369" y="607"/>
                    </a:lnTo>
                    <a:lnTo>
                      <a:pt x="299" y="607"/>
                    </a:lnTo>
                    <a:lnTo>
                      <a:pt x="346" y="548"/>
                    </a:lnTo>
                    <a:lnTo>
                      <a:pt x="350" y="546"/>
                    </a:lnTo>
                    <a:close/>
                    <a:moveTo>
                      <a:pt x="324" y="558"/>
                    </a:moveTo>
                    <a:lnTo>
                      <a:pt x="286" y="607"/>
                    </a:lnTo>
                    <a:lnTo>
                      <a:pt x="218" y="607"/>
                    </a:lnTo>
                    <a:lnTo>
                      <a:pt x="324" y="558"/>
                    </a:lnTo>
                    <a:close/>
                    <a:moveTo>
                      <a:pt x="396" y="607"/>
                    </a:moveTo>
                    <a:lnTo>
                      <a:pt x="425" y="569"/>
                    </a:lnTo>
                    <a:lnTo>
                      <a:pt x="425" y="607"/>
                    </a:lnTo>
                    <a:lnTo>
                      <a:pt x="396" y="607"/>
                    </a:lnTo>
                    <a:close/>
                    <a:moveTo>
                      <a:pt x="452" y="726"/>
                    </a:moveTo>
                    <a:lnTo>
                      <a:pt x="509" y="774"/>
                    </a:lnTo>
                    <a:lnTo>
                      <a:pt x="476" y="801"/>
                    </a:lnTo>
                    <a:lnTo>
                      <a:pt x="452" y="801"/>
                    </a:lnTo>
                    <a:lnTo>
                      <a:pt x="452" y="726"/>
                    </a:lnTo>
                    <a:close/>
                    <a:moveTo>
                      <a:pt x="184" y="879"/>
                    </a:moveTo>
                    <a:lnTo>
                      <a:pt x="218" y="913"/>
                    </a:lnTo>
                    <a:lnTo>
                      <a:pt x="116" y="913"/>
                    </a:lnTo>
                    <a:lnTo>
                      <a:pt x="184" y="879"/>
                    </a:lnTo>
                    <a:close/>
                    <a:moveTo>
                      <a:pt x="355" y="913"/>
                    </a:moveTo>
                    <a:lnTo>
                      <a:pt x="419" y="841"/>
                    </a:lnTo>
                    <a:lnTo>
                      <a:pt x="407" y="913"/>
                    </a:lnTo>
                    <a:lnTo>
                      <a:pt x="355" y="913"/>
                    </a:lnTo>
                    <a:close/>
                    <a:moveTo>
                      <a:pt x="343" y="1464"/>
                    </a:moveTo>
                    <a:lnTo>
                      <a:pt x="359" y="1364"/>
                    </a:lnTo>
                    <a:lnTo>
                      <a:pt x="501" y="1412"/>
                    </a:lnTo>
                    <a:lnTo>
                      <a:pt x="343" y="1464"/>
                    </a:lnTo>
                    <a:close/>
                    <a:moveTo>
                      <a:pt x="535" y="1412"/>
                    </a:moveTo>
                    <a:lnTo>
                      <a:pt x="676" y="1364"/>
                    </a:lnTo>
                    <a:lnTo>
                      <a:pt x="692" y="1466"/>
                    </a:lnTo>
                    <a:lnTo>
                      <a:pt x="535" y="14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5">
                <a:extLst>
                  <a:ext uri="{FF2B5EF4-FFF2-40B4-BE49-F238E27FC236}">
                    <a16:creationId xmlns:a16="http://schemas.microsoft.com/office/drawing/2014/main" id="{CAB61EA6-4D52-487C-A93F-BC23E72E57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82669" y="3851626"/>
                <a:ext cx="1328731" cy="1916414"/>
              </a:xfrm>
              <a:custGeom>
                <a:avLst/>
                <a:gdLst>
                  <a:gd name="T0" fmla="*/ 683 w 1031"/>
                  <a:gd name="T1" fmla="*/ 519 h 1487"/>
                  <a:gd name="T2" fmla="*/ 573 w 1031"/>
                  <a:gd name="T3" fmla="*/ 255 h 1487"/>
                  <a:gd name="T4" fmla="*/ 448 w 1031"/>
                  <a:gd name="T5" fmla="*/ 350 h 1487"/>
                  <a:gd name="T6" fmla="*/ 425 w 1031"/>
                  <a:gd name="T7" fmla="*/ 801 h 1487"/>
                  <a:gd name="T8" fmla="*/ 342 w 1031"/>
                  <a:gd name="T9" fmla="*/ 1477 h 1487"/>
                  <a:gd name="T10" fmla="*/ 1031 w 1031"/>
                  <a:gd name="T11" fmla="*/ 940 h 1487"/>
                  <a:gd name="T12" fmla="*/ 505 w 1031"/>
                  <a:gd name="T13" fmla="*/ 981 h 1487"/>
                  <a:gd name="T14" fmla="*/ 284 w 1031"/>
                  <a:gd name="T15" fmla="*/ 839 h 1487"/>
                  <a:gd name="T16" fmla="*/ 416 w 1031"/>
                  <a:gd name="T17" fmla="*/ 828 h 1487"/>
                  <a:gd name="T18" fmla="*/ 456 w 1031"/>
                  <a:gd name="T19" fmla="*/ 832 h 1487"/>
                  <a:gd name="T20" fmla="*/ 493 w 1031"/>
                  <a:gd name="T21" fmla="*/ 801 h 1487"/>
                  <a:gd name="T22" fmla="*/ 699 w 1031"/>
                  <a:gd name="T23" fmla="*/ 913 h 1487"/>
                  <a:gd name="T24" fmla="*/ 690 w 1031"/>
                  <a:gd name="T25" fmla="*/ 909 h 1487"/>
                  <a:gd name="T26" fmla="*/ 593 w 1031"/>
                  <a:gd name="T27" fmla="*/ 942 h 1487"/>
                  <a:gd name="T28" fmla="*/ 483 w 1031"/>
                  <a:gd name="T29" fmla="*/ 913 h 1487"/>
                  <a:gd name="T30" fmla="*/ 518 w 1031"/>
                  <a:gd name="T31" fmla="*/ 1086 h 1487"/>
                  <a:gd name="T32" fmla="*/ 509 w 1031"/>
                  <a:gd name="T33" fmla="*/ 1092 h 1487"/>
                  <a:gd name="T34" fmla="*/ 507 w 1031"/>
                  <a:gd name="T35" fmla="*/ 1258 h 1487"/>
                  <a:gd name="T36" fmla="*/ 517 w 1031"/>
                  <a:gd name="T37" fmla="*/ 1406 h 1487"/>
                  <a:gd name="T38" fmla="*/ 528 w 1031"/>
                  <a:gd name="T39" fmla="*/ 1258 h 1487"/>
                  <a:gd name="T40" fmla="*/ 528 w 1031"/>
                  <a:gd name="T41" fmla="*/ 882 h 1487"/>
                  <a:gd name="T42" fmla="*/ 629 w 1031"/>
                  <a:gd name="T43" fmla="*/ 913 h 1487"/>
                  <a:gd name="T44" fmla="*/ 559 w 1031"/>
                  <a:gd name="T45" fmla="*/ 801 h 1487"/>
                  <a:gd name="T46" fmla="*/ 535 w 1031"/>
                  <a:gd name="T47" fmla="*/ 193 h 1487"/>
                  <a:gd name="T48" fmla="*/ 528 w 1031"/>
                  <a:gd name="T49" fmla="*/ 172 h 1487"/>
                  <a:gd name="T50" fmla="*/ 525 w 1031"/>
                  <a:gd name="T51" fmla="*/ 216 h 1487"/>
                  <a:gd name="T52" fmla="*/ 509 w 1031"/>
                  <a:gd name="T53" fmla="*/ 216 h 1487"/>
                  <a:gd name="T54" fmla="*/ 546 w 1031"/>
                  <a:gd name="T55" fmla="*/ 255 h 1487"/>
                  <a:gd name="T56" fmla="*/ 527 w 1031"/>
                  <a:gd name="T57" fmla="*/ 466 h 1487"/>
                  <a:gd name="T58" fmla="*/ 584 w 1031"/>
                  <a:gd name="T59" fmla="*/ 636 h 1487"/>
                  <a:gd name="T60" fmla="*/ 584 w 1031"/>
                  <a:gd name="T61" fmla="*/ 546 h 1487"/>
                  <a:gd name="T62" fmla="*/ 562 w 1031"/>
                  <a:gd name="T63" fmla="*/ 607 h 1487"/>
                  <a:gd name="T64" fmla="*/ 518 w 1031"/>
                  <a:gd name="T65" fmla="*/ 474 h 1487"/>
                  <a:gd name="T66" fmla="*/ 518 w 1031"/>
                  <a:gd name="T67" fmla="*/ 377 h 1487"/>
                  <a:gd name="T68" fmla="*/ 569 w 1031"/>
                  <a:gd name="T69" fmla="*/ 394 h 1487"/>
                  <a:gd name="T70" fmla="*/ 518 w 1031"/>
                  <a:gd name="T71" fmla="*/ 298 h 1487"/>
                  <a:gd name="T72" fmla="*/ 529 w 1031"/>
                  <a:gd name="T73" fmla="*/ 305 h 1487"/>
                  <a:gd name="T74" fmla="*/ 518 w 1031"/>
                  <a:gd name="T75" fmla="*/ 311 h 1487"/>
                  <a:gd name="T76" fmla="*/ 475 w 1031"/>
                  <a:gd name="T77" fmla="*/ 350 h 1487"/>
                  <a:gd name="T78" fmla="*/ 463 w 1031"/>
                  <a:gd name="T79" fmla="*/ 427 h 1487"/>
                  <a:gd name="T80" fmla="*/ 452 w 1031"/>
                  <a:gd name="T81" fmla="*/ 703 h 1487"/>
                  <a:gd name="T82" fmla="*/ 454 w 1031"/>
                  <a:gd name="T83" fmla="*/ 714 h 1487"/>
                  <a:gd name="T84" fmla="*/ 684 w 1031"/>
                  <a:gd name="T85" fmla="*/ 549 h 1487"/>
                  <a:gd name="T86" fmla="*/ 714 w 1031"/>
                  <a:gd name="T87" fmla="*/ 562 h 1487"/>
                  <a:gd name="T88" fmla="*/ 611 w 1031"/>
                  <a:gd name="T89" fmla="*/ 553 h 1487"/>
                  <a:gd name="T90" fmla="*/ 578 w 1031"/>
                  <a:gd name="T91" fmla="*/ 289 h 1487"/>
                  <a:gd name="T92" fmla="*/ 624 w 1031"/>
                  <a:gd name="T93" fmla="*/ 323 h 1487"/>
                  <a:gd name="T94" fmla="*/ 518 w 1031"/>
                  <a:gd name="T95" fmla="*/ 87 h 1487"/>
                  <a:gd name="T96" fmla="*/ 395 w 1031"/>
                  <a:gd name="T97" fmla="*/ 283 h 1487"/>
                  <a:gd name="T98" fmla="*/ 452 w 1031"/>
                  <a:gd name="T99" fmla="*/ 323 h 1487"/>
                  <a:gd name="T100" fmla="*/ 425 w 1031"/>
                  <a:gd name="T101" fmla="*/ 546 h 1487"/>
                  <a:gd name="T102" fmla="*/ 350 w 1031"/>
                  <a:gd name="T103" fmla="*/ 546 h 1487"/>
                  <a:gd name="T104" fmla="*/ 425 w 1031"/>
                  <a:gd name="T105" fmla="*/ 569 h 1487"/>
                  <a:gd name="T106" fmla="*/ 452 w 1031"/>
                  <a:gd name="T107" fmla="*/ 801 h 1487"/>
                  <a:gd name="T108" fmla="*/ 355 w 1031"/>
                  <a:gd name="T109" fmla="*/ 913 h 1487"/>
                  <a:gd name="T110" fmla="*/ 501 w 1031"/>
                  <a:gd name="T111" fmla="*/ 1412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1" h="1487">
                    <a:moveTo>
                      <a:pt x="1031" y="940"/>
                    </a:moveTo>
                    <a:lnTo>
                      <a:pt x="752" y="801"/>
                    </a:lnTo>
                    <a:lnTo>
                      <a:pt x="611" y="801"/>
                    </a:lnTo>
                    <a:lnTo>
                      <a:pt x="611" y="634"/>
                    </a:lnTo>
                    <a:lnTo>
                      <a:pt x="939" y="634"/>
                    </a:lnTo>
                    <a:lnTo>
                      <a:pt x="683" y="519"/>
                    </a:lnTo>
                    <a:lnTo>
                      <a:pt x="611" y="519"/>
                    </a:lnTo>
                    <a:lnTo>
                      <a:pt x="611" y="488"/>
                    </a:lnTo>
                    <a:lnTo>
                      <a:pt x="588" y="350"/>
                    </a:lnTo>
                    <a:lnTo>
                      <a:pt x="854" y="350"/>
                    </a:lnTo>
                    <a:lnTo>
                      <a:pt x="642" y="255"/>
                    </a:lnTo>
                    <a:lnTo>
                      <a:pt x="573" y="255"/>
                    </a:lnTo>
                    <a:lnTo>
                      <a:pt x="531" y="0"/>
                    </a:lnTo>
                    <a:lnTo>
                      <a:pt x="505" y="0"/>
                    </a:lnTo>
                    <a:lnTo>
                      <a:pt x="463" y="255"/>
                    </a:lnTo>
                    <a:lnTo>
                      <a:pt x="389" y="255"/>
                    </a:lnTo>
                    <a:lnTo>
                      <a:pt x="177" y="350"/>
                    </a:lnTo>
                    <a:lnTo>
                      <a:pt x="448" y="350"/>
                    </a:lnTo>
                    <a:lnTo>
                      <a:pt x="425" y="487"/>
                    </a:lnTo>
                    <a:lnTo>
                      <a:pt x="425" y="519"/>
                    </a:lnTo>
                    <a:lnTo>
                      <a:pt x="344" y="519"/>
                    </a:lnTo>
                    <a:lnTo>
                      <a:pt x="94" y="634"/>
                    </a:lnTo>
                    <a:lnTo>
                      <a:pt x="425" y="634"/>
                    </a:lnTo>
                    <a:lnTo>
                      <a:pt x="425" y="801"/>
                    </a:lnTo>
                    <a:lnTo>
                      <a:pt x="280" y="801"/>
                    </a:lnTo>
                    <a:lnTo>
                      <a:pt x="0" y="940"/>
                    </a:lnTo>
                    <a:lnTo>
                      <a:pt x="403" y="940"/>
                    </a:lnTo>
                    <a:lnTo>
                      <a:pt x="313" y="1483"/>
                    </a:lnTo>
                    <a:lnTo>
                      <a:pt x="339" y="1487"/>
                    </a:lnTo>
                    <a:lnTo>
                      <a:pt x="342" y="1477"/>
                    </a:lnTo>
                    <a:lnTo>
                      <a:pt x="517" y="1418"/>
                    </a:lnTo>
                    <a:lnTo>
                      <a:pt x="695" y="1478"/>
                    </a:lnTo>
                    <a:lnTo>
                      <a:pt x="696" y="1487"/>
                    </a:lnTo>
                    <a:lnTo>
                      <a:pt x="724" y="1483"/>
                    </a:lnTo>
                    <a:lnTo>
                      <a:pt x="633" y="940"/>
                    </a:lnTo>
                    <a:lnTo>
                      <a:pt x="1031" y="940"/>
                    </a:lnTo>
                    <a:close/>
                    <a:moveTo>
                      <a:pt x="618" y="1017"/>
                    </a:moveTo>
                    <a:lnTo>
                      <a:pt x="532" y="981"/>
                    </a:lnTo>
                    <a:lnTo>
                      <a:pt x="607" y="948"/>
                    </a:lnTo>
                    <a:lnTo>
                      <a:pt x="618" y="1017"/>
                    </a:lnTo>
                    <a:close/>
                    <a:moveTo>
                      <a:pt x="429" y="948"/>
                    </a:moveTo>
                    <a:lnTo>
                      <a:pt x="505" y="981"/>
                    </a:lnTo>
                    <a:lnTo>
                      <a:pt x="418" y="1019"/>
                    </a:lnTo>
                    <a:lnTo>
                      <a:pt x="429" y="948"/>
                    </a:lnTo>
                    <a:close/>
                    <a:moveTo>
                      <a:pt x="284" y="839"/>
                    </a:moveTo>
                    <a:lnTo>
                      <a:pt x="335" y="913"/>
                    </a:lnTo>
                    <a:lnTo>
                      <a:pt x="237" y="913"/>
                    </a:lnTo>
                    <a:lnTo>
                      <a:pt x="284" y="839"/>
                    </a:lnTo>
                    <a:close/>
                    <a:moveTo>
                      <a:pt x="227" y="909"/>
                    </a:moveTo>
                    <a:lnTo>
                      <a:pt x="195" y="874"/>
                    </a:lnTo>
                    <a:lnTo>
                      <a:pt x="275" y="835"/>
                    </a:lnTo>
                    <a:lnTo>
                      <a:pt x="227" y="909"/>
                    </a:lnTo>
                    <a:close/>
                    <a:moveTo>
                      <a:pt x="290" y="828"/>
                    </a:moveTo>
                    <a:lnTo>
                      <a:pt x="416" y="828"/>
                    </a:lnTo>
                    <a:lnTo>
                      <a:pt x="344" y="909"/>
                    </a:lnTo>
                    <a:lnTo>
                      <a:pt x="290" y="828"/>
                    </a:lnTo>
                    <a:close/>
                    <a:moveTo>
                      <a:pt x="575" y="828"/>
                    </a:moveTo>
                    <a:lnTo>
                      <a:pt x="580" y="832"/>
                    </a:lnTo>
                    <a:lnTo>
                      <a:pt x="518" y="875"/>
                    </a:lnTo>
                    <a:lnTo>
                      <a:pt x="456" y="832"/>
                    </a:lnTo>
                    <a:lnTo>
                      <a:pt x="460" y="828"/>
                    </a:lnTo>
                    <a:lnTo>
                      <a:pt x="575" y="828"/>
                    </a:lnTo>
                    <a:close/>
                    <a:moveTo>
                      <a:pt x="493" y="801"/>
                    </a:moveTo>
                    <a:lnTo>
                      <a:pt x="518" y="780"/>
                    </a:lnTo>
                    <a:lnTo>
                      <a:pt x="543" y="801"/>
                    </a:lnTo>
                    <a:lnTo>
                      <a:pt x="493" y="801"/>
                    </a:lnTo>
                    <a:close/>
                    <a:moveTo>
                      <a:pt x="760" y="836"/>
                    </a:moveTo>
                    <a:lnTo>
                      <a:pt x="839" y="875"/>
                    </a:lnTo>
                    <a:lnTo>
                      <a:pt x="807" y="909"/>
                    </a:lnTo>
                    <a:lnTo>
                      <a:pt x="760" y="836"/>
                    </a:lnTo>
                    <a:close/>
                    <a:moveTo>
                      <a:pt x="797" y="913"/>
                    </a:moveTo>
                    <a:lnTo>
                      <a:pt x="699" y="913"/>
                    </a:lnTo>
                    <a:lnTo>
                      <a:pt x="750" y="839"/>
                    </a:lnTo>
                    <a:lnTo>
                      <a:pt x="797" y="913"/>
                    </a:lnTo>
                    <a:close/>
                    <a:moveTo>
                      <a:pt x="690" y="909"/>
                    </a:moveTo>
                    <a:lnTo>
                      <a:pt x="618" y="828"/>
                    </a:lnTo>
                    <a:lnTo>
                      <a:pt x="744" y="828"/>
                    </a:lnTo>
                    <a:lnTo>
                      <a:pt x="690" y="909"/>
                    </a:lnTo>
                    <a:close/>
                    <a:moveTo>
                      <a:pt x="448" y="840"/>
                    </a:moveTo>
                    <a:lnTo>
                      <a:pt x="509" y="882"/>
                    </a:lnTo>
                    <a:lnTo>
                      <a:pt x="464" y="913"/>
                    </a:lnTo>
                    <a:lnTo>
                      <a:pt x="434" y="913"/>
                    </a:lnTo>
                    <a:lnTo>
                      <a:pt x="448" y="840"/>
                    </a:lnTo>
                    <a:close/>
                    <a:moveTo>
                      <a:pt x="593" y="942"/>
                    </a:moveTo>
                    <a:lnTo>
                      <a:pt x="518" y="974"/>
                    </a:lnTo>
                    <a:lnTo>
                      <a:pt x="442" y="942"/>
                    </a:lnTo>
                    <a:lnTo>
                      <a:pt x="444" y="940"/>
                    </a:lnTo>
                    <a:lnTo>
                      <a:pt x="592" y="940"/>
                    </a:lnTo>
                    <a:lnTo>
                      <a:pt x="593" y="942"/>
                    </a:lnTo>
                    <a:close/>
                    <a:moveTo>
                      <a:pt x="483" y="913"/>
                    </a:moveTo>
                    <a:lnTo>
                      <a:pt x="518" y="889"/>
                    </a:lnTo>
                    <a:lnTo>
                      <a:pt x="552" y="913"/>
                    </a:lnTo>
                    <a:lnTo>
                      <a:pt x="483" y="913"/>
                    </a:lnTo>
                    <a:close/>
                    <a:moveTo>
                      <a:pt x="518" y="986"/>
                    </a:moveTo>
                    <a:lnTo>
                      <a:pt x="612" y="1027"/>
                    </a:lnTo>
                    <a:lnTo>
                      <a:pt x="518" y="1086"/>
                    </a:lnTo>
                    <a:lnTo>
                      <a:pt x="426" y="1027"/>
                    </a:lnTo>
                    <a:lnTo>
                      <a:pt x="518" y="986"/>
                    </a:lnTo>
                    <a:close/>
                    <a:moveTo>
                      <a:pt x="509" y="1092"/>
                    </a:moveTo>
                    <a:lnTo>
                      <a:pt x="393" y="1165"/>
                    </a:lnTo>
                    <a:lnTo>
                      <a:pt x="415" y="1032"/>
                    </a:lnTo>
                    <a:lnTo>
                      <a:pt x="509" y="1092"/>
                    </a:lnTo>
                    <a:close/>
                    <a:moveTo>
                      <a:pt x="518" y="1099"/>
                    </a:moveTo>
                    <a:lnTo>
                      <a:pt x="637" y="1175"/>
                    </a:lnTo>
                    <a:lnTo>
                      <a:pt x="518" y="1252"/>
                    </a:lnTo>
                    <a:lnTo>
                      <a:pt x="400" y="1175"/>
                    </a:lnTo>
                    <a:lnTo>
                      <a:pt x="518" y="1099"/>
                    </a:lnTo>
                    <a:close/>
                    <a:moveTo>
                      <a:pt x="507" y="1258"/>
                    </a:moveTo>
                    <a:lnTo>
                      <a:pt x="362" y="1355"/>
                    </a:lnTo>
                    <a:lnTo>
                      <a:pt x="391" y="1181"/>
                    </a:lnTo>
                    <a:lnTo>
                      <a:pt x="507" y="1258"/>
                    </a:lnTo>
                    <a:close/>
                    <a:moveTo>
                      <a:pt x="518" y="1265"/>
                    </a:moveTo>
                    <a:lnTo>
                      <a:pt x="660" y="1359"/>
                    </a:lnTo>
                    <a:lnTo>
                      <a:pt x="517" y="1406"/>
                    </a:lnTo>
                    <a:lnTo>
                      <a:pt x="376" y="1359"/>
                    </a:lnTo>
                    <a:lnTo>
                      <a:pt x="518" y="1265"/>
                    </a:lnTo>
                    <a:close/>
                    <a:moveTo>
                      <a:pt x="528" y="1258"/>
                    </a:moveTo>
                    <a:lnTo>
                      <a:pt x="645" y="1181"/>
                    </a:lnTo>
                    <a:lnTo>
                      <a:pt x="675" y="1355"/>
                    </a:lnTo>
                    <a:lnTo>
                      <a:pt x="528" y="1258"/>
                    </a:lnTo>
                    <a:close/>
                    <a:moveTo>
                      <a:pt x="528" y="1092"/>
                    </a:moveTo>
                    <a:lnTo>
                      <a:pt x="620" y="1034"/>
                    </a:lnTo>
                    <a:lnTo>
                      <a:pt x="642" y="1165"/>
                    </a:lnTo>
                    <a:lnTo>
                      <a:pt x="528" y="1092"/>
                    </a:lnTo>
                    <a:close/>
                    <a:moveTo>
                      <a:pt x="571" y="913"/>
                    </a:moveTo>
                    <a:lnTo>
                      <a:pt x="528" y="882"/>
                    </a:lnTo>
                    <a:lnTo>
                      <a:pt x="589" y="840"/>
                    </a:lnTo>
                    <a:lnTo>
                      <a:pt x="601" y="913"/>
                    </a:lnTo>
                    <a:lnTo>
                      <a:pt x="571" y="913"/>
                    </a:lnTo>
                    <a:close/>
                    <a:moveTo>
                      <a:pt x="616" y="844"/>
                    </a:moveTo>
                    <a:lnTo>
                      <a:pt x="679" y="913"/>
                    </a:lnTo>
                    <a:lnTo>
                      <a:pt x="629" y="913"/>
                    </a:lnTo>
                    <a:lnTo>
                      <a:pt x="616" y="844"/>
                    </a:lnTo>
                    <a:close/>
                    <a:moveTo>
                      <a:pt x="818" y="913"/>
                    </a:moveTo>
                    <a:lnTo>
                      <a:pt x="850" y="881"/>
                    </a:lnTo>
                    <a:lnTo>
                      <a:pt x="917" y="913"/>
                    </a:lnTo>
                    <a:lnTo>
                      <a:pt x="818" y="913"/>
                    </a:lnTo>
                    <a:close/>
                    <a:moveTo>
                      <a:pt x="559" y="801"/>
                    </a:moveTo>
                    <a:lnTo>
                      <a:pt x="527" y="774"/>
                    </a:lnTo>
                    <a:lnTo>
                      <a:pt x="584" y="726"/>
                    </a:lnTo>
                    <a:lnTo>
                      <a:pt x="584" y="801"/>
                    </a:lnTo>
                    <a:lnTo>
                      <a:pt x="559" y="801"/>
                    </a:lnTo>
                    <a:close/>
                    <a:moveTo>
                      <a:pt x="535" y="189"/>
                    </a:moveTo>
                    <a:lnTo>
                      <a:pt x="535" y="193"/>
                    </a:lnTo>
                    <a:lnTo>
                      <a:pt x="517" y="209"/>
                    </a:lnTo>
                    <a:lnTo>
                      <a:pt x="501" y="193"/>
                    </a:lnTo>
                    <a:lnTo>
                      <a:pt x="502" y="187"/>
                    </a:lnTo>
                    <a:lnTo>
                      <a:pt x="517" y="179"/>
                    </a:lnTo>
                    <a:lnTo>
                      <a:pt x="535" y="189"/>
                    </a:lnTo>
                    <a:close/>
                    <a:moveTo>
                      <a:pt x="528" y="172"/>
                    </a:moveTo>
                    <a:lnTo>
                      <a:pt x="532" y="171"/>
                    </a:lnTo>
                    <a:lnTo>
                      <a:pt x="532" y="175"/>
                    </a:lnTo>
                    <a:lnTo>
                      <a:pt x="528" y="172"/>
                    </a:lnTo>
                    <a:close/>
                    <a:moveTo>
                      <a:pt x="537" y="205"/>
                    </a:moveTo>
                    <a:lnTo>
                      <a:pt x="541" y="231"/>
                    </a:lnTo>
                    <a:lnTo>
                      <a:pt x="525" y="216"/>
                    </a:lnTo>
                    <a:lnTo>
                      <a:pt x="537" y="205"/>
                    </a:lnTo>
                    <a:close/>
                    <a:moveTo>
                      <a:pt x="503" y="174"/>
                    </a:moveTo>
                    <a:lnTo>
                      <a:pt x="503" y="171"/>
                    </a:lnTo>
                    <a:lnTo>
                      <a:pt x="506" y="172"/>
                    </a:lnTo>
                    <a:lnTo>
                      <a:pt x="503" y="174"/>
                    </a:lnTo>
                    <a:close/>
                    <a:moveTo>
                      <a:pt x="509" y="216"/>
                    </a:moveTo>
                    <a:lnTo>
                      <a:pt x="494" y="229"/>
                    </a:lnTo>
                    <a:lnTo>
                      <a:pt x="498" y="206"/>
                    </a:lnTo>
                    <a:lnTo>
                      <a:pt x="509" y="216"/>
                    </a:lnTo>
                    <a:close/>
                    <a:moveTo>
                      <a:pt x="517" y="224"/>
                    </a:moveTo>
                    <a:lnTo>
                      <a:pt x="544" y="248"/>
                    </a:lnTo>
                    <a:lnTo>
                      <a:pt x="546" y="255"/>
                    </a:lnTo>
                    <a:lnTo>
                      <a:pt x="490" y="255"/>
                    </a:lnTo>
                    <a:lnTo>
                      <a:pt x="491" y="247"/>
                    </a:lnTo>
                    <a:lnTo>
                      <a:pt x="517" y="224"/>
                    </a:lnTo>
                    <a:close/>
                    <a:moveTo>
                      <a:pt x="584" y="489"/>
                    </a:moveTo>
                    <a:lnTo>
                      <a:pt x="584" y="514"/>
                    </a:lnTo>
                    <a:lnTo>
                      <a:pt x="527" y="466"/>
                    </a:lnTo>
                    <a:lnTo>
                      <a:pt x="574" y="428"/>
                    </a:lnTo>
                    <a:lnTo>
                      <a:pt x="584" y="489"/>
                    </a:lnTo>
                    <a:close/>
                    <a:moveTo>
                      <a:pt x="584" y="636"/>
                    </a:moveTo>
                    <a:lnTo>
                      <a:pt x="584" y="703"/>
                    </a:lnTo>
                    <a:lnTo>
                      <a:pt x="528" y="669"/>
                    </a:lnTo>
                    <a:lnTo>
                      <a:pt x="584" y="636"/>
                    </a:lnTo>
                    <a:close/>
                    <a:moveTo>
                      <a:pt x="518" y="663"/>
                    </a:moveTo>
                    <a:lnTo>
                      <a:pt x="471" y="634"/>
                    </a:lnTo>
                    <a:lnTo>
                      <a:pt x="565" y="634"/>
                    </a:lnTo>
                    <a:lnTo>
                      <a:pt x="518" y="663"/>
                    </a:lnTo>
                    <a:close/>
                    <a:moveTo>
                      <a:pt x="529" y="576"/>
                    </a:moveTo>
                    <a:lnTo>
                      <a:pt x="584" y="546"/>
                    </a:lnTo>
                    <a:lnTo>
                      <a:pt x="584" y="607"/>
                    </a:lnTo>
                    <a:lnTo>
                      <a:pt x="529" y="576"/>
                    </a:lnTo>
                    <a:close/>
                    <a:moveTo>
                      <a:pt x="562" y="607"/>
                    </a:moveTo>
                    <a:lnTo>
                      <a:pt x="475" y="607"/>
                    </a:lnTo>
                    <a:lnTo>
                      <a:pt x="518" y="583"/>
                    </a:lnTo>
                    <a:lnTo>
                      <a:pt x="562" y="607"/>
                    </a:lnTo>
                    <a:close/>
                    <a:moveTo>
                      <a:pt x="562" y="546"/>
                    </a:moveTo>
                    <a:lnTo>
                      <a:pt x="518" y="571"/>
                    </a:lnTo>
                    <a:lnTo>
                      <a:pt x="473" y="546"/>
                    </a:lnTo>
                    <a:lnTo>
                      <a:pt x="562" y="546"/>
                    </a:lnTo>
                    <a:close/>
                    <a:moveTo>
                      <a:pt x="464" y="519"/>
                    </a:moveTo>
                    <a:lnTo>
                      <a:pt x="518" y="474"/>
                    </a:lnTo>
                    <a:lnTo>
                      <a:pt x="573" y="519"/>
                    </a:lnTo>
                    <a:lnTo>
                      <a:pt x="464" y="519"/>
                    </a:lnTo>
                    <a:close/>
                    <a:moveTo>
                      <a:pt x="518" y="459"/>
                    </a:moveTo>
                    <a:lnTo>
                      <a:pt x="464" y="415"/>
                    </a:lnTo>
                    <a:lnTo>
                      <a:pt x="465" y="409"/>
                    </a:lnTo>
                    <a:lnTo>
                      <a:pt x="518" y="377"/>
                    </a:lnTo>
                    <a:lnTo>
                      <a:pt x="570" y="409"/>
                    </a:lnTo>
                    <a:lnTo>
                      <a:pt x="571" y="415"/>
                    </a:lnTo>
                    <a:lnTo>
                      <a:pt x="518" y="459"/>
                    </a:lnTo>
                    <a:close/>
                    <a:moveTo>
                      <a:pt x="528" y="370"/>
                    </a:moveTo>
                    <a:lnTo>
                      <a:pt x="561" y="350"/>
                    </a:lnTo>
                    <a:lnTo>
                      <a:pt x="569" y="394"/>
                    </a:lnTo>
                    <a:lnTo>
                      <a:pt x="528" y="370"/>
                    </a:lnTo>
                    <a:close/>
                    <a:moveTo>
                      <a:pt x="518" y="363"/>
                    </a:moveTo>
                    <a:lnTo>
                      <a:pt x="495" y="350"/>
                    </a:lnTo>
                    <a:lnTo>
                      <a:pt x="540" y="350"/>
                    </a:lnTo>
                    <a:lnTo>
                      <a:pt x="518" y="363"/>
                    </a:lnTo>
                    <a:close/>
                    <a:moveTo>
                      <a:pt x="518" y="298"/>
                    </a:moveTo>
                    <a:lnTo>
                      <a:pt x="490" y="282"/>
                    </a:lnTo>
                    <a:lnTo>
                      <a:pt x="547" y="282"/>
                    </a:lnTo>
                    <a:lnTo>
                      <a:pt x="518" y="298"/>
                    </a:lnTo>
                    <a:close/>
                    <a:moveTo>
                      <a:pt x="551" y="292"/>
                    </a:moveTo>
                    <a:lnTo>
                      <a:pt x="556" y="320"/>
                    </a:lnTo>
                    <a:lnTo>
                      <a:pt x="529" y="305"/>
                    </a:lnTo>
                    <a:lnTo>
                      <a:pt x="551" y="292"/>
                    </a:lnTo>
                    <a:close/>
                    <a:moveTo>
                      <a:pt x="507" y="305"/>
                    </a:moveTo>
                    <a:lnTo>
                      <a:pt x="479" y="320"/>
                    </a:lnTo>
                    <a:lnTo>
                      <a:pt x="484" y="292"/>
                    </a:lnTo>
                    <a:lnTo>
                      <a:pt x="507" y="305"/>
                    </a:lnTo>
                    <a:close/>
                    <a:moveTo>
                      <a:pt x="518" y="311"/>
                    </a:moveTo>
                    <a:lnTo>
                      <a:pt x="537" y="323"/>
                    </a:lnTo>
                    <a:lnTo>
                      <a:pt x="498" y="323"/>
                    </a:lnTo>
                    <a:lnTo>
                      <a:pt x="518" y="311"/>
                    </a:lnTo>
                    <a:close/>
                    <a:moveTo>
                      <a:pt x="507" y="370"/>
                    </a:moveTo>
                    <a:lnTo>
                      <a:pt x="467" y="396"/>
                    </a:lnTo>
                    <a:lnTo>
                      <a:pt x="475" y="350"/>
                    </a:lnTo>
                    <a:lnTo>
                      <a:pt x="507" y="370"/>
                    </a:lnTo>
                    <a:close/>
                    <a:moveTo>
                      <a:pt x="463" y="427"/>
                    </a:moveTo>
                    <a:lnTo>
                      <a:pt x="509" y="466"/>
                    </a:lnTo>
                    <a:lnTo>
                      <a:pt x="452" y="514"/>
                    </a:lnTo>
                    <a:lnTo>
                      <a:pt x="452" y="489"/>
                    </a:lnTo>
                    <a:lnTo>
                      <a:pt x="463" y="427"/>
                    </a:lnTo>
                    <a:close/>
                    <a:moveTo>
                      <a:pt x="506" y="576"/>
                    </a:moveTo>
                    <a:lnTo>
                      <a:pt x="452" y="607"/>
                    </a:lnTo>
                    <a:lnTo>
                      <a:pt x="452" y="546"/>
                    </a:lnTo>
                    <a:lnTo>
                      <a:pt x="506" y="576"/>
                    </a:lnTo>
                    <a:close/>
                    <a:moveTo>
                      <a:pt x="507" y="669"/>
                    </a:moveTo>
                    <a:lnTo>
                      <a:pt x="452" y="703"/>
                    </a:lnTo>
                    <a:lnTo>
                      <a:pt x="452" y="636"/>
                    </a:lnTo>
                    <a:lnTo>
                      <a:pt x="507" y="669"/>
                    </a:lnTo>
                    <a:close/>
                    <a:moveTo>
                      <a:pt x="518" y="676"/>
                    </a:moveTo>
                    <a:lnTo>
                      <a:pt x="581" y="714"/>
                    </a:lnTo>
                    <a:lnTo>
                      <a:pt x="518" y="767"/>
                    </a:lnTo>
                    <a:lnTo>
                      <a:pt x="454" y="714"/>
                    </a:lnTo>
                    <a:lnTo>
                      <a:pt x="518" y="676"/>
                    </a:lnTo>
                    <a:close/>
                    <a:moveTo>
                      <a:pt x="611" y="571"/>
                    </a:moveTo>
                    <a:lnTo>
                      <a:pt x="639" y="607"/>
                    </a:lnTo>
                    <a:lnTo>
                      <a:pt x="611" y="607"/>
                    </a:lnTo>
                    <a:lnTo>
                      <a:pt x="611" y="571"/>
                    </a:lnTo>
                    <a:close/>
                    <a:moveTo>
                      <a:pt x="684" y="549"/>
                    </a:moveTo>
                    <a:lnTo>
                      <a:pt x="692" y="553"/>
                    </a:lnTo>
                    <a:lnTo>
                      <a:pt x="735" y="607"/>
                    </a:lnTo>
                    <a:lnTo>
                      <a:pt x="667" y="607"/>
                    </a:lnTo>
                    <a:lnTo>
                      <a:pt x="684" y="549"/>
                    </a:lnTo>
                    <a:close/>
                    <a:moveTo>
                      <a:pt x="748" y="607"/>
                    </a:moveTo>
                    <a:lnTo>
                      <a:pt x="714" y="562"/>
                    </a:lnTo>
                    <a:lnTo>
                      <a:pt x="812" y="607"/>
                    </a:lnTo>
                    <a:lnTo>
                      <a:pt x="748" y="607"/>
                    </a:lnTo>
                    <a:close/>
                    <a:moveTo>
                      <a:pt x="673" y="546"/>
                    </a:moveTo>
                    <a:lnTo>
                      <a:pt x="654" y="607"/>
                    </a:lnTo>
                    <a:lnTo>
                      <a:pt x="653" y="607"/>
                    </a:lnTo>
                    <a:lnTo>
                      <a:pt x="611" y="553"/>
                    </a:lnTo>
                    <a:lnTo>
                      <a:pt x="611" y="546"/>
                    </a:lnTo>
                    <a:lnTo>
                      <a:pt x="673" y="546"/>
                    </a:lnTo>
                    <a:close/>
                    <a:moveTo>
                      <a:pt x="578" y="289"/>
                    </a:moveTo>
                    <a:lnTo>
                      <a:pt x="608" y="323"/>
                    </a:lnTo>
                    <a:lnTo>
                      <a:pt x="584" y="323"/>
                    </a:lnTo>
                    <a:lnTo>
                      <a:pt x="578" y="289"/>
                    </a:lnTo>
                    <a:close/>
                    <a:moveTo>
                      <a:pt x="588" y="282"/>
                    </a:moveTo>
                    <a:lnTo>
                      <a:pt x="629" y="282"/>
                    </a:lnTo>
                    <a:lnTo>
                      <a:pt x="616" y="316"/>
                    </a:lnTo>
                    <a:lnTo>
                      <a:pt x="588" y="282"/>
                    </a:lnTo>
                    <a:close/>
                    <a:moveTo>
                      <a:pt x="726" y="323"/>
                    </a:moveTo>
                    <a:lnTo>
                      <a:pt x="624" y="323"/>
                    </a:lnTo>
                    <a:lnTo>
                      <a:pt x="639" y="283"/>
                    </a:lnTo>
                    <a:lnTo>
                      <a:pt x="726" y="323"/>
                    </a:lnTo>
                    <a:close/>
                    <a:moveTo>
                      <a:pt x="529" y="159"/>
                    </a:moveTo>
                    <a:lnTo>
                      <a:pt x="517" y="166"/>
                    </a:lnTo>
                    <a:lnTo>
                      <a:pt x="506" y="160"/>
                    </a:lnTo>
                    <a:lnTo>
                      <a:pt x="518" y="87"/>
                    </a:lnTo>
                    <a:lnTo>
                      <a:pt x="529" y="159"/>
                    </a:lnTo>
                    <a:close/>
                    <a:moveTo>
                      <a:pt x="448" y="282"/>
                    </a:moveTo>
                    <a:lnTo>
                      <a:pt x="418" y="315"/>
                    </a:lnTo>
                    <a:lnTo>
                      <a:pt x="406" y="282"/>
                    </a:lnTo>
                    <a:lnTo>
                      <a:pt x="448" y="282"/>
                    </a:lnTo>
                    <a:close/>
                    <a:moveTo>
                      <a:pt x="395" y="283"/>
                    </a:moveTo>
                    <a:lnTo>
                      <a:pt x="410" y="323"/>
                    </a:lnTo>
                    <a:lnTo>
                      <a:pt x="305" y="323"/>
                    </a:lnTo>
                    <a:lnTo>
                      <a:pt x="395" y="283"/>
                    </a:lnTo>
                    <a:close/>
                    <a:moveTo>
                      <a:pt x="426" y="323"/>
                    </a:moveTo>
                    <a:lnTo>
                      <a:pt x="457" y="288"/>
                    </a:lnTo>
                    <a:lnTo>
                      <a:pt x="452" y="323"/>
                    </a:lnTo>
                    <a:lnTo>
                      <a:pt x="426" y="323"/>
                    </a:lnTo>
                    <a:close/>
                    <a:moveTo>
                      <a:pt x="425" y="552"/>
                    </a:moveTo>
                    <a:lnTo>
                      <a:pt x="382" y="607"/>
                    </a:lnTo>
                    <a:lnTo>
                      <a:pt x="380" y="607"/>
                    </a:lnTo>
                    <a:lnTo>
                      <a:pt x="361" y="546"/>
                    </a:lnTo>
                    <a:lnTo>
                      <a:pt x="425" y="546"/>
                    </a:lnTo>
                    <a:lnTo>
                      <a:pt x="425" y="552"/>
                    </a:lnTo>
                    <a:close/>
                    <a:moveTo>
                      <a:pt x="350" y="546"/>
                    </a:moveTo>
                    <a:lnTo>
                      <a:pt x="369" y="607"/>
                    </a:lnTo>
                    <a:lnTo>
                      <a:pt x="299" y="607"/>
                    </a:lnTo>
                    <a:lnTo>
                      <a:pt x="346" y="548"/>
                    </a:lnTo>
                    <a:lnTo>
                      <a:pt x="350" y="546"/>
                    </a:lnTo>
                    <a:close/>
                    <a:moveTo>
                      <a:pt x="324" y="558"/>
                    </a:moveTo>
                    <a:lnTo>
                      <a:pt x="286" y="607"/>
                    </a:lnTo>
                    <a:lnTo>
                      <a:pt x="218" y="607"/>
                    </a:lnTo>
                    <a:lnTo>
                      <a:pt x="324" y="558"/>
                    </a:lnTo>
                    <a:close/>
                    <a:moveTo>
                      <a:pt x="396" y="607"/>
                    </a:moveTo>
                    <a:lnTo>
                      <a:pt x="425" y="569"/>
                    </a:lnTo>
                    <a:lnTo>
                      <a:pt x="425" y="607"/>
                    </a:lnTo>
                    <a:lnTo>
                      <a:pt x="396" y="607"/>
                    </a:lnTo>
                    <a:close/>
                    <a:moveTo>
                      <a:pt x="452" y="726"/>
                    </a:moveTo>
                    <a:lnTo>
                      <a:pt x="509" y="774"/>
                    </a:lnTo>
                    <a:lnTo>
                      <a:pt x="476" y="801"/>
                    </a:lnTo>
                    <a:lnTo>
                      <a:pt x="452" y="801"/>
                    </a:lnTo>
                    <a:lnTo>
                      <a:pt x="452" y="726"/>
                    </a:lnTo>
                    <a:close/>
                    <a:moveTo>
                      <a:pt x="184" y="879"/>
                    </a:moveTo>
                    <a:lnTo>
                      <a:pt x="218" y="913"/>
                    </a:lnTo>
                    <a:lnTo>
                      <a:pt x="116" y="913"/>
                    </a:lnTo>
                    <a:lnTo>
                      <a:pt x="184" y="879"/>
                    </a:lnTo>
                    <a:close/>
                    <a:moveTo>
                      <a:pt x="355" y="913"/>
                    </a:moveTo>
                    <a:lnTo>
                      <a:pt x="419" y="841"/>
                    </a:lnTo>
                    <a:lnTo>
                      <a:pt x="407" y="913"/>
                    </a:lnTo>
                    <a:lnTo>
                      <a:pt x="355" y="913"/>
                    </a:lnTo>
                    <a:close/>
                    <a:moveTo>
                      <a:pt x="343" y="1464"/>
                    </a:moveTo>
                    <a:lnTo>
                      <a:pt x="359" y="1364"/>
                    </a:lnTo>
                    <a:lnTo>
                      <a:pt x="501" y="1412"/>
                    </a:lnTo>
                    <a:lnTo>
                      <a:pt x="343" y="1464"/>
                    </a:lnTo>
                    <a:close/>
                    <a:moveTo>
                      <a:pt x="535" y="1412"/>
                    </a:moveTo>
                    <a:lnTo>
                      <a:pt x="676" y="1364"/>
                    </a:lnTo>
                    <a:lnTo>
                      <a:pt x="692" y="1466"/>
                    </a:lnTo>
                    <a:lnTo>
                      <a:pt x="535" y="14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5">
                <a:extLst>
                  <a:ext uri="{FF2B5EF4-FFF2-40B4-BE49-F238E27FC236}">
                    <a16:creationId xmlns:a16="http://schemas.microsoft.com/office/drawing/2014/main" id="{E4EE2849-7C4F-4C65-B0C9-8CEB31C7FB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1213" y="4559567"/>
                <a:ext cx="850001" cy="1225945"/>
              </a:xfrm>
              <a:custGeom>
                <a:avLst/>
                <a:gdLst>
                  <a:gd name="T0" fmla="*/ 683 w 1031"/>
                  <a:gd name="T1" fmla="*/ 519 h 1487"/>
                  <a:gd name="T2" fmla="*/ 573 w 1031"/>
                  <a:gd name="T3" fmla="*/ 255 h 1487"/>
                  <a:gd name="T4" fmla="*/ 448 w 1031"/>
                  <a:gd name="T5" fmla="*/ 350 h 1487"/>
                  <a:gd name="T6" fmla="*/ 425 w 1031"/>
                  <a:gd name="T7" fmla="*/ 801 h 1487"/>
                  <a:gd name="T8" fmla="*/ 342 w 1031"/>
                  <a:gd name="T9" fmla="*/ 1477 h 1487"/>
                  <a:gd name="T10" fmla="*/ 1031 w 1031"/>
                  <a:gd name="T11" fmla="*/ 940 h 1487"/>
                  <a:gd name="T12" fmla="*/ 505 w 1031"/>
                  <a:gd name="T13" fmla="*/ 981 h 1487"/>
                  <a:gd name="T14" fmla="*/ 284 w 1031"/>
                  <a:gd name="T15" fmla="*/ 839 h 1487"/>
                  <a:gd name="T16" fmla="*/ 416 w 1031"/>
                  <a:gd name="T17" fmla="*/ 828 h 1487"/>
                  <a:gd name="T18" fmla="*/ 456 w 1031"/>
                  <a:gd name="T19" fmla="*/ 832 h 1487"/>
                  <a:gd name="T20" fmla="*/ 493 w 1031"/>
                  <a:gd name="T21" fmla="*/ 801 h 1487"/>
                  <a:gd name="T22" fmla="*/ 699 w 1031"/>
                  <a:gd name="T23" fmla="*/ 913 h 1487"/>
                  <a:gd name="T24" fmla="*/ 690 w 1031"/>
                  <a:gd name="T25" fmla="*/ 909 h 1487"/>
                  <a:gd name="T26" fmla="*/ 593 w 1031"/>
                  <a:gd name="T27" fmla="*/ 942 h 1487"/>
                  <a:gd name="T28" fmla="*/ 483 w 1031"/>
                  <a:gd name="T29" fmla="*/ 913 h 1487"/>
                  <a:gd name="T30" fmla="*/ 518 w 1031"/>
                  <a:gd name="T31" fmla="*/ 1086 h 1487"/>
                  <a:gd name="T32" fmla="*/ 509 w 1031"/>
                  <a:gd name="T33" fmla="*/ 1092 h 1487"/>
                  <a:gd name="T34" fmla="*/ 507 w 1031"/>
                  <a:gd name="T35" fmla="*/ 1258 h 1487"/>
                  <a:gd name="T36" fmla="*/ 517 w 1031"/>
                  <a:gd name="T37" fmla="*/ 1406 h 1487"/>
                  <a:gd name="T38" fmla="*/ 528 w 1031"/>
                  <a:gd name="T39" fmla="*/ 1258 h 1487"/>
                  <a:gd name="T40" fmla="*/ 528 w 1031"/>
                  <a:gd name="T41" fmla="*/ 882 h 1487"/>
                  <a:gd name="T42" fmla="*/ 629 w 1031"/>
                  <a:gd name="T43" fmla="*/ 913 h 1487"/>
                  <a:gd name="T44" fmla="*/ 559 w 1031"/>
                  <a:gd name="T45" fmla="*/ 801 h 1487"/>
                  <a:gd name="T46" fmla="*/ 535 w 1031"/>
                  <a:gd name="T47" fmla="*/ 193 h 1487"/>
                  <a:gd name="T48" fmla="*/ 528 w 1031"/>
                  <a:gd name="T49" fmla="*/ 172 h 1487"/>
                  <a:gd name="T50" fmla="*/ 525 w 1031"/>
                  <a:gd name="T51" fmla="*/ 216 h 1487"/>
                  <a:gd name="T52" fmla="*/ 509 w 1031"/>
                  <a:gd name="T53" fmla="*/ 216 h 1487"/>
                  <a:gd name="T54" fmla="*/ 546 w 1031"/>
                  <a:gd name="T55" fmla="*/ 255 h 1487"/>
                  <a:gd name="T56" fmla="*/ 527 w 1031"/>
                  <a:gd name="T57" fmla="*/ 466 h 1487"/>
                  <a:gd name="T58" fmla="*/ 584 w 1031"/>
                  <a:gd name="T59" fmla="*/ 636 h 1487"/>
                  <a:gd name="T60" fmla="*/ 584 w 1031"/>
                  <a:gd name="T61" fmla="*/ 546 h 1487"/>
                  <a:gd name="T62" fmla="*/ 562 w 1031"/>
                  <a:gd name="T63" fmla="*/ 607 h 1487"/>
                  <a:gd name="T64" fmla="*/ 518 w 1031"/>
                  <a:gd name="T65" fmla="*/ 474 h 1487"/>
                  <a:gd name="T66" fmla="*/ 518 w 1031"/>
                  <a:gd name="T67" fmla="*/ 377 h 1487"/>
                  <a:gd name="T68" fmla="*/ 569 w 1031"/>
                  <a:gd name="T69" fmla="*/ 394 h 1487"/>
                  <a:gd name="T70" fmla="*/ 518 w 1031"/>
                  <a:gd name="T71" fmla="*/ 298 h 1487"/>
                  <a:gd name="T72" fmla="*/ 529 w 1031"/>
                  <a:gd name="T73" fmla="*/ 305 h 1487"/>
                  <a:gd name="T74" fmla="*/ 518 w 1031"/>
                  <a:gd name="T75" fmla="*/ 311 h 1487"/>
                  <a:gd name="T76" fmla="*/ 475 w 1031"/>
                  <a:gd name="T77" fmla="*/ 350 h 1487"/>
                  <a:gd name="T78" fmla="*/ 463 w 1031"/>
                  <a:gd name="T79" fmla="*/ 427 h 1487"/>
                  <a:gd name="T80" fmla="*/ 452 w 1031"/>
                  <a:gd name="T81" fmla="*/ 703 h 1487"/>
                  <a:gd name="T82" fmla="*/ 454 w 1031"/>
                  <a:gd name="T83" fmla="*/ 714 h 1487"/>
                  <a:gd name="T84" fmla="*/ 684 w 1031"/>
                  <a:gd name="T85" fmla="*/ 549 h 1487"/>
                  <a:gd name="T86" fmla="*/ 714 w 1031"/>
                  <a:gd name="T87" fmla="*/ 562 h 1487"/>
                  <a:gd name="T88" fmla="*/ 611 w 1031"/>
                  <a:gd name="T89" fmla="*/ 553 h 1487"/>
                  <a:gd name="T90" fmla="*/ 578 w 1031"/>
                  <a:gd name="T91" fmla="*/ 289 h 1487"/>
                  <a:gd name="T92" fmla="*/ 624 w 1031"/>
                  <a:gd name="T93" fmla="*/ 323 h 1487"/>
                  <a:gd name="T94" fmla="*/ 518 w 1031"/>
                  <a:gd name="T95" fmla="*/ 87 h 1487"/>
                  <a:gd name="T96" fmla="*/ 395 w 1031"/>
                  <a:gd name="T97" fmla="*/ 283 h 1487"/>
                  <a:gd name="T98" fmla="*/ 452 w 1031"/>
                  <a:gd name="T99" fmla="*/ 323 h 1487"/>
                  <a:gd name="T100" fmla="*/ 425 w 1031"/>
                  <a:gd name="T101" fmla="*/ 546 h 1487"/>
                  <a:gd name="T102" fmla="*/ 350 w 1031"/>
                  <a:gd name="T103" fmla="*/ 546 h 1487"/>
                  <a:gd name="T104" fmla="*/ 425 w 1031"/>
                  <a:gd name="T105" fmla="*/ 569 h 1487"/>
                  <a:gd name="T106" fmla="*/ 452 w 1031"/>
                  <a:gd name="T107" fmla="*/ 801 h 1487"/>
                  <a:gd name="T108" fmla="*/ 355 w 1031"/>
                  <a:gd name="T109" fmla="*/ 913 h 1487"/>
                  <a:gd name="T110" fmla="*/ 501 w 1031"/>
                  <a:gd name="T111" fmla="*/ 1412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1" h="1487">
                    <a:moveTo>
                      <a:pt x="1031" y="940"/>
                    </a:moveTo>
                    <a:lnTo>
                      <a:pt x="752" y="801"/>
                    </a:lnTo>
                    <a:lnTo>
                      <a:pt x="611" y="801"/>
                    </a:lnTo>
                    <a:lnTo>
                      <a:pt x="611" y="634"/>
                    </a:lnTo>
                    <a:lnTo>
                      <a:pt x="939" y="634"/>
                    </a:lnTo>
                    <a:lnTo>
                      <a:pt x="683" y="519"/>
                    </a:lnTo>
                    <a:lnTo>
                      <a:pt x="611" y="519"/>
                    </a:lnTo>
                    <a:lnTo>
                      <a:pt x="611" y="488"/>
                    </a:lnTo>
                    <a:lnTo>
                      <a:pt x="588" y="350"/>
                    </a:lnTo>
                    <a:lnTo>
                      <a:pt x="854" y="350"/>
                    </a:lnTo>
                    <a:lnTo>
                      <a:pt x="642" y="255"/>
                    </a:lnTo>
                    <a:lnTo>
                      <a:pt x="573" y="255"/>
                    </a:lnTo>
                    <a:lnTo>
                      <a:pt x="531" y="0"/>
                    </a:lnTo>
                    <a:lnTo>
                      <a:pt x="505" y="0"/>
                    </a:lnTo>
                    <a:lnTo>
                      <a:pt x="463" y="255"/>
                    </a:lnTo>
                    <a:lnTo>
                      <a:pt x="389" y="255"/>
                    </a:lnTo>
                    <a:lnTo>
                      <a:pt x="177" y="350"/>
                    </a:lnTo>
                    <a:lnTo>
                      <a:pt x="448" y="350"/>
                    </a:lnTo>
                    <a:lnTo>
                      <a:pt x="425" y="487"/>
                    </a:lnTo>
                    <a:lnTo>
                      <a:pt x="425" y="519"/>
                    </a:lnTo>
                    <a:lnTo>
                      <a:pt x="344" y="519"/>
                    </a:lnTo>
                    <a:lnTo>
                      <a:pt x="94" y="634"/>
                    </a:lnTo>
                    <a:lnTo>
                      <a:pt x="425" y="634"/>
                    </a:lnTo>
                    <a:lnTo>
                      <a:pt x="425" y="801"/>
                    </a:lnTo>
                    <a:lnTo>
                      <a:pt x="280" y="801"/>
                    </a:lnTo>
                    <a:lnTo>
                      <a:pt x="0" y="940"/>
                    </a:lnTo>
                    <a:lnTo>
                      <a:pt x="403" y="940"/>
                    </a:lnTo>
                    <a:lnTo>
                      <a:pt x="313" y="1483"/>
                    </a:lnTo>
                    <a:lnTo>
                      <a:pt x="339" y="1487"/>
                    </a:lnTo>
                    <a:lnTo>
                      <a:pt x="342" y="1477"/>
                    </a:lnTo>
                    <a:lnTo>
                      <a:pt x="517" y="1418"/>
                    </a:lnTo>
                    <a:lnTo>
                      <a:pt x="695" y="1478"/>
                    </a:lnTo>
                    <a:lnTo>
                      <a:pt x="696" y="1487"/>
                    </a:lnTo>
                    <a:lnTo>
                      <a:pt x="724" y="1483"/>
                    </a:lnTo>
                    <a:lnTo>
                      <a:pt x="633" y="940"/>
                    </a:lnTo>
                    <a:lnTo>
                      <a:pt x="1031" y="940"/>
                    </a:lnTo>
                    <a:close/>
                    <a:moveTo>
                      <a:pt x="618" y="1017"/>
                    </a:moveTo>
                    <a:lnTo>
                      <a:pt x="532" y="981"/>
                    </a:lnTo>
                    <a:lnTo>
                      <a:pt x="607" y="948"/>
                    </a:lnTo>
                    <a:lnTo>
                      <a:pt x="618" y="1017"/>
                    </a:lnTo>
                    <a:close/>
                    <a:moveTo>
                      <a:pt x="429" y="948"/>
                    </a:moveTo>
                    <a:lnTo>
                      <a:pt x="505" y="981"/>
                    </a:lnTo>
                    <a:lnTo>
                      <a:pt x="418" y="1019"/>
                    </a:lnTo>
                    <a:lnTo>
                      <a:pt x="429" y="948"/>
                    </a:lnTo>
                    <a:close/>
                    <a:moveTo>
                      <a:pt x="284" y="839"/>
                    </a:moveTo>
                    <a:lnTo>
                      <a:pt x="335" y="913"/>
                    </a:lnTo>
                    <a:lnTo>
                      <a:pt x="237" y="913"/>
                    </a:lnTo>
                    <a:lnTo>
                      <a:pt x="284" y="839"/>
                    </a:lnTo>
                    <a:close/>
                    <a:moveTo>
                      <a:pt x="227" y="909"/>
                    </a:moveTo>
                    <a:lnTo>
                      <a:pt x="195" y="874"/>
                    </a:lnTo>
                    <a:lnTo>
                      <a:pt x="275" y="835"/>
                    </a:lnTo>
                    <a:lnTo>
                      <a:pt x="227" y="909"/>
                    </a:lnTo>
                    <a:close/>
                    <a:moveTo>
                      <a:pt x="290" y="828"/>
                    </a:moveTo>
                    <a:lnTo>
                      <a:pt x="416" y="828"/>
                    </a:lnTo>
                    <a:lnTo>
                      <a:pt x="344" y="909"/>
                    </a:lnTo>
                    <a:lnTo>
                      <a:pt x="290" y="828"/>
                    </a:lnTo>
                    <a:close/>
                    <a:moveTo>
                      <a:pt x="575" y="828"/>
                    </a:moveTo>
                    <a:lnTo>
                      <a:pt x="580" y="832"/>
                    </a:lnTo>
                    <a:lnTo>
                      <a:pt x="518" y="875"/>
                    </a:lnTo>
                    <a:lnTo>
                      <a:pt x="456" y="832"/>
                    </a:lnTo>
                    <a:lnTo>
                      <a:pt x="460" y="828"/>
                    </a:lnTo>
                    <a:lnTo>
                      <a:pt x="575" y="828"/>
                    </a:lnTo>
                    <a:close/>
                    <a:moveTo>
                      <a:pt x="493" y="801"/>
                    </a:moveTo>
                    <a:lnTo>
                      <a:pt x="518" y="780"/>
                    </a:lnTo>
                    <a:lnTo>
                      <a:pt x="543" y="801"/>
                    </a:lnTo>
                    <a:lnTo>
                      <a:pt x="493" y="801"/>
                    </a:lnTo>
                    <a:close/>
                    <a:moveTo>
                      <a:pt x="760" y="836"/>
                    </a:moveTo>
                    <a:lnTo>
                      <a:pt x="839" y="875"/>
                    </a:lnTo>
                    <a:lnTo>
                      <a:pt x="807" y="909"/>
                    </a:lnTo>
                    <a:lnTo>
                      <a:pt x="760" y="836"/>
                    </a:lnTo>
                    <a:close/>
                    <a:moveTo>
                      <a:pt x="797" y="913"/>
                    </a:moveTo>
                    <a:lnTo>
                      <a:pt x="699" y="913"/>
                    </a:lnTo>
                    <a:lnTo>
                      <a:pt x="750" y="839"/>
                    </a:lnTo>
                    <a:lnTo>
                      <a:pt x="797" y="913"/>
                    </a:lnTo>
                    <a:close/>
                    <a:moveTo>
                      <a:pt x="690" y="909"/>
                    </a:moveTo>
                    <a:lnTo>
                      <a:pt x="618" y="828"/>
                    </a:lnTo>
                    <a:lnTo>
                      <a:pt x="744" y="828"/>
                    </a:lnTo>
                    <a:lnTo>
                      <a:pt x="690" y="909"/>
                    </a:lnTo>
                    <a:close/>
                    <a:moveTo>
                      <a:pt x="448" y="840"/>
                    </a:moveTo>
                    <a:lnTo>
                      <a:pt x="509" y="882"/>
                    </a:lnTo>
                    <a:lnTo>
                      <a:pt x="464" y="913"/>
                    </a:lnTo>
                    <a:lnTo>
                      <a:pt x="434" y="913"/>
                    </a:lnTo>
                    <a:lnTo>
                      <a:pt x="448" y="840"/>
                    </a:lnTo>
                    <a:close/>
                    <a:moveTo>
                      <a:pt x="593" y="942"/>
                    </a:moveTo>
                    <a:lnTo>
                      <a:pt x="518" y="974"/>
                    </a:lnTo>
                    <a:lnTo>
                      <a:pt x="442" y="942"/>
                    </a:lnTo>
                    <a:lnTo>
                      <a:pt x="444" y="940"/>
                    </a:lnTo>
                    <a:lnTo>
                      <a:pt x="592" y="940"/>
                    </a:lnTo>
                    <a:lnTo>
                      <a:pt x="593" y="942"/>
                    </a:lnTo>
                    <a:close/>
                    <a:moveTo>
                      <a:pt x="483" y="913"/>
                    </a:moveTo>
                    <a:lnTo>
                      <a:pt x="518" y="889"/>
                    </a:lnTo>
                    <a:lnTo>
                      <a:pt x="552" y="913"/>
                    </a:lnTo>
                    <a:lnTo>
                      <a:pt x="483" y="913"/>
                    </a:lnTo>
                    <a:close/>
                    <a:moveTo>
                      <a:pt x="518" y="986"/>
                    </a:moveTo>
                    <a:lnTo>
                      <a:pt x="612" y="1027"/>
                    </a:lnTo>
                    <a:lnTo>
                      <a:pt x="518" y="1086"/>
                    </a:lnTo>
                    <a:lnTo>
                      <a:pt x="426" y="1027"/>
                    </a:lnTo>
                    <a:lnTo>
                      <a:pt x="518" y="986"/>
                    </a:lnTo>
                    <a:close/>
                    <a:moveTo>
                      <a:pt x="509" y="1092"/>
                    </a:moveTo>
                    <a:lnTo>
                      <a:pt x="393" y="1165"/>
                    </a:lnTo>
                    <a:lnTo>
                      <a:pt x="415" y="1032"/>
                    </a:lnTo>
                    <a:lnTo>
                      <a:pt x="509" y="1092"/>
                    </a:lnTo>
                    <a:close/>
                    <a:moveTo>
                      <a:pt x="518" y="1099"/>
                    </a:moveTo>
                    <a:lnTo>
                      <a:pt x="637" y="1175"/>
                    </a:lnTo>
                    <a:lnTo>
                      <a:pt x="518" y="1252"/>
                    </a:lnTo>
                    <a:lnTo>
                      <a:pt x="400" y="1175"/>
                    </a:lnTo>
                    <a:lnTo>
                      <a:pt x="518" y="1099"/>
                    </a:lnTo>
                    <a:close/>
                    <a:moveTo>
                      <a:pt x="507" y="1258"/>
                    </a:moveTo>
                    <a:lnTo>
                      <a:pt x="362" y="1355"/>
                    </a:lnTo>
                    <a:lnTo>
                      <a:pt x="391" y="1181"/>
                    </a:lnTo>
                    <a:lnTo>
                      <a:pt x="507" y="1258"/>
                    </a:lnTo>
                    <a:close/>
                    <a:moveTo>
                      <a:pt x="518" y="1265"/>
                    </a:moveTo>
                    <a:lnTo>
                      <a:pt x="660" y="1359"/>
                    </a:lnTo>
                    <a:lnTo>
                      <a:pt x="517" y="1406"/>
                    </a:lnTo>
                    <a:lnTo>
                      <a:pt x="376" y="1359"/>
                    </a:lnTo>
                    <a:lnTo>
                      <a:pt x="518" y="1265"/>
                    </a:lnTo>
                    <a:close/>
                    <a:moveTo>
                      <a:pt x="528" y="1258"/>
                    </a:moveTo>
                    <a:lnTo>
                      <a:pt x="645" y="1181"/>
                    </a:lnTo>
                    <a:lnTo>
                      <a:pt x="675" y="1355"/>
                    </a:lnTo>
                    <a:lnTo>
                      <a:pt x="528" y="1258"/>
                    </a:lnTo>
                    <a:close/>
                    <a:moveTo>
                      <a:pt x="528" y="1092"/>
                    </a:moveTo>
                    <a:lnTo>
                      <a:pt x="620" y="1034"/>
                    </a:lnTo>
                    <a:lnTo>
                      <a:pt x="642" y="1165"/>
                    </a:lnTo>
                    <a:lnTo>
                      <a:pt x="528" y="1092"/>
                    </a:lnTo>
                    <a:close/>
                    <a:moveTo>
                      <a:pt x="571" y="913"/>
                    </a:moveTo>
                    <a:lnTo>
                      <a:pt x="528" y="882"/>
                    </a:lnTo>
                    <a:lnTo>
                      <a:pt x="589" y="840"/>
                    </a:lnTo>
                    <a:lnTo>
                      <a:pt x="601" y="913"/>
                    </a:lnTo>
                    <a:lnTo>
                      <a:pt x="571" y="913"/>
                    </a:lnTo>
                    <a:close/>
                    <a:moveTo>
                      <a:pt x="616" y="844"/>
                    </a:moveTo>
                    <a:lnTo>
                      <a:pt x="679" y="913"/>
                    </a:lnTo>
                    <a:lnTo>
                      <a:pt x="629" y="913"/>
                    </a:lnTo>
                    <a:lnTo>
                      <a:pt x="616" y="844"/>
                    </a:lnTo>
                    <a:close/>
                    <a:moveTo>
                      <a:pt x="818" y="913"/>
                    </a:moveTo>
                    <a:lnTo>
                      <a:pt x="850" y="881"/>
                    </a:lnTo>
                    <a:lnTo>
                      <a:pt x="917" y="913"/>
                    </a:lnTo>
                    <a:lnTo>
                      <a:pt x="818" y="913"/>
                    </a:lnTo>
                    <a:close/>
                    <a:moveTo>
                      <a:pt x="559" y="801"/>
                    </a:moveTo>
                    <a:lnTo>
                      <a:pt x="527" y="774"/>
                    </a:lnTo>
                    <a:lnTo>
                      <a:pt x="584" y="726"/>
                    </a:lnTo>
                    <a:lnTo>
                      <a:pt x="584" y="801"/>
                    </a:lnTo>
                    <a:lnTo>
                      <a:pt x="559" y="801"/>
                    </a:lnTo>
                    <a:close/>
                    <a:moveTo>
                      <a:pt x="535" y="189"/>
                    </a:moveTo>
                    <a:lnTo>
                      <a:pt x="535" y="193"/>
                    </a:lnTo>
                    <a:lnTo>
                      <a:pt x="517" y="209"/>
                    </a:lnTo>
                    <a:lnTo>
                      <a:pt x="501" y="193"/>
                    </a:lnTo>
                    <a:lnTo>
                      <a:pt x="502" y="187"/>
                    </a:lnTo>
                    <a:lnTo>
                      <a:pt x="517" y="179"/>
                    </a:lnTo>
                    <a:lnTo>
                      <a:pt x="535" y="189"/>
                    </a:lnTo>
                    <a:close/>
                    <a:moveTo>
                      <a:pt x="528" y="172"/>
                    </a:moveTo>
                    <a:lnTo>
                      <a:pt x="532" y="171"/>
                    </a:lnTo>
                    <a:lnTo>
                      <a:pt x="532" y="175"/>
                    </a:lnTo>
                    <a:lnTo>
                      <a:pt x="528" y="172"/>
                    </a:lnTo>
                    <a:close/>
                    <a:moveTo>
                      <a:pt x="537" y="205"/>
                    </a:moveTo>
                    <a:lnTo>
                      <a:pt x="541" y="231"/>
                    </a:lnTo>
                    <a:lnTo>
                      <a:pt x="525" y="216"/>
                    </a:lnTo>
                    <a:lnTo>
                      <a:pt x="537" y="205"/>
                    </a:lnTo>
                    <a:close/>
                    <a:moveTo>
                      <a:pt x="503" y="174"/>
                    </a:moveTo>
                    <a:lnTo>
                      <a:pt x="503" y="171"/>
                    </a:lnTo>
                    <a:lnTo>
                      <a:pt x="506" y="172"/>
                    </a:lnTo>
                    <a:lnTo>
                      <a:pt x="503" y="174"/>
                    </a:lnTo>
                    <a:close/>
                    <a:moveTo>
                      <a:pt x="509" y="216"/>
                    </a:moveTo>
                    <a:lnTo>
                      <a:pt x="494" y="229"/>
                    </a:lnTo>
                    <a:lnTo>
                      <a:pt x="498" y="206"/>
                    </a:lnTo>
                    <a:lnTo>
                      <a:pt x="509" y="216"/>
                    </a:lnTo>
                    <a:close/>
                    <a:moveTo>
                      <a:pt x="517" y="224"/>
                    </a:moveTo>
                    <a:lnTo>
                      <a:pt x="544" y="248"/>
                    </a:lnTo>
                    <a:lnTo>
                      <a:pt x="546" y="255"/>
                    </a:lnTo>
                    <a:lnTo>
                      <a:pt x="490" y="255"/>
                    </a:lnTo>
                    <a:lnTo>
                      <a:pt x="491" y="247"/>
                    </a:lnTo>
                    <a:lnTo>
                      <a:pt x="517" y="224"/>
                    </a:lnTo>
                    <a:close/>
                    <a:moveTo>
                      <a:pt x="584" y="489"/>
                    </a:moveTo>
                    <a:lnTo>
                      <a:pt x="584" y="514"/>
                    </a:lnTo>
                    <a:lnTo>
                      <a:pt x="527" y="466"/>
                    </a:lnTo>
                    <a:lnTo>
                      <a:pt x="574" y="428"/>
                    </a:lnTo>
                    <a:lnTo>
                      <a:pt x="584" y="489"/>
                    </a:lnTo>
                    <a:close/>
                    <a:moveTo>
                      <a:pt x="584" y="636"/>
                    </a:moveTo>
                    <a:lnTo>
                      <a:pt x="584" y="703"/>
                    </a:lnTo>
                    <a:lnTo>
                      <a:pt x="528" y="669"/>
                    </a:lnTo>
                    <a:lnTo>
                      <a:pt x="584" y="636"/>
                    </a:lnTo>
                    <a:close/>
                    <a:moveTo>
                      <a:pt x="518" y="663"/>
                    </a:moveTo>
                    <a:lnTo>
                      <a:pt x="471" y="634"/>
                    </a:lnTo>
                    <a:lnTo>
                      <a:pt x="565" y="634"/>
                    </a:lnTo>
                    <a:lnTo>
                      <a:pt x="518" y="663"/>
                    </a:lnTo>
                    <a:close/>
                    <a:moveTo>
                      <a:pt x="529" y="576"/>
                    </a:moveTo>
                    <a:lnTo>
                      <a:pt x="584" y="546"/>
                    </a:lnTo>
                    <a:lnTo>
                      <a:pt x="584" y="607"/>
                    </a:lnTo>
                    <a:lnTo>
                      <a:pt x="529" y="576"/>
                    </a:lnTo>
                    <a:close/>
                    <a:moveTo>
                      <a:pt x="562" y="607"/>
                    </a:moveTo>
                    <a:lnTo>
                      <a:pt x="475" y="607"/>
                    </a:lnTo>
                    <a:lnTo>
                      <a:pt x="518" y="583"/>
                    </a:lnTo>
                    <a:lnTo>
                      <a:pt x="562" y="607"/>
                    </a:lnTo>
                    <a:close/>
                    <a:moveTo>
                      <a:pt x="562" y="546"/>
                    </a:moveTo>
                    <a:lnTo>
                      <a:pt x="518" y="571"/>
                    </a:lnTo>
                    <a:lnTo>
                      <a:pt x="473" y="546"/>
                    </a:lnTo>
                    <a:lnTo>
                      <a:pt x="562" y="546"/>
                    </a:lnTo>
                    <a:close/>
                    <a:moveTo>
                      <a:pt x="464" y="519"/>
                    </a:moveTo>
                    <a:lnTo>
                      <a:pt x="518" y="474"/>
                    </a:lnTo>
                    <a:lnTo>
                      <a:pt x="573" y="519"/>
                    </a:lnTo>
                    <a:lnTo>
                      <a:pt x="464" y="519"/>
                    </a:lnTo>
                    <a:close/>
                    <a:moveTo>
                      <a:pt x="518" y="459"/>
                    </a:moveTo>
                    <a:lnTo>
                      <a:pt x="464" y="415"/>
                    </a:lnTo>
                    <a:lnTo>
                      <a:pt x="465" y="409"/>
                    </a:lnTo>
                    <a:lnTo>
                      <a:pt x="518" y="377"/>
                    </a:lnTo>
                    <a:lnTo>
                      <a:pt x="570" y="409"/>
                    </a:lnTo>
                    <a:lnTo>
                      <a:pt x="571" y="415"/>
                    </a:lnTo>
                    <a:lnTo>
                      <a:pt x="518" y="459"/>
                    </a:lnTo>
                    <a:close/>
                    <a:moveTo>
                      <a:pt x="528" y="370"/>
                    </a:moveTo>
                    <a:lnTo>
                      <a:pt x="561" y="350"/>
                    </a:lnTo>
                    <a:lnTo>
                      <a:pt x="569" y="394"/>
                    </a:lnTo>
                    <a:lnTo>
                      <a:pt x="528" y="370"/>
                    </a:lnTo>
                    <a:close/>
                    <a:moveTo>
                      <a:pt x="518" y="363"/>
                    </a:moveTo>
                    <a:lnTo>
                      <a:pt x="495" y="350"/>
                    </a:lnTo>
                    <a:lnTo>
                      <a:pt x="540" y="350"/>
                    </a:lnTo>
                    <a:lnTo>
                      <a:pt x="518" y="363"/>
                    </a:lnTo>
                    <a:close/>
                    <a:moveTo>
                      <a:pt x="518" y="298"/>
                    </a:moveTo>
                    <a:lnTo>
                      <a:pt x="490" y="282"/>
                    </a:lnTo>
                    <a:lnTo>
                      <a:pt x="547" y="282"/>
                    </a:lnTo>
                    <a:lnTo>
                      <a:pt x="518" y="298"/>
                    </a:lnTo>
                    <a:close/>
                    <a:moveTo>
                      <a:pt x="551" y="292"/>
                    </a:moveTo>
                    <a:lnTo>
                      <a:pt x="556" y="320"/>
                    </a:lnTo>
                    <a:lnTo>
                      <a:pt x="529" y="305"/>
                    </a:lnTo>
                    <a:lnTo>
                      <a:pt x="551" y="292"/>
                    </a:lnTo>
                    <a:close/>
                    <a:moveTo>
                      <a:pt x="507" y="305"/>
                    </a:moveTo>
                    <a:lnTo>
                      <a:pt x="479" y="320"/>
                    </a:lnTo>
                    <a:lnTo>
                      <a:pt x="484" y="292"/>
                    </a:lnTo>
                    <a:lnTo>
                      <a:pt x="507" y="305"/>
                    </a:lnTo>
                    <a:close/>
                    <a:moveTo>
                      <a:pt x="518" y="311"/>
                    </a:moveTo>
                    <a:lnTo>
                      <a:pt x="537" y="323"/>
                    </a:lnTo>
                    <a:lnTo>
                      <a:pt x="498" y="323"/>
                    </a:lnTo>
                    <a:lnTo>
                      <a:pt x="518" y="311"/>
                    </a:lnTo>
                    <a:close/>
                    <a:moveTo>
                      <a:pt x="507" y="370"/>
                    </a:moveTo>
                    <a:lnTo>
                      <a:pt x="467" y="396"/>
                    </a:lnTo>
                    <a:lnTo>
                      <a:pt x="475" y="350"/>
                    </a:lnTo>
                    <a:lnTo>
                      <a:pt x="507" y="370"/>
                    </a:lnTo>
                    <a:close/>
                    <a:moveTo>
                      <a:pt x="463" y="427"/>
                    </a:moveTo>
                    <a:lnTo>
                      <a:pt x="509" y="466"/>
                    </a:lnTo>
                    <a:lnTo>
                      <a:pt x="452" y="514"/>
                    </a:lnTo>
                    <a:lnTo>
                      <a:pt x="452" y="489"/>
                    </a:lnTo>
                    <a:lnTo>
                      <a:pt x="463" y="427"/>
                    </a:lnTo>
                    <a:close/>
                    <a:moveTo>
                      <a:pt x="506" y="576"/>
                    </a:moveTo>
                    <a:lnTo>
                      <a:pt x="452" y="607"/>
                    </a:lnTo>
                    <a:lnTo>
                      <a:pt x="452" y="546"/>
                    </a:lnTo>
                    <a:lnTo>
                      <a:pt x="506" y="576"/>
                    </a:lnTo>
                    <a:close/>
                    <a:moveTo>
                      <a:pt x="507" y="669"/>
                    </a:moveTo>
                    <a:lnTo>
                      <a:pt x="452" y="703"/>
                    </a:lnTo>
                    <a:lnTo>
                      <a:pt x="452" y="636"/>
                    </a:lnTo>
                    <a:lnTo>
                      <a:pt x="507" y="669"/>
                    </a:lnTo>
                    <a:close/>
                    <a:moveTo>
                      <a:pt x="518" y="676"/>
                    </a:moveTo>
                    <a:lnTo>
                      <a:pt x="581" y="714"/>
                    </a:lnTo>
                    <a:lnTo>
                      <a:pt x="518" y="767"/>
                    </a:lnTo>
                    <a:lnTo>
                      <a:pt x="454" y="714"/>
                    </a:lnTo>
                    <a:lnTo>
                      <a:pt x="518" y="676"/>
                    </a:lnTo>
                    <a:close/>
                    <a:moveTo>
                      <a:pt x="611" y="571"/>
                    </a:moveTo>
                    <a:lnTo>
                      <a:pt x="639" y="607"/>
                    </a:lnTo>
                    <a:lnTo>
                      <a:pt x="611" y="607"/>
                    </a:lnTo>
                    <a:lnTo>
                      <a:pt x="611" y="571"/>
                    </a:lnTo>
                    <a:close/>
                    <a:moveTo>
                      <a:pt x="684" y="549"/>
                    </a:moveTo>
                    <a:lnTo>
                      <a:pt x="692" y="553"/>
                    </a:lnTo>
                    <a:lnTo>
                      <a:pt x="735" y="607"/>
                    </a:lnTo>
                    <a:lnTo>
                      <a:pt x="667" y="607"/>
                    </a:lnTo>
                    <a:lnTo>
                      <a:pt x="684" y="549"/>
                    </a:lnTo>
                    <a:close/>
                    <a:moveTo>
                      <a:pt x="748" y="607"/>
                    </a:moveTo>
                    <a:lnTo>
                      <a:pt x="714" y="562"/>
                    </a:lnTo>
                    <a:lnTo>
                      <a:pt x="812" y="607"/>
                    </a:lnTo>
                    <a:lnTo>
                      <a:pt x="748" y="607"/>
                    </a:lnTo>
                    <a:close/>
                    <a:moveTo>
                      <a:pt x="673" y="546"/>
                    </a:moveTo>
                    <a:lnTo>
                      <a:pt x="654" y="607"/>
                    </a:lnTo>
                    <a:lnTo>
                      <a:pt x="653" y="607"/>
                    </a:lnTo>
                    <a:lnTo>
                      <a:pt x="611" y="553"/>
                    </a:lnTo>
                    <a:lnTo>
                      <a:pt x="611" y="546"/>
                    </a:lnTo>
                    <a:lnTo>
                      <a:pt x="673" y="546"/>
                    </a:lnTo>
                    <a:close/>
                    <a:moveTo>
                      <a:pt x="578" y="289"/>
                    </a:moveTo>
                    <a:lnTo>
                      <a:pt x="608" y="323"/>
                    </a:lnTo>
                    <a:lnTo>
                      <a:pt x="584" y="323"/>
                    </a:lnTo>
                    <a:lnTo>
                      <a:pt x="578" y="289"/>
                    </a:lnTo>
                    <a:close/>
                    <a:moveTo>
                      <a:pt x="588" y="282"/>
                    </a:moveTo>
                    <a:lnTo>
                      <a:pt x="629" y="282"/>
                    </a:lnTo>
                    <a:lnTo>
                      <a:pt x="616" y="316"/>
                    </a:lnTo>
                    <a:lnTo>
                      <a:pt x="588" y="282"/>
                    </a:lnTo>
                    <a:close/>
                    <a:moveTo>
                      <a:pt x="726" y="323"/>
                    </a:moveTo>
                    <a:lnTo>
                      <a:pt x="624" y="323"/>
                    </a:lnTo>
                    <a:lnTo>
                      <a:pt x="639" y="283"/>
                    </a:lnTo>
                    <a:lnTo>
                      <a:pt x="726" y="323"/>
                    </a:lnTo>
                    <a:close/>
                    <a:moveTo>
                      <a:pt x="529" y="159"/>
                    </a:moveTo>
                    <a:lnTo>
                      <a:pt x="517" y="166"/>
                    </a:lnTo>
                    <a:lnTo>
                      <a:pt x="506" y="160"/>
                    </a:lnTo>
                    <a:lnTo>
                      <a:pt x="518" y="87"/>
                    </a:lnTo>
                    <a:lnTo>
                      <a:pt x="529" y="159"/>
                    </a:lnTo>
                    <a:close/>
                    <a:moveTo>
                      <a:pt x="448" y="282"/>
                    </a:moveTo>
                    <a:lnTo>
                      <a:pt x="418" y="315"/>
                    </a:lnTo>
                    <a:lnTo>
                      <a:pt x="406" y="282"/>
                    </a:lnTo>
                    <a:lnTo>
                      <a:pt x="448" y="282"/>
                    </a:lnTo>
                    <a:close/>
                    <a:moveTo>
                      <a:pt x="395" y="283"/>
                    </a:moveTo>
                    <a:lnTo>
                      <a:pt x="410" y="323"/>
                    </a:lnTo>
                    <a:lnTo>
                      <a:pt x="305" y="323"/>
                    </a:lnTo>
                    <a:lnTo>
                      <a:pt x="395" y="283"/>
                    </a:lnTo>
                    <a:close/>
                    <a:moveTo>
                      <a:pt x="426" y="323"/>
                    </a:moveTo>
                    <a:lnTo>
                      <a:pt x="457" y="288"/>
                    </a:lnTo>
                    <a:lnTo>
                      <a:pt x="452" y="323"/>
                    </a:lnTo>
                    <a:lnTo>
                      <a:pt x="426" y="323"/>
                    </a:lnTo>
                    <a:close/>
                    <a:moveTo>
                      <a:pt x="425" y="552"/>
                    </a:moveTo>
                    <a:lnTo>
                      <a:pt x="382" y="607"/>
                    </a:lnTo>
                    <a:lnTo>
                      <a:pt x="380" y="607"/>
                    </a:lnTo>
                    <a:lnTo>
                      <a:pt x="361" y="546"/>
                    </a:lnTo>
                    <a:lnTo>
                      <a:pt x="425" y="546"/>
                    </a:lnTo>
                    <a:lnTo>
                      <a:pt x="425" y="552"/>
                    </a:lnTo>
                    <a:close/>
                    <a:moveTo>
                      <a:pt x="350" y="546"/>
                    </a:moveTo>
                    <a:lnTo>
                      <a:pt x="369" y="607"/>
                    </a:lnTo>
                    <a:lnTo>
                      <a:pt x="299" y="607"/>
                    </a:lnTo>
                    <a:lnTo>
                      <a:pt x="346" y="548"/>
                    </a:lnTo>
                    <a:lnTo>
                      <a:pt x="350" y="546"/>
                    </a:lnTo>
                    <a:close/>
                    <a:moveTo>
                      <a:pt x="324" y="558"/>
                    </a:moveTo>
                    <a:lnTo>
                      <a:pt x="286" y="607"/>
                    </a:lnTo>
                    <a:lnTo>
                      <a:pt x="218" y="607"/>
                    </a:lnTo>
                    <a:lnTo>
                      <a:pt x="324" y="558"/>
                    </a:lnTo>
                    <a:close/>
                    <a:moveTo>
                      <a:pt x="396" y="607"/>
                    </a:moveTo>
                    <a:lnTo>
                      <a:pt x="425" y="569"/>
                    </a:lnTo>
                    <a:lnTo>
                      <a:pt x="425" y="607"/>
                    </a:lnTo>
                    <a:lnTo>
                      <a:pt x="396" y="607"/>
                    </a:lnTo>
                    <a:close/>
                    <a:moveTo>
                      <a:pt x="452" y="726"/>
                    </a:moveTo>
                    <a:lnTo>
                      <a:pt x="509" y="774"/>
                    </a:lnTo>
                    <a:lnTo>
                      <a:pt x="476" y="801"/>
                    </a:lnTo>
                    <a:lnTo>
                      <a:pt x="452" y="801"/>
                    </a:lnTo>
                    <a:lnTo>
                      <a:pt x="452" y="726"/>
                    </a:lnTo>
                    <a:close/>
                    <a:moveTo>
                      <a:pt x="184" y="879"/>
                    </a:moveTo>
                    <a:lnTo>
                      <a:pt x="218" y="913"/>
                    </a:lnTo>
                    <a:lnTo>
                      <a:pt x="116" y="913"/>
                    </a:lnTo>
                    <a:lnTo>
                      <a:pt x="184" y="879"/>
                    </a:lnTo>
                    <a:close/>
                    <a:moveTo>
                      <a:pt x="355" y="913"/>
                    </a:moveTo>
                    <a:lnTo>
                      <a:pt x="419" y="841"/>
                    </a:lnTo>
                    <a:lnTo>
                      <a:pt x="407" y="913"/>
                    </a:lnTo>
                    <a:lnTo>
                      <a:pt x="355" y="913"/>
                    </a:lnTo>
                    <a:close/>
                    <a:moveTo>
                      <a:pt x="343" y="1464"/>
                    </a:moveTo>
                    <a:lnTo>
                      <a:pt x="359" y="1364"/>
                    </a:lnTo>
                    <a:lnTo>
                      <a:pt x="501" y="1412"/>
                    </a:lnTo>
                    <a:lnTo>
                      <a:pt x="343" y="1464"/>
                    </a:lnTo>
                    <a:close/>
                    <a:moveTo>
                      <a:pt x="535" y="1412"/>
                    </a:moveTo>
                    <a:lnTo>
                      <a:pt x="676" y="1364"/>
                    </a:lnTo>
                    <a:lnTo>
                      <a:pt x="692" y="1466"/>
                    </a:lnTo>
                    <a:lnTo>
                      <a:pt x="535" y="14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393E55C7-00BC-4304-A1FF-0DD0A397D240}"/>
                </a:ext>
              </a:extLst>
            </p:cNvPr>
            <p:cNvSpPr txBox="1"/>
            <p:nvPr/>
          </p:nvSpPr>
          <p:spPr>
            <a:xfrm>
              <a:off x="3705601" y="3406209"/>
              <a:ext cx="1186470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e-DE" sz="1201" dirty="0" err="1"/>
                <a:t>Electricity</a:t>
              </a:r>
              <a:r>
                <a:rPr lang="de-DE" sz="1201" dirty="0"/>
                <a:t> </a:t>
              </a:r>
              <a:r>
                <a:rPr lang="de-DE" sz="1201" dirty="0" err="1"/>
                <a:t>grid</a:t>
              </a:r>
              <a:endParaRPr lang="de-DE" sz="1201" dirty="0"/>
            </a:p>
          </p:txBody>
        </p:sp>
      </p:grp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9D8BAAE-F013-4CBA-9FE1-9AEE1AF976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10863" y="2063009"/>
            <a:ext cx="251142" cy="170932"/>
          </a:xfrm>
          <a:prstGeom prst="bentConnector3">
            <a:avLst>
              <a:gd name="adj1" fmla="val 32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04986655-2987-40F9-A234-0EBFA29B0853}"/>
              </a:ext>
            </a:extLst>
          </p:cNvPr>
          <p:cNvCxnSpPr>
            <a:cxnSpLocks/>
          </p:cNvCxnSpPr>
          <p:nvPr/>
        </p:nvCxnSpPr>
        <p:spPr>
          <a:xfrm rot="10800000">
            <a:off x="3013923" y="2019790"/>
            <a:ext cx="249385" cy="247412"/>
          </a:xfrm>
          <a:prstGeom prst="bentConnector3">
            <a:avLst>
              <a:gd name="adj1" fmla="val 99652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8BD63C-CBAB-4ABC-ADC9-AFE4F36A27EF}"/>
              </a:ext>
            </a:extLst>
          </p:cNvPr>
          <p:cNvCxnSpPr>
            <a:cxnSpLocks/>
          </p:cNvCxnSpPr>
          <p:nvPr/>
        </p:nvCxnSpPr>
        <p:spPr>
          <a:xfrm>
            <a:off x="890461" y="1878526"/>
            <a:ext cx="129204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F20FD8E4-0079-41BC-AA0F-E39856FD7789}"/>
              </a:ext>
            </a:extLst>
          </p:cNvPr>
          <p:cNvCxnSpPr>
            <a:cxnSpLocks/>
          </p:cNvCxnSpPr>
          <p:nvPr/>
        </p:nvCxnSpPr>
        <p:spPr>
          <a:xfrm flipH="1">
            <a:off x="890461" y="1928038"/>
            <a:ext cx="1273921" cy="3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889553A-9079-45D1-9148-69A70944F3B2}"/>
              </a:ext>
            </a:extLst>
          </p:cNvPr>
          <p:cNvCxnSpPr>
            <a:cxnSpLocks/>
          </p:cNvCxnSpPr>
          <p:nvPr/>
        </p:nvCxnSpPr>
        <p:spPr>
          <a:xfrm>
            <a:off x="989965" y="1030276"/>
            <a:ext cx="1194238" cy="735519"/>
          </a:xfrm>
          <a:prstGeom prst="bentConnector3">
            <a:avLst>
              <a:gd name="adj1" fmla="val 268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CD1CA731-2597-42FC-9DC6-E6C60E7F3371}"/>
              </a:ext>
            </a:extLst>
          </p:cNvPr>
          <p:cNvCxnSpPr>
            <a:cxnSpLocks/>
          </p:cNvCxnSpPr>
          <p:nvPr/>
        </p:nvCxnSpPr>
        <p:spPr>
          <a:xfrm rot="10800000">
            <a:off x="972755" y="1093908"/>
            <a:ext cx="1200563" cy="726146"/>
          </a:xfrm>
          <a:prstGeom prst="bentConnector3">
            <a:avLst>
              <a:gd name="adj1" fmla="val 76975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Verbinder: gewinkelt 236">
            <a:extLst>
              <a:ext uri="{FF2B5EF4-FFF2-40B4-BE49-F238E27FC236}">
                <a16:creationId xmlns:a16="http://schemas.microsoft.com/office/drawing/2014/main" id="{C886DAC0-DEAE-4B9F-BC58-C479AE2CC910}"/>
              </a:ext>
            </a:extLst>
          </p:cNvPr>
          <p:cNvCxnSpPr>
            <a:cxnSpLocks/>
          </p:cNvCxnSpPr>
          <p:nvPr/>
        </p:nvCxnSpPr>
        <p:spPr>
          <a:xfrm>
            <a:off x="1395468" y="946954"/>
            <a:ext cx="788338" cy="734003"/>
          </a:xfrm>
          <a:prstGeom prst="bentConnector3">
            <a:avLst>
              <a:gd name="adj1" fmla="val 865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7A2F020-89BE-43F3-AE35-75EF262A87E5}"/>
              </a:ext>
            </a:extLst>
          </p:cNvPr>
          <p:cNvGrpSpPr/>
          <p:nvPr/>
        </p:nvGrpSpPr>
        <p:grpSpPr>
          <a:xfrm>
            <a:off x="1784177" y="2036086"/>
            <a:ext cx="809795" cy="585831"/>
            <a:chOff x="2178148" y="3154509"/>
            <a:chExt cx="809796" cy="585830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BC27E378-3EA9-478B-A1BA-DA6BBBD78B2A}"/>
                </a:ext>
              </a:extLst>
            </p:cNvPr>
            <p:cNvGrpSpPr/>
            <p:nvPr/>
          </p:nvGrpSpPr>
          <p:grpSpPr>
            <a:xfrm>
              <a:off x="2201713" y="3154509"/>
              <a:ext cx="743225" cy="372128"/>
              <a:chOff x="5789623" y="3660774"/>
              <a:chExt cx="1411289" cy="708027"/>
            </a:xfrm>
            <a:solidFill>
              <a:schemeClr val="accent1"/>
            </a:solidFill>
          </p:grpSpPr>
          <p:sp>
            <p:nvSpPr>
              <p:cNvPr id="144" name="Freeform 407">
                <a:extLst>
                  <a:ext uri="{FF2B5EF4-FFF2-40B4-BE49-F238E27FC236}">
                    <a16:creationId xmlns:a16="http://schemas.microsoft.com/office/drawing/2014/main" id="{6CCC4320-545D-43CA-99E3-9E0BEAC2B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246" y="3824286"/>
                <a:ext cx="314326" cy="23813"/>
              </a:xfrm>
              <a:custGeom>
                <a:avLst/>
                <a:gdLst>
                  <a:gd name="T0" fmla="*/ 13 w 198"/>
                  <a:gd name="T1" fmla="*/ 15 h 15"/>
                  <a:gd name="T2" fmla="*/ 198 w 198"/>
                  <a:gd name="T3" fmla="*/ 15 h 15"/>
                  <a:gd name="T4" fmla="*/ 166 w 198"/>
                  <a:gd name="T5" fmla="*/ 0 h 15"/>
                  <a:gd name="T6" fmla="*/ 0 w 198"/>
                  <a:gd name="T7" fmla="*/ 0 h 15"/>
                  <a:gd name="T8" fmla="*/ 13 w 198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5">
                    <a:moveTo>
                      <a:pt x="13" y="15"/>
                    </a:moveTo>
                    <a:lnTo>
                      <a:pt x="198" y="15"/>
                    </a:lnTo>
                    <a:lnTo>
                      <a:pt x="166" y="0"/>
                    </a:lnTo>
                    <a:lnTo>
                      <a:pt x="0" y="0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Rectangle 408">
                <a:extLst>
                  <a:ext uri="{FF2B5EF4-FFF2-40B4-BE49-F238E27FC236}">
                    <a16:creationId xmlns:a16="http://schemas.microsoft.com/office/drawing/2014/main" id="{B6EFFC7F-93C4-48C4-A7D6-598F75847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83" y="3848098"/>
                <a:ext cx="293688" cy="3175"/>
              </a:xfrm>
              <a:prstGeom prst="rect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409">
                <a:extLst>
                  <a:ext uri="{FF2B5EF4-FFF2-40B4-BE49-F238E27FC236}">
                    <a16:creationId xmlns:a16="http://schemas.microsoft.com/office/drawing/2014/main" id="{AEFAE266-4085-4B1D-A99B-8B8D650AA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246" y="3824286"/>
                <a:ext cx="20638" cy="26988"/>
              </a:xfrm>
              <a:custGeom>
                <a:avLst/>
                <a:gdLst>
                  <a:gd name="T0" fmla="*/ 13 w 13"/>
                  <a:gd name="T1" fmla="*/ 15 h 17"/>
                  <a:gd name="T2" fmla="*/ 0 w 13"/>
                  <a:gd name="T3" fmla="*/ 0 h 17"/>
                  <a:gd name="T4" fmla="*/ 0 w 13"/>
                  <a:gd name="T5" fmla="*/ 2 h 17"/>
                  <a:gd name="T6" fmla="*/ 13 w 13"/>
                  <a:gd name="T7" fmla="*/ 17 h 17"/>
                  <a:gd name="T8" fmla="*/ 13 w 13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13" y="15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3" y="17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Rectangle 410">
                <a:extLst>
                  <a:ext uri="{FF2B5EF4-FFF2-40B4-BE49-F238E27FC236}">
                    <a16:creationId xmlns:a16="http://schemas.microsoft.com/office/drawing/2014/main" id="{3CB08DD4-2C5C-42D6-AD21-8015E66A4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758" y="3795711"/>
                <a:ext cx="23813" cy="39688"/>
              </a:xfrm>
              <a:prstGeom prst="rect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411">
                <a:extLst>
                  <a:ext uri="{FF2B5EF4-FFF2-40B4-BE49-F238E27FC236}">
                    <a16:creationId xmlns:a16="http://schemas.microsoft.com/office/drawing/2014/main" id="{F0BBBB25-CBA9-455D-AFF0-9CB66A64E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996" y="3787773"/>
                <a:ext cx="4763" cy="47625"/>
              </a:xfrm>
              <a:custGeom>
                <a:avLst/>
                <a:gdLst>
                  <a:gd name="T0" fmla="*/ 3 w 3"/>
                  <a:gd name="T1" fmla="*/ 30 h 30"/>
                  <a:gd name="T2" fmla="*/ 0 w 3"/>
                  <a:gd name="T3" fmla="*/ 25 h 30"/>
                  <a:gd name="T4" fmla="*/ 0 w 3"/>
                  <a:gd name="T5" fmla="*/ 0 h 30"/>
                  <a:gd name="T6" fmla="*/ 3 w 3"/>
                  <a:gd name="T7" fmla="*/ 5 h 30"/>
                  <a:gd name="T8" fmla="*/ 3 w 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0">
                    <a:moveTo>
                      <a:pt x="3" y="30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3" y="5"/>
                    </a:lnTo>
                    <a:lnTo>
                      <a:pt x="3" y="30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Rectangle 412">
                <a:extLst>
                  <a:ext uri="{FF2B5EF4-FFF2-40B4-BE49-F238E27FC236}">
                    <a16:creationId xmlns:a16="http://schemas.microsoft.com/office/drawing/2014/main" id="{201CAF7D-67AC-4539-85EA-2650003E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2508" y="3795711"/>
                <a:ext cx="23813" cy="39688"/>
              </a:xfrm>
              <a:prstGeom prst="rect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413">
                <a:extLst>
                  <a:ext uri="{FF2B5EF4-FFF2-40B4-BE49-F238E27FC236}">
                    <a16:creationId xmlns:a16="http://schemas.microsoft.com/office/drawing/2014/main" id="{8363E816-6226-420F-A627-C128436F1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9333" y="3792536"/>
                <a:ext cx="3175" cy="42863"/>
              </a:xfrm>
              <a:custGeom>
                <a:avLst/>
                <a:gdLst>
                  <a:gd name="T0" fmla="*/ 2 w 2"/>
                  <a:gd name="T1" fmla="*/ 27 h 27"/>
                  <a:gd name="T2" fmla="*/ 0 w 2"/>
                  <a:gd name="T3" fmla="*/ 22 h 27"/>
                  <a:gd name="T4" fmla="*/ 0 w 2"/>
                  <a:gd name="T5" fmla="*/ 0 h 27"/>
                  <a:gd name="T6" fmla="*/ 2 w 2"/>
                  <a:gd name="T7" fmla="*/ 2 h 27"/>
                  <a:gd name="T8" fmla="*/ 2 w 2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7">
                    <a:moveTo>
                      <a:pt x="2" y="27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414">
                <a:extLst>
                  <a:ext uri="{FF2B5EF4-FFF2-40B4-BE49-F238E27FC236}">
                    <a16:creationId xmlns:a16="http://schemas.microsoft.com/office/drawing/2014/main" id="{25DE73CA-4C9D-46B9-B208-9094E979B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508" y="4129086"/>
                <a:ext cx="758826" cy="55563"/>
              </a:xfrm>
              <a:custGeom>
                <a:avLst/>
                <a:gdLst>
                  <a:gd name="T0" fmla="*/ 30 w 478"/>
                  <a:gd name="T1" fmla="*/ 35 h 35"/>
                  <a:gd name="T2" fmla="*/ 478 w 478"/>
                  <a:gd name="T3" fmla="*/ 35 h 35"/>
                  <a:gd name="T4" fmla="*/ 398 w 478"/>
                  <a:gd name="T5" fmla="*/ 5 h 35"/>
                  <a:gd name="T6" fmla="*/ 0 w 478"/>
                  <a:gd name="T7" fmla="*/ 0 h 35"/>
                  <a:gd name="T8" fmla="*/ 30 w 478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8" h="35">
                    <a:moveTo>
                      <a:pt x="30" y="35"/>
                    </a:moveTo>
                    <a:lnTo>
                      <a:pt x="478" y="35"/>
                    </a:lnTo>
                    <a:lnTo>
                      <a:pt x="398" y="5"/>
                    </a:lnTo>
                    <a:lnTo>
                      <a:pt x="0" y="0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Rectangle 415">
                <a:extLst>
                  <a:ext uri="{FF2B5EF4-FFF2-40B4-BE49-F238E27FC236}">
                    <a16:creationId xmlns:a16="http://schemas.microsoft.com/office/drawing/2014/main" id="{BF6CF1B0-9D97-4426-B4DF-5EB93F7CA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3" y="4184648"/>
                <a:ext cx="711201" cy="15875"/>
              </a:xfrm>
              <a:prstGeom prst="rect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416">
                <a:extLst>
                  <a:ext uri="{FF2B5EF4-FFF2-40B4-BE49-F238E27FC236}">
                    <a16:creationId xmlns:a16="http://schemas.microsoft.com/office/drawing/2014/main" id="{43FCC278-9C92-4DAC-BC2A-BBE66B311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508" y="4129086"/>
                <a:ext cx="47625" cy="71438"/>
              </a:xfrm>
              <a:custGeom>
                <a:avLst/>
                <a:gdLst>
                  <a:gd name="T0" fmla="*/ 30 w 30"/>
                  <a:gd name="T1" fmla="*/ 35 h 45"/>
                  <a:gd name="T2" fmla="*/ 0 w 30"/>
                  <a:gd name="T3" fmla="*/ 0 h 45"/>
                  <a:gd name="T4" fmla="*/ 0 w 30"/>
                  <a:gd name="T5" fmla="*/ 8 h 45"/>
                  <a:gd name="T6" fmla="*/ 30 w 30"/>
                  <a:gd name="T7" fmla="*/ 45 h 45"/>
                  <a:gd name="T8" fmla="*/ 30 w 30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30" y="35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0" y="4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Rectangle 417">
                <a:extLst>
                  <a:ext uri="{FF2B5EF4-FFF2-40B4-BE49-F238E27FC236}">
                    <a16:creationId xmlns:a16="http://schemas.microsoft.com/office/drawing/2014/main" id="{9CE15E18-6DED-494C-A520-145DC71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822" y="4065586"/>
                <a:ext cx="55563" cy="92075"/>
              </a:xfrm>
              <a:prstGeom prst="rect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418">
                <a:extLst>
                  <a:ext uri="{FF2B5EF4-FFF2-40B4-BE49-F238E27FC236}">
                    <a16:creationId xmlns:a16="http://schemas.microsoft.com/office/drawing/2014/main" id="{32AC4E4B-D80C-4324-A4FD-65C8452D7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3946" y="4046536"/>
                <a:ext cx="15875" cy="111125"/>
              </a:xfrm>
              <a:custGeom>
                <a:avLst/>
                <a:gdLst>
                  <a:gd name="T0" fmla="*/ 10 w 10"/>
                  <a:gd name="T1" fmla="*/ 70 h 70"/>
                  <a:gd name="T2" fmla="*/ 0 w 10"/>
                  <a:gd name="T3" fmla="*/ 60 h 70"/>
                  <a:gd name="T4" fmla="*/ 0 w 10"/>
                  <a:gd name="T5" fmla="*/ 0 h 70"/>
                  <a:gd name="T6" fmla="*/ 10 w 10"/>
                  <a:gd name="T7" fmla="*/ 12 h 70"/>
                  <a:gd name="T8" fmla="*/ 1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10" y="70"/>
                    </a:moveTo>
                    <a:lnTo>
                      <a:pt x="0" y="60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70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Rectangle 419">
                <a:extLst>
                  <a:ext uri="{FF2B5EF4-FFF2-40B4-BE49-F238E27FC236}">
                    <a16:creationId xmlns:a16="http://schemas.microsoft.com/office/drawing/2014/main" id="{4BF2868B-C581-4C7F-84B9-5F895AAEB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584" y="4070348"/>
                <a:ext cx="55563" cy="90488"/>
              </a:xfrm>
              <a:prstGeom prst="rect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420">
                <a:extLst>
                  <a:ext uri="{FF2B5EF4-FFF2-40B4-BE49-F238E27FC236}">
                    <a16:creationId xmlns:a16="http://schemas.microsoft.com/office/drawing/2014/main" id="{6D1DDA1C-4253-43B8-90EE-5F6F6A26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9" y="4049711"/>
                <a:ext cx="15875" cy="111125"/>
              </a:xfrm>
              <a:custGeom>
                <a:avLst/>
                <a:gdLst>
                  <a:gd name="T0" fmla="*/ 10 w 10"/>
                  <a:gd name="T1" fmla="*/ 70 h 70"/>
                  <a:gd name="T2" fmla="*/ 0 w 10"/>
                  <a:gd name="T3" fmla="*/ 58 h 70"/>
                  <a:gd name="T4" fmla="*/ 0 w 10"/>
                  <a:gd name="T5" fmla="*/ 0 h 70"/>
                  <a:gd name="T6" fmla="*/ 10 w 10"/>
                  <a:gd name="T7" fmla="*/ 13 h 70"/>
                  <a:gd name="T8" fmla="*/ 1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10" y="70"/>
                    </a:moveTo>
                    <a:lnTo>
                      <a:pt x="0" y="58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10" y="70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421">
                <a:extLst>
                  <a:ext uri="{FF2B5EF4-FFF2-40B4-BE49-F238E27FC236}">
                    <a16:creationId xmlns:a16="http://schemas.microsoft.com/office/drawing/2014/main" id="{7DE4A920-63F0-4035-99F5-CD6D895C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9946" y="3660774"/>
                <a:ext cx="1163639" cy="644525"/>
              </a:xfrm>
              <a:custGeom>
                <a:avLst/>
                <a:gdLst>
                  <a:gd name="T0" fmla="*/ 293 w 293"/>
                  <a:gd name="T1" fmla="*/ 55 h 162"/>
                  <a:gd name="T2" fmla="*/ 12 w 293"/>
                  <a:gd name="T3" fmla="*/ 1 h 162"/>
                  <a:gd name="T4" fmla="*/ 10 w 293"/>
                  <a:gd name="T5" fmla="*/ 1 h 162"/>
                  <a:gd name="T6" fmla="*/ 0 w 293"/>
                  <a:gd name="T7" fmla="*/ 8 h 162"/>
                  <a:gd name="T8" fmla="*/ 4 w 293"/>
                  <a:gd name="T9" fmla="*/ 17 h 162"/>
                  <a:gd name="T10" fmla="*/ 251 w 293"/>
                  <a:gd name="T11" fmla="*/ 162 h 162"/>
                  <a:gd name="T12" fmla="*/ 293 w 293"/>
                  <a:gd name="T13" fmla="*/ 5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162">
                    <a:moveTo>
                      <a:pt x="293" y="55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5" y="0"/>
                      <a:pt x="1" y="4"/>
                      <a:pt x="0" y="8"/>
                    </a:cubicBezTo>
                    <a:cubicBezTo>
                      <a:pt x="0" y="12"/>
                      <a:pt x="2" y="15"/>
                      <a:pt x="4" y="17"/>
                    </a:cubicBezTo>
                    <a:cubicBezTo>
                      <a:pt x="251" y="162"/>
                      <a:pt x="251" y="162"/>
                      <a:pt x="251" y="162"/>
                    </a:cubicBezTo>
                    <a:lnTo>
                      <a:pt x="293" y="55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422">
                <a:extLst>
                  <a:ext uri="{FF2B5EF4-FFF2-40B4-BE49-F238E27FC236}">
                    <a16:creationId xmlns:a16="http://schemas.microsoft.com/office/drawing/2014/main" id="{A594FD6D-D05F-4A03-BF53-8C1885AAB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023" y="3856037"/>
                <a:ext cx="496889" cy="488950"/>
              </a:xfrm>
              <a:custGeom>
                <a:avLst/>
                <a:gdLst>
                  <a:gd name="T0" fmla="*/ 121 w 125"/>
                  <a:gd name="T1" fmla="*/ 68 h 123"/>
                  <a:gd name="T2" fmla="*/ 56 w 125"/>
                  <a:gd name="T3" fmla="*/ 119 h 123"/>
                  <a:gd name="T4" fmla="*/ 4 w 125"/>
                  <a:gd name="T5" fmla="*/ 55 h 123"/>
                  <a:gd name="T6" fmla="*/ 69 w 125"/>
                  <a:gd name="T7" fmla="*/ 4 h 123"/>
                  <a:gd name="T8" fmla="*/ 121 w 125"/>
                  <a:gd name="T9" fmla="*/ 6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3">
                    <a:moveTo>
                      <a:pt x="121" y="68"/>
                    </a:moveTo>
                    <a:cubicBezTo>
                      <a:pt x="117" y="100"/>
                      <a:pt x="88" y="123"/>
                      <a:pt x="56" y="119"/>
                    </a:cubicBezTo>
                    <a:cubicBezTo>
                      <a:pt x="24" y="115"/>
                      <a:pt x="0" y="86"/>
                      <a:pt x="4" y="55"/>
                    </a:cubicBezTo>
                    <a:cubicBezTo>
                      <a:pt x="8" y="23"/>
                      <a:pt x="37" y="0"/>
                      <a:pt x="69" y="4"/>
                    </a:cubicBezTo>
                    <a:cubicBezTo>
                      <a:pt x="102" y="8"/>
                      <a:pt x="125" y="37"/>
                      <a:pt x="121" y="68"/>
                    </a:cubicBez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Freeform 423">
                <a:extLst>
                  <a:ext uri="{FF2B5EF4-FFF2-40B4-BE49-F238E27FC236}">
                    <a16:creationId xmlns:a16="http://schemas.microsoft.com/office/drawing/2014/main" id="{CAC67164-FE67-4DE5-9CA8-1D01D2504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72" y="3763962"/>
                <a:ext cx="261938" cy="298450"/>
              </a:xfrm>
              <a:custGeom>
                <a:avLst/>
                <a:gdLst>
                  <a:gd name="T0" fmla="*/ 24 w 66"/>
                  <a:gd name="T1" fmla="*/ 73 h 75"/>
                  <a:gd name="T2" fmla="*/ 8 w 66"/>
                  <a:gd name="T3" fmla="*/ 38 h 75"/>
                  <a:gd name="T4" fmla="*/ 48 w 66"/>
                  <a:gd name="T5" fmla="*/ 6 h 75"/>
                  <a:gd name="T6" fmla="*/ 56 w 66"/>
                  <a:gd name="T7" fmla="*/ 8 h 75"/>
                  <a:gd name="T8" fmla="*/ 66 w 66"/>
                  <a:gd name="T9" fmla="*/ 10 h 75"/>
                  <a:gd name="T10" fmla="*/ 49 w 66"/>
                  <a:gd name="T11" fmla="*/ 4 h 75"/>
                  <a:gd name="T12" fmla="*/ 44 w 66"/>
                  <a:gd name="T13" fmla="*/ 3 h 75"/>
                  <a:gd name="T14" fmla="*/ 2 w 66"/>
                  <a:gd name="T15" fmla="*/ 36 h 75"/>
                  <a:gd name="T16" fmla="*/ 26 w 66"/>
                  <a:gd name="T17" fmla="*/ 75 h 75"/>
                  <a:gd name="T18" fmla="*/ 24 w 66"/>
                  <a:gd name="T19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75">
                    <a:moveTo>
                      <a:pt x="24" y="73"/>
                    </a:moveTo>
                    <a:cubicBezTo>
                      <a:pt x="13" y="65"/>
                      <a:pt x="6" y="52"/>
                      <a:pt x="8" y="38"/>
                    </a:cubicBezTo>
                    <a:cubicBezTo>
                      <a:pt x="10" y="18"/>
                      <a:pt x="28" y="4"/>
                      <a:pt x="48" y="6"/>
                    </a:cubicBezTo>
                    <a:cubicBezTo>
                      <a:pt x="51" y="7"/>
                      <a:pt x="53" y="7"/>
                      <a:pt x="56" y="8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1" y="7"/>
                      <a:pt x="55" y="4"/>
                      <a:pt x="49" y="4"/>
                    </a:cubicBezTo>
                    <a:cubicBezTo>
                      <a:pt x="47" y="3"/>
                      <a:pt x="46" y="3"/>
                      <a:pt x="44" y="3"/>
                    </a:cubicBezTo>
                    <a:cubicBezTo>
                      <a:pt x="23" y="0"/>
                      <a:pt x="4" y="15"/>
                      <a:pt x="2" y="36"/>
                    </a:cubicBezTo>
                    <a:cubicBezTo>
                      <a:pt x="0" y="53"/>
                      <a:pt x="10" y="69"/>
                      <a:pt x="26" y="75"/>
                    </a:cubicBezTo>
                    <a:lnTo>
                      <a:pt x="24" y="73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Freeform 424">
                <a:extLst>
                  <a:ext uri="{FF2B5EF4-FFF2-40B4-BE49-F238E27FC236}">
                    <a16:creationId xmlns:a16="http://schemas.microsoft.com/office/drawing/2014/main" id="{6B12BDC7-BCC4-4366-984A-048014F1A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97" y="3776662"/>
                <a:ext cx="274638" cy="312738"/>
              </a:xfrm>
              <a:custGeom>
                <a:avLst/>
                <a:gdLst>
                  <a:gd name="T0" fmla="*/ 25 w 69"/>
                  <a:gd name="T1" fmla="*/ 77 h 79"/>
                  <a:gd name="T2" fmla="*/ 8 w 69"/>
                  <a:gd name="T3" fmla="*/ 39 h 79"/>
                  <a:gd name="T4" fmla="*/ 51 w 69"/>
                  <a:gd name="T5" fmla="*/ 6 h 79"/>
                  <a:gd name="T6" fmla="*/ 59 w 69"/>
                  <a:gd name="T7" fmla="*/ 8 h 79"/>
                  <a:gd name="T8" fmla="*/ 69 w 69"/>
                  <a:gd name="T9" fmla="*/ 10 h 79"/>
                  <a:gd name="T10" fmla="*/ 51 w 69"/>
                  <a:gd name="T11" fmla="*/ 4 h 79"/>
                  <a:gd name="T12" fmla="*/ 47 w 69"/>
                  <a:gd name="T13" fmla="*/ 3 h 79"/>
                  <a:gd name="T14" fmla="*/ 2 w 69"/>
                  <a:gd name="T15" fmla="*/ 37 h 79"/>
                  <a:gd name="T16" fmla="*/ 27 w 69"/>
                  <a:gd name="T17" fmla="*/ 79 h 79"/>
                  <a:gd name="T18" fmla="*/ 25 w 69"/>
                  <a:gd name="T19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9">
                    <a:moveTo>
                      <a:pt x="25" y="77"/>
                    </a:moveTo>
                    <a:cubicBezTo>
                      <a:pt x="14" y="69"/>
                      <a:pt x="6" y="55"/>
                      <a:pt x="8" y="39"/>
                    </a:cubicBezTo>
                    <a:cubicBezTo>
                      <a:pt x="11" y="19"/>
                      <a:pt x="30" y="4"/>
                      <a:pt x="51" y="6"/>
                    </a:cubicBezTo>
                    <a:cubicBezTo>
                      <a:pt x="54" y="7"/>
                      <a:pt x="56" y="7"/>
                      <a:pt x="59" y="8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4" y="7"/>
                      <a:pt x="58" y="4"/>
                      <a:pt x="51" y="4"/>
                    </a:cubicBezTo>
                    <a:cubicBezTo>
                      <a:pt x="50" y="3"/>
                      <a:pt x="48" y="3"/>
                      <a:pt x="47" y="3"/>
                    </a:cubicBezTo>
                    <a:cubicBezTo>
                      <a:pt x="24" y="0"/>
                      <a:pt x="4" y="16"/>
                      <a:pt x="2" y="37"/>
                    </a:cubicBezTo>
                    <a:cubicBezTo>
                      <a:pt x="0" y="56"/>
                      <a:pt x="10" y="72"/>
                      <a:pt x="27" y="79"/>
                    </a:cubicBezTo>
                    <a:lnTo>
                      <a:pt x="25" y="77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Freeform 425">
                <a:extLst>
                  <a:ext uri="{FF2B5EF4-FFF2-40B4-BE49-F238E27FC236}">
                    <a16:creationId xmlns:a16="http://schemas.microsoft.com/office/drawing/2014/main" id="{6ACA65C4-365D-4B00-8971-B7D4723C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497" y="3676649"/>
                <a:ext cx="100013" cy="103188"/>
              </a:xfrm>
              <a:custGeom>
                <a:avLst/>
                <a:gdLst>
                  <a:gd name="T0" fmla="*/ 9 w 25"/>
                  <a:gd name="T1" fmla="*/ 26 h 26"/>
                  <a:gd name="T2" fmla="*/ 3 w 25"/>
                  <a:gd name="T3" fmla="*/ 13 h 26"/>
                  <a:gd name="T4" fmla="*/ 17 w 25"/>
                  <a:gd name="T5" fmla="*/ 2 h 26"/>
                  <a:gd name="T6" fmla="*/ 20 w 25"/>
                  <a:gd name="T7" fmla="*/ 2 h 26"/>
                  <a:gd name="T8" fmla="*/ 25 w 25"/>
                  <a:gd name="T9" fmla="*/ 3 h 26"/>
                  <a:gd name="T10" fmla="*/ 17 w 25"/>
                  <a:gd name="T11" fmla="*/ 1 h 26"/>
                  <a:gd name="T12" fmla="*/ 16 w 25"/>
                  <a:gd name="T13" fmla="*/ 1 h 26"/>
                  <a:gd name="T14" fmla="*/ 0 w 25"/>
                  <a:gd name="T15" fmla="*/ 12 h 26"/>
                  <a:gd name="T16" fmla="*/ 9 w 25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9" y="26"/>
                    </a:moveTo>
                    <a:cubicBezTo>
                      <a:pt x="5" y="23"/>
                      <a:pt x="2" y="18"/>
                      <a:pt x="3" y="13"/>
                    </a:cubicBezTo>
                    <a:cubicBezTo>
                      <a:pt x="3" y="6"/>
                      <a:pt x="10" y="1"/>
                      <a:pt x="17" y="2"/>
                    </a:cubicBezTo>
                    <a:cubicBezTo>
                      <a:pt x="18" y="2"/>
                      <a:pt x="19" y="2"/>
                      <a:pt x="20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3" y="2"/>
                      <a:pt x="20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8" y="0"/>
                      <a:pt x="1" y="5"/>
                      <a:pt x="0" y="12"/>
                    </a:cubicBezTo>
                    <a:cubicBezTo>
                      <a:pt x="0" y="19"/>
                      <a:pt x="3" y="24"/>
                      <a:pt x="9" y="26"/>
                    </a:cubicBez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426">
                <a:extLst>
                  <a:ext uri="{FF2B5EF4-FFF2-40B4-BE49-F238E27FC236}">
                    <a16:creationId xmlns:a16="http://schemas.microsoft.com/office/drawing/2014/main" id="{67E40D90-58E7-46E9-9FFF-1118639C0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497" y="3676649"/>
                <a:ext cx="104775" cy="111125"/>
              </a:xfrm>
              <a:custGeom>
                <a:avLst/>
                <a:gdLst>
                  <a:gd name="T0" fmla="*/ 9 w 26"/>
                  <a:gd name="T1" fmla="*/ 27 h 28"/>
                  <a:gd name="T2" fmla="*/ 3 w 26"/>
                  <a:gd name="T3" fmla="*/ 14 h 28"/>
                  <a:gd name="T4" fmla="*/ 18 w 26"/>
                  <a:gd name="T5" fmla="*/ 2 h 28"/>
                  <a:gd name="T6" fmla="*/ 21 w 26"/>
                  <a:gd name="T7" fmla="*/ 3 h 28"/>
                  <a:gd name="T8" fmla="*/ 26 w 26"/>
                  <a:gd name="T9" fmla="*/ 4 h 28"/>
                  <a:gd name="T10" fmla="*/ 19 w 26"/>
                  <a:gd name="T11" fmla="*/ 1 h 28"/>
                  <a:gd name="T12" fmla="*/ 17 w 26"/>
                  <a:gd name="T13" fmla="*/ 1 h 28"/>
                  <a:gd name="T14" fmla="*/ 1 w 26"/>
                  <a:gd name="T15" fmla="*/ 13 h 28"/>
                  <a:gd name="T16" fmla="*/ 10 w 26"/>
                  <a:gd name="T17" fmla="*/ 28 h 28"/>
                  <a:gd name="T18" fmla="*/ 9 w 26"/>
                  <a:gd name="T1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9" y="27"/>
                    </a:moveTo>
                    <a:cubicBezTo>
                      <a:pt x="5" y="24"/>
                      <a:pt x="3" y="19"/>
                      <a:pt x="3" y="14"/>
                    </a:cubicBezTo>
                    <a:cubicBezTo>
                      <a:pt x="4" y="6"/>
                      <a:pt x="11" y="1"/>
                      <a:pt x="18" y="2"/>
                    </a:cubicBezTo>
                    <a:cubicBezTo>
                      <a:pt x="19" y="2"/>
                      <a:pt x="20" y="2"/>
                      <a:pt x="21" y="3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4" y="2"/>
                      <a:pt x="21" y="1"/>
                      <a:pt x="19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9" y="0"/>
                      <a:pt x="2" y="5"/>
                      <a:pt x="1" y="13"/>
                    </a:cubicBezTo>
                    <a:cubicBezTo>
                      <a:pt x="0" y="19"/>
                      <a:pt x="4" y="25"/>
                      <a:pt x="10" y="28"/>
                    </a:cubicBezTo>
                    <a:lnTo>
                      <a:pt x="9" y="27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427">
                <a:extLst>
                  <a:ext uri="{FF2B5EF4-FFF2-40B4-BE49-F238E27FC236}">
                    <a16:creationId xmlns:a16="http://schemas.microsoft.com/office/drawing/2014/main" id="{4A9BBD83-4C7D-46E4-916D-00F8F4C05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23" y="3665537"/>
                <a:ext cx="755651" cy="619125"/>
              </a:xfrm>
              <a:custGeom>
                <a:avLst/>
                <a:gdLst>
                  <a:gd name="T0" fmla="*/ 190 w 190"/>
                  <a:gd name="T1" fmla="*/ 57 h 156"/>
                  <a:gd name="T2" fmla="*/ 14 w 190"/>
                  <a:gd name="T3" fmla="*/ 2 h 156"/>
                  <a:gd name="T4" fmla="*/ 12 w 190"/>
                  <a:gd name="T5" fmla="*/ 2 h 156"/>
                  <a:gd name="T6" fmla="*/ 1 w 190"/>
                  <a:gd name="T7" fmla="*/ 9 h 156"/>
                  <a:gd name="T8" fmla="*/ 4 w 190"/>
                  <a:gd name="T9" fmla="*/ 18 h 156"/>
                  <a:gd name="T10" fmla="*/ 129 w 190"/>
                  <a:gd name="T11" fmla="*/ 156 h 156"/>
                  <a:gd name="T12" fmla="*/ 190 w 190"/>
                  <a:gd name="T13" fmla="*/ 5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156">
                    <a:moveTo>
                      <a:pt x="190" y="57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7" y="0"/>
                      <a:pt x="2" y="4"/>
                      <a:pt x="1" y="9"/>
                    </a:cubicBezTo>
                    <a:cubicBezTo>
                      <a:pt x="0" y="12"/>
                      <a:pt x="1" y="16"/>
                      <a:pt x="4" y="18"/>
                    </a:cubicBezTo>
                    <a:cubicBezTo>
                      <a:pt x="129" y="156"/>
                      <a:pt x="129" y="156"/>
                      <a:pt x="129" y="156"/>
                    </a:cubicBezTo>
                    <a:lnTo>
                      <a:pt x="190" y="57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428">
                <a:extLst>
                  <a:ext uri="{FF2B5EF4-FFF2-40B4-BE49-F238E27FC236}">
                    <a16:creationId xmlns:a16="http://schemas.microsoft.com/office/drawing/2014/main" id="{6EEE9B29-91FD-47DE-B831-80D7BF6AF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9" y="3856038"/>
                <a:ext cx="520701" cy="512763"/>
              </a:xfrm>
              <a:custGeom>
                <a:avLst/>
                <a:gdLst>
                  <a:gd name="T0" fmla="*/ 124 w 131"/>
                  <a:gd name="T1" fmla="*/ 77 h 129"/>
                  <a:gd name="T2" fmla="*/ 54 w 131"/>
                  <a:gd name="T3" fmla="*/ 123 h 129"/>
                  <a:gd name="T4" fmla="*/ 7 w 131"/>
                  <a:gd name="T5" fmla="*/ 53 h 129"/>
                  <a:gd name="T6" fmla="*/ 77 w 131"/>
                  <a:gd name="T7" fmla="*/ 7 h 129"/>
                  <a:gd name="T8" fmla="*/ 124 w 131"/>
                  <a:gd name="T9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29">
                    <a:moveTo>
                      <a:pt x="124" y="77"/>
                    </a:moveTo>
                    <a:cubicBezTo>
                      <a:pt x="118" y="109"/>
                      <a:pt x="86" y="129"/>
                      <a:pt x="54" y="123"/>
                    </a:cubicBezTo>
                    <a:cubicBezTo>
                      <a:pt x="21" y="116"/>
                      <a:pt x="0" y="85"/>
                      <a:pt x="7" y="53"/>
                    </a:cubicBezTo>
                    <a:cubicBezTo>
                      <a:pt x="13" y="21"/>
                      <a:pt x="45" y="0"/>
                      <a:pt x="77" y="7"/>
                    </a:cubicBezTo>
                    <a:cubicBezTo>
                      <a:pt x="110" y="14"/>
                      <a:pt x="131" y="45"/>
                      <a:pt x="124" y="77"/>
                    </a:cubicBez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429">
                <a:extLst>
                  <a:ext uri="{FF2B5EF4-FFF2-40B4-BE49-F238E27FC236}">
                    <a16:creationId xmlns:a16="http://schemas.microsoft.com/office/drawing/2014/main" id="{DE39BA13-90DD-4CB9-84E2-03B8B38B7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947" y="3744913"/>
                <a:ext cx="258763" cy="277813"/>
              </a:xfrm>
              <a:custGeom>
                <a:avLst/>
                <a:gdLst>
                  <a:gd name="T0" fmla="*/ 21 w 65"/>
                  <a:gd name="T1" fmla="*/ 69 h 70"/>
                  <a:gd name="T2" fmla="*/ 8 w 65"/>
                  <a:gd name="T3" fmla="*/ 34 h 70"/>
                  <a:gd name="T4" fmla="*/ 49 w 65"/>
                  <a:gd name="T5" fmla="*/ 8 h 70"/>
                  <a:gd name="T6" fmla="*/ 55 w 65"/>
                  <a:gd name="T7" fmla="*/ 10 h 70"/>
                  <a:gd name="T8" fmla="*/ 65 w 65"/>
                  <a:gd name="T9" fmla="*/ 13 h 70"/>
                  <a:gd name="T10" fmla="*/ 49 w 65"/>
                  <a:gd name="T11" fmla="*/ 5 h 70"/>
                  <a:gd name="T12" fmla="*/ 45 w 65"/>
                  <a:gd name="T13" fmla="*/ 4 h 70"/>
                  <a:gd name="T14" fmla="*/ 3 w 65"/>
                  <a:gd name="T15" fmla="*/ 32 h 70"/>
                  <a:gd name="T16" fmla="*/ 22 w 65"/>
                  <a:gd name="T17" fmla="*/ 70 h 70"/>
                  <a:gd name="T18" fmla="*/ 21 w 65"/>
                  <a:gd name="T1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0">
                    <a:moveTo>
                      <a:pt x="21" y="69"/>
                    </a:moveTo>
                    <a:cubicBezTo>
                      <a:pt x="11" y="60"/>
                      <a:pt x="5" y="47"/>
                      <a:pt x="8" y="34"/>
                    </a:cubicBezTo>
                    <a:cubicBezTo>
                      <a:pt x="12" y="16"/>
                      <a:pt x="30" y="4"/>
                      <a:pt x="49" y="8"/>
                    </a:cubicBezTo>
                    <a:cubicBezTo>
                      <a:pt x="51" y="8"/>
                      <a:pt x="53" y="9"/>
                      <a:pt x="55" y="1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0" y="9"/>
                      <a:pt x="55" y="7"/>
                      <a:pt x="49" y="5"/>
                    </a:cubicBezTo>
                    <a:cubicBezTo>
                      <a:pt x="48" y="5"/>
                      <a:pt x="46" y="5"/>
                      <a:pt x="45" y="4"/>
                    </a:cubicBezTo>
                    <a:cubicBezTo>
                      <a:pt x="26" y="0"/>
                      <a:pt x="7" y="13"/>
                      <a:pt x="3" y="32"/>
                    </a:cubicBezTo>
                    <a:cubicBezTo>
                      <a:pt x="0" y="48"/>
                      <a:pt x="8" y="63"/>
                      <a:pt x="22" y="70"/>
                    </a:cubicBezTo>
                    <a:lnTo>
                      <a:pt x="21" y="69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430">
                <a:extLst>
                  <a:ext uri="{FF2B5EF4-FFF2-40B4-BE49-F238E27FC236}">
                    <a16:creationId xmlns:a16="http://schemas.microsoft.com/office/drawing/2014/main" id="{FA65C45E-A13C-40A5-B9A9-328935073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97" y="3760788"/>
                <a:ext cx="290513" cy="309563"/>
              </a:xfrm>
              <a:custGeom>
                <a:avLst/>
                <a:gdLst>
                  <a:gd name="T0" fmla="*/ 24 w 73"/>
                  <a:gd name="T1" fmla="*/ 76 h 78"/>
                  <a:gd name="T2" fmla="*/ 10 w 73"/>
                  <a:gd name="T3" fmla="*/ 38 h 78"/>
                  <a:gd name="T4" fmla="*/ 55 w 73"/>
                  <a:gd name="T5" fmla="*/ 8 h 78"/>
                  <a:gd name="T6" fmla="*/ 63 w 73"/>
                  <a:gd name="T7" fmla="*/ 11 h 78"/>
                  <a:gd name="T8" fmla="*/ 73 w 73"/>
                  <a:gd name="T9" fmla="*/ 14 h 78"/>
                  <a:gd name="T10" fmla="*/ 56 w 73"/>
                  <a:gd name="T11" fmla="*/ 6 h 78"/>
                  <a:gd name="T12" fmla="*/ 51 w 73"/>
                  <a:gd name="T13" fmla="*/ 4 h 78"/>
                  <a:gd name="T14" fmla="*/ 4 w 73"/>
                  <a:gd name="T15" fmla="*/ 35 h 78"/>
                  <a:gd name="T16" fmla="*/ 26 w 73"/>
                  <a:gd name="T17" fmla="*/ 78 h 78"/>
                  <a:gd name="T18" fmla="*/ 24 w 73"/>
                  <a:gd name="T19" fmla="*/ 7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8">
                    <a:moveTo>
                      <a:pt x="24" y="76"/>
                    </a:moveTo>
                    <a:cubicBezTo>
                      <a:pt x="13" y="67"/>
                      <a:pt x="7" y="53"/>
                      <a:pt x="10" y="38"/>
                    </a:cubicBezTo>
                    <a:cubicBezTo>
                      <a:pt x="14" y="17"/>
                      <a:pt x="34" y="4"/>
                      <a:pt x="55" y="8"/>
                    </a:cubicBezTo>
                    <a:cubicBezTo>
                      <a:pt x="58" y="9"/>
                      <a:pt x="61" y="10"/>
                      <a:pt x="63" y="1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8" y="10"/>
                      <a:pt x="62" y="7"/>
                      <a:pt x="56" y="6"/>
                    </a:cubicBezTo>
                    <a:cubicBezTo>
                      <a:pt x="54" y="5"/>
                      <a:pt x="53" y="5"/>
                      <a:pt x="51" y="4"/>
                    </a:cubicBezTo>
                    <a:cubicBezTo>
                      <a:pt x="29" y="0"/>
                      <a:pt x="8" y="14"/>
                      <a:pt x="4" y="35"/>
                    </a:cubicBezTo>
                    <a:cubicBezTo>
                      <a:pt x="0" y="53"/>
                      <a:pt x="10" y="70"/>
                      <a:pt x="26" y="78"/>
                    </a:cubicBezTo>
                    <a:lnTo>
                      <a:pt x="24" y="76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431">
                <a:extLst>
                  <a:ext uri="{FF2B5EF4-FFF2-40B4-BE49-F238E27FC236}">
                    <a16:creationId xmlns:a16="http://schemas.microsoft.com/office/drawing/2014/main" id="{45FD9569-00A0-45F2-88DF-BE6254DC6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4065" y="3684588"/>
                <a:ext cx="119063" cy="131763"/>
              </a:xfrm>
              <a:custGeom>
                <a:avLst/>
                <a:gdLst>
                  <a:gd name="T0" fmla="*/ 10 w 30"/>
                  <a:gd name="T1" fmla="*/ 32 h 33"/>
                  <a:gd name="T2" fmla="*/ 4 w 30"/>
                  <a:gd name="T3" fmla="*/ 16 h 33"/>
                  <a:gd name="T4" fmla="*/ 23 w 30"/>
                  <a:gd name="T5" fmla="*/ 3 h 33"/>
                  <a:gd name="T6" fmla="*/ 26 w 30"/>
                  <a:gd name="T7" fmla="*/ 4 h 33"/>
                  <a:gd name="T8" fmla="*/ 30 w 30"/>
                  <a:gd name="T9" fmla="*/ 6 h 33"/>
                  <a:gd name="T10" fmla="*/ 23 w 30"/>
                  <a:gd name="T11" fmla="*/ 2 h 33"/>
                  <a:gd name="T12" fmla="*/ 21 w 30"/>
                  <a:gd name="T13" fmla="*/ 2 h 33"/>
                  <a:gd name="T14" fmla="*/ 2 w 30"/>
                  <a:gd name="T15" fmla="*/ 15 h 33"/>
                  <a:gd name="T16" fmla="*/ 11 w 30"/>
                  <a:gd name="T17" fmla="*/ 33 h 33"/>
                  <a:gd name="T18" fmla="*/ 10 w 30"/>
                  <a:gd name="T1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10" y="32"/>
                    </a:moveTo>
                    <a:cubicBezTo>
                      <a:pt x="5" y="28"/>
                      <a:pt x="3" y="22"/>
                      <a:pt x="4" y="16"/>
                    </a:cubicBezTo>
                    <a:cubicBezTo>
                      <a:pt x="6" y="7"/>
                      <a:pt x="14" y="2"/>
                      <a:pt x="23" y="3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8" y="4"/>
                      <a:pt x="26" y="3"/>
                      <a:pt x="23" y="2"/>
                    </a:cubicBezTo>
                    <a:cubicBezTo>
                      <a:pt x="23" y="2"/>
                      <a:pt x="22" y="2"/>
                      <a:pt x="21" y="2"/>
                    </a:cubicBezTo>
                    <a:cubicBezTo>
                      <a:pt x="12" y="0"/>
                      <a:pt x="3" y="6"/>
                      <a:pt x="2" y="15"/>
                    </a:cubicBezTo>
                    <a:cubicBezTo>
                      <a:pt x="0" y="22"/>
                      <a:pt x="4" y="29"/>
                      <a:pt x="11" y="33"/>
                    </a:cubicBezTo>
                    <a:lnTo>
                      <a:pt x="10" y="32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432">
                <a:extLst>
                  <a:ext uri="{FF2B5EF4-FFF2-40B4-BE49-F238E27FC236}">
                    <a16:creationId xmlns:a16="http://schemas.microsoft.com/office/drawing/2014/main" id="{73133051-B836-4CAD-9F79-A3E3FF192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239" y="3684588"/>
                <a:ext cx="123825" cy="134938"/>
              </a:xfrm>
              <a:custGeom>
                <a:avLst/>
                <a:gdLst>
                  <a:gd name="T0" fmla="*/ 10 w 31"/>
                  <a:gd name="T1" fmla="*/ 33 h 34"/>
                  <a:gd name="T2" fmla="*/ 4 w 31"/>
                  <a:gd name="T3" fmla="*/ 17 h 34"/>
                  <a:gd name="T4" fmla="*/ 23 w 31"/>
                  <a:gd name="T5" fmla="*/ 4 h 34"/>
                  <a:gd name="T6" fmla="*/ 27 w 31"/>
                  <a:gd name="T7" fmla="*/ 5 h 34"/>
                  <a:gd name="T8" fmla="*/ 31 w 31"/>
                  <a:gd name="T9" fmla="*/ 6 h 34"/>
                  <a:gd name="T10" fmla="*/ 24 w 31"/>
                  <a:gd name="T11" fmla="*/ 3 h 34"/>
                  <a:gd name="T12" fmla="*/ 22 w 31"/>
                  <a:gd name="T13" fmla="*/ 2 h 34"/>
                  <a:gd name="T14" fmla="*/ 1 w 31"/>
                  <a:gd name="T15" fmla="*/ 15 h 34"/>
                  <a:gd name="T16" fmla="*/ 11 w 31"/>
                  <a:gd name="T17" fmla="*/ 34 h 34"/>
                  <a:gd name="T18" fmla="*/ 10 w 31"/>
                  <a:gd name="T19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4">
                    <a:moveTo>
                      <a:pt x="10" y="33"/>
                    </a:moveTo>
                    <a:cubicBezTo>
                      <a:pt x="5" y="29"/>
                      <a:pt x="2" y="23"/>
                      <a:pt x="4" y="17"/>
                    </a:cubicBezTo>
                    <a:cubicBezTo>
                      <a:pt x="6" y="8"/>
                      <a:pt x="14" y="2"/>
                      <a:pt x="23" y="4"/>
                    </a:cubicBezTo>
                    <a:cubicBezTo>
                      <a:pt x="25" y="4"/>
                      <a:pt x="26" y="4"/>
                      <a:pt x="27" y="5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29" y="5"/>
                      <a:pt x="27" y="3"/>
                      <a:pt x="24" y="3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12" y="0"/>
                      <a:pt x="3" y="6"/>
                      <a:pt x="1" y="15"/>
                    </a:cubicBezTo>
                    <a:cubicBezTo>
                      <a:pt x="0" y="23"/>
                      <a:pt x="4" y="31"/>
                      <a:pt x="11" y="34"/>
                    </a:cubicBezTo>
                    <a:lnTo>
                      <a:pt x="10" y="33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7A6F6465-3C1B-4DD7-AD3B-4562FFE6E695}"/>
                </a:ext>
              </a:extLst>
            </p:cNvPr>
            <p:cNvSpPr txBox="1"/>
            <p:nvPr/>
          </p:nvSpPr>
          <p:spPr>
            <a:xfrm>
              <a:off x="2178148" y="3472445"/>
              <a:ext cx="809796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e-DE" sz="1201" dirty="0"/>
                <a:t>Gas </a:t>
              </a:r>
              <a:r>
                <a:rPr lang="de-DE" sz="1201" dirty="0" err="1"/>
                <a:t>grid</a:t>
              </a:r>
              <a:endParaRPr lang="de-DE" sz="1201" dirty="0"/>
            </a:p>
          </p:txBody>
        </p:sp>
      </p:grp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64F79D4C-B145-44C8-96EA-55D2C0908705}"/>
              </a:ext>
            </a:extLst>
          </p:cNvPr>
          <p:cNvCxnSpPr/>
          <p:nvPr/>
        </p:nvCxnSpPr>
        <p:spPr>
          <a:xfrm rot="16200000" flipH="1">
            <a:off x="865430" y="411903"/>
            <a:ext cx="696078" cy="377970"/>
          </a:xfrm>
          <a:prstGeom prst="bentConnector3">
            <a:avLst>
              <a:gd name="adj1" fmla="val 282"/>
            </a:avLst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Verbinder: gewinkelt 237">
            <a:extLst>
              <a:ext uri="{FF2B5EF4-FFF2-40B4-BE49-F238E27FC236}">
                <a16:creationId xmlns:a16="http://schemas.microsoft.com/office/drawing/2014/main" id="{A44F647A-E504-4F2F-8822-15FCCCB063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8334" y="1073789"/>
            <a:ext cx="1043189" cy="769960"/>
          </a:xfrm>
          <a:prstGeom prst="bentConnector3">
            <a:avLst>
              <a:gd name="adj1" fmla="val 31054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517AB73F-09FA-415A-B3BF-D3AF7AFC4B74}"/>
              </a:ext>
            </a:extLst>
          </p:cNvPr>
          <p:cNvCxnSpPr>
            <a:cxnSpLocks/>
          </p:cNvCxnSpPr>
          <p:nvPr/>
        </p:nvCxnSpPr>
        <p:spPr>
          <a:xfrm>
            <a:off x="3563369" y="1993362"/>
            <a:ext cx="129204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>
            <a:extLst>
              <a:ext uri="{FF2B5EF4-FFF2-40B4-BE49-F238E27FC236}">
                <a16:creationId xmlns:a16="http://schemas.microsoft.com/office/drawing/2014/main" id="{0B5C22DD-6747-4C62-99FE-85D343EF2276}"/>
              </a:ext>
            </a:extLst>
          </p:cNvPr>
          <p:cNvCxnSpPr>
            <a:cxnSpLocks/>
          </p:cNvCxnSpPr>
          <p:nvPr/>
        </p:nvCxnSpPr>
        <p:spPr>
          <a:xfrm flipH="1">
            <a:off x="3558333" y="1942260"/>
            <a:ext cx="1273921" cy="30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B6CFCCE-BDF6-4D17-965C-883D1104C26D}"/>
              </a:ext>
            </a:extLst>
          </p:cNvPr>
          <p:cNvCxnSpPr>
            <a:cxnSpLocks/>
          </p:cNvCxnSpPr>
          <p:nvPr/>
        </p:nvCxnSpPr>
        <p:spPr>
          <a:xfrm flipV="1">
            <a:off x="3567911" y="1130298"/>
            <a:ext cx="1060135" cy="765479"/>
          </a:xfrm>
          <a:prstGeom prst="bentConnector3">
            <a:avLst>
              <a:gd name="adj1" fmla="val 70889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C8C294E3-8FF1-4134-BC1C-CB4BFB440C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12045" y="842295"/>
            <a:ext cx="1459999" cy="293924"/>
          </a:xfrm>
          <a:prstGeom prst="bentConnector3">
            <a:avLst>
              <a:gd name="adj1" fmla="val 100072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2524BF8-37B6-418E-8C2C-E57EB1E2631E}"/>
              </a:ext>
            </a:extLst>
          </p:cNvPr>
          <p:cNvCxnSpPr>
            <a:cxnSpLocks/>
          </p:cNvCxnSpPr>
          <p:nvPr/>
        </p:nvCxnSpPr>
        <p:spPr>
          <a:xfrm flipH="1">
            <a:off x="3568130" y="1714117"/>
            <a:ext cx="626950" cy="0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B371D47-3C08-4587-9A10-845035062A83}"/>
              </a:ext>
            </a:extLst>
          </p:cNvPr>
          <p:cNvCxnSpPr>
            <a:cxnSpLocks/>
          </p:cNvCxnSpPr>
          <p:nvPr/>
        </p:nvCxnSpPr>
        <p:spPr>
          <a:xfrm rot="5400000">
            <a:off x="3420646" y="956606"/>
            <a:ext cx="851680" cy="570385"/>
          </a:xfrm>
          <a:prstGeom prst="bentConnector3">
            <a:avLst>
              <a:gd name="adj1" fmla="val 100048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3E9E6AE1-E6C5-49D1-8DF7-64097B91F1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79653" y="336577"/>
            <a:ext cx="648831" cy="344796"/>
          </a:xfrm>
          <a:prstGeom prst="bentConnector3">
            <a:avLst>
              <a:gd name="adj1" fmla="val 101014"/>
            </a:avLst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207395B1-54BF-4C20-81B1-713F0B1C00C8}"/>
              </a:ext>
            </a:extLst>
          </p:cNvPr>
          <p:cNvCxnSpPr>
            <a:cxnSpLocks/>
          </p:cNvCxnSpPr>
          <p:nvPr/>
        </p:nvCxnSpPr>
        <p:spPr>
          <a:xfrm>
            <a:off x="890461" y="1997280"/>
            <a:ext cx="1292042" cy="0"/>
          </a:xfrm>
          <a:prstGeom prst="straightConnector1">
            <a:avLst/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Verbinder: gewinkelt 300">
            <a:extLst>
              <a:ext uri="{FF2B5EF4-FFF2-40B4-BE49-F238E27FC236}">
                <a16:creationId xmlns:a16="http://schemas.microsoft.com/office/drawing/2014/main" id="{D36A1D2A-0F4F-4133-A9AC-FEEC30EE1F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8335" y="1019949"/>
            <a:ext cx="1036250" cy="741511"/>
          </a:xfrm>
          <a:prstGeom prst="bentConnector3">
            <a:avLst>
              <a:gd name="adj1" fmla="val 3483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Verbinder: gewinkelt 228">
            <a:extLst>
              <a:ext uri="{FF2B5EF4-FFF2-40B4-BE49-F238E27FC236}">
                <a16:creationId xmlns:a16="http://schemas.microsoft.com/office/drawing/2014/main" id="{2884A9CD-FA91-4399-A184-27C9B81594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3125" y="2040407"/>
            <a:ext cx="177027" cy="168379"/>
          </a:xfrm>
          <a:prstGeom prst="bentConnector3">
            <a:avLst>
              <a:gd name="adj1" fmla="val 99770"/>
            </a:avLst>
          </a:prstGeom>
          <a:ln w="127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Grafik 235">
            <a:extLst>
              <a:ext uri="{FF2B5EF4-FFF2-40B4-BE49-F238E27FC236}">
                <a16:creationId xmlns:a16="http://schemas.microsoft.com/office/drawing/2014/main" id="{EF915B93-48BC-426D-BEF9-BFC40EF632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0095" y="563295"/>
            <a:ext cx="793917" cy="658267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69CF7AA-562C-41A6-9984-919DB3285073}"/>
              </a:ext>
            </a:extLst>
          </p:cNvPr>
          <p:cNvSpPr/>
          <p:nvPr/>
        </p:nvSpPr>
        <p:spPr>
          <a:xfrm>
            <a:off x="3989144" y="2253812"/>
            <a:ext cx="400296" cy="267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</p:spTree>
    <p:extLst>
      <p:ext uri="{BB962C8B-B14F-4D97-AF65-F5344CB8AC3E}">
        <p14:creationId xmlns:p14="http://schemas.microsoft.com/office/powerpoint/2010/main" val="969225022"/>
      </p:ext>
    </p:extLst>
  </p:cSld>
  <p:clrMapOvr>
    <a:masterClrMapping/>
  </p:clrMapOvr>
</p:sld>
</file>

<file path=ppt/theme/theme1.xml><?xml version="1.0" encoding="utf-8"?>
<a:theme xmlns:a="http://schemas.openxmlformats.org/drawingml/2006/main" name="2018-02-28_ppt_a4">
  <a:themeElements>
    <a:clrScheme name="Benutzerdefiniert 292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A4_en.potx" id="{3CE67491-C12E-4B6B-ACFB-F85C00567A0D}" vid="{AE4EB8DF-3FCF-4241-802A-8864FAE2CD97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2018-02-28_ppt_a4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of presentation</dc:title>
  <dc:creator>Leander Kotzur</dc:creator>
  <cp:lastModifiedBy>vitorhugobz</cp:lastModifiedBy>
  <cp:revision>35</cp:revision>
  <dcterms:created xsi:type="dcterms:W3CDTF">2018-05-18T12:37:32Z</dcterms:created>
  <dcterms:modified xsi:type="dcterms:W3CDTF">2021-10-06T14:52:31Z</dcterms:modified>
</cp:coreProperties>
</file>