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AD2ADAA-DA27-48E3-8C94-94DB228DC2B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medium.com/srp-labs/tutorial-5-introduction-to-django-project-and-applications-and-understanding-directory-structure-7886d753f442" TargetMode="External"/><Relationship Id="rId2" Type="http://schemas.openxmlformats.org/officeDocument/2006/relationships/hyperlink" Target="https://www.webforefront.com/django/modeldatatypesandvalidation.html" TargetMode="External"/><Relationship Id="rId3" Type="http://schemas.openxmlformats.org/officeDocument/2006/relationships/hyperlink" Target="https://docs.djangoproject.com/en/3.1/ref/contrib/admin/" TargetMode="External"/><Relationship Id="rId4" Type="http://schemas.openxmlformats.org/officeDocument/2006/relationships/hyperlink" Target="https://django-project-skeleton.readthedocs.io/en/latest/structure.html" TargetMode="External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200" spc="-1" strike="noStrike">
                <a:latin typeface="Arial"/>
              </a:rPr>
              <a:t>PYTHON DJANGO APPLICATION DEVELOPMENT</a:t>
            </a:r>
            <a:endParaRPr b="1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Resources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Directory Structure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ea typeface="Noto Sans CJK SC"/>
                <a:hlinkClick r:id="rId1"/>
              </a:rPr>
              <a:t>https://medium.com/srp-labs/tutorial-5-introduction-to-django-project-and-applications-and-understanding-directory-structure-7886d753f442</a:t>
            </a:r>
            <a:r>
              <a:rPr b="0" lang="en-IN" sz="3200" spc="-1" strike="noStrike">
                <a:latin typeface="Arial"/>
                <a:ea typeface="Noto Sans CJK SC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Model Data Types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hlinkClick r:id="rId2"/>
              </a:rPr>
              <a:t>https://www.webforefront.com/django/modeldatatypesandvalidation.html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hlinkClick r:id="rId3"/>
              </a:rPr>
              <a:t>https://docs.djangoproject.com/en/3.1/ref/contrib/admin/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  <a:hlinkClick r:id="rId4"/>
              </a:rPr>
              <a:t>https://django-project-skeleton.readthedocs.io/en/latest/structure.html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STEPS to Run Python Framework : Django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360360" y="1224000"/>
            <a:ext cx="9071640" cy="444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STEP-1 Install Python from web site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STEP-2   sudo apt-get update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</a:t>
            </a:r>
            <a:r>
              <a:rPr b="0" lang="en-IN" sz="3200" spc="-1" strike="noStrike">
                <a:latin typeface="Arial"/>
              </a:rPr>
              <a:t>sudo apt-get -y upgrade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STEP-3   sudo apt-get install -y python3-pip    </a:t>
            </a:r>
            <a:r>
              <a:rPr b="0" lang="en-IN" sz="3200" spc="-1" strike="noStrike">
                <a:latin typeface="Arial"/>
              </a:rPr>
              <a:t>INSTALL PIP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STEP -4   Setting Up a Virtual Environment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       </a:t>
            </a:r>
            <a:r>
              <a:rPr b="0" lang="en-IN" sz="3200" spc="-1" strike="noStrike">
                <a:latin typeface="Arial"/>
              </a:rPr>
              <a:t>sudo apt-get install -y python3-venv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sudo apt-get install -y python3-pip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mkdir environments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cd environments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python3 -m venv my_env   ---  my_env is the </a:t>
            </a:r>
            <a:r>
              <a:rPr b="0" lang="en-IN" sz="3200" spc="-1" strike="noStrike">
                <a:latin typeface="Arial"/>
              </a:rPr>
              <a:t>environment Name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source my_env/bin/activate    --- Activate </a:t>
            </a:r>
            <a:r>
              <a:rPr b="0" lang="en-IN" sz="3200" spc="-1" strike="noStrike">
                <a:latin typeface="Arial"/>
              </a:rPr>
              <a:t>Environment of name my_env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STEPS to Run Python Framework : Django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421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pip install django    --- Install Django  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django-admin startproject project_name  --Create New project of name project_name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cd project_name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 manage.py startapp app_name     -- Create New App of name app_name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register app_name in setting.py file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open app_name/models.py and make tables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open app_name/admin.py and register tables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python3 manage.py makemigrations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python3 manage.py migrate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python3 manage.py createsuperuser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python3 manage.py runserver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847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Copy Project Supporting Files &amp; restore on Client Machines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pip freeze &gt; requirements. txt.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pip install requirements.txt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2020-08-23T14:42:19Z</dcterms:created>
  <dc:creator/>
  <dc:description/>
  <dc:language>en-IN</dc:language>
  <cp:lastModifiedBy/>
  <dcterms:modified xsi:type="dcterms:W3CDTF">2020-08-24T15:00:33Z</dcterms:modified>
  <cp:revision>1</cp:revision>
  <dc:subject/>
  <dc:title/>
</cp:coreProperties>
</file>