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15008092-1BE4-4FF0-AE75-8B68143F3E64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848F11A0-1933-412A-B580-88A79D1ED04E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8560" cy="265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56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学んだ点、よくできた、成長した点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360" y="144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１．学んだ点・・・チームワークの大切さ。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２．よくできた点・・・それぞれ、最低限の機能                                           が実装できたこと。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３．成長した点・・・「心技体」が身についた！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41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宿予約システムの導入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管理側・・・会員の検索、変更、退会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宿情報の登録、検索、変更、削除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会員側・・・宿の予約、予約した宿情報の変更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予約のキャンセル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清水智也（コーティングリーダー）・・・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辰己屋善旭（ドキュメントリーダー）・・・設計書の作成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・宿予約システム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１．管理側の機能・・・会員、宿情報管理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２．会員側の機能・・・予約、予約変更、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予約キャンセル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新規会員登録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2840" cy="33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3200" spc="-1" strike="noStrike">
                <a:latin typeface="Arial"/>
              </a:rPr>
              <a:t>・コードを書いて動作確認をするもエラーが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起きてしまったこと。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・時間配分がうまくいかず、機能の完成が直前と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なってしまったこと。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→</a:t>
            </a:r>
            <a:r>
              <a:rPr b="0" lang="ja-JP" sz="3200" spc="-1" strike="noStrike">
                <a:latin typeface="Arial"/>
              </a:rPr>
              <a:t>仲間と協力して乗り越えた！！！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3200" spc="-1" strike="noStrike">
                <a:latin typeface="Arial"/>
              </a:rPr>
              <a:t>・チームで動く際に、役割分担をさらに明確化し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自分たちで決めた開発期間を定めてから臨むこ　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・最後まで紆余曲折してしまい、予約システムの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完成が発表直前となってしまい、準備の時間に　余裕が持てなかったこと。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2022-05-31T10:05:47Z</dcterms:modified>
  <cp:revision>34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