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280" cy="333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2B507DA3-3A31-452E-AD79-EAA1F0D429B6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942D25F3-0401-4548-87AC-45E5473B768F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92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360" y="1440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latin typeface="Arial"/>
              </a:rPr>
              <a:t>１．学んだ点・・・チームワークの大切さ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latin typeface="Arial"/>
              </a:rPr>
              <a:t>２．よくできた点・・・それぞれ、最低限の機能が　　　　　　　　　　　実装できたこと。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latin typeface="Arial"/>
              </a:rPr>
              <a:t>３．成長した点・・・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928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宿予約システムの導入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管理側・・・会員の検索、変更、退会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宿情報の登録、検索、変更、削除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会員側・・・宿の予約、予約した宿情報の変更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予約のキャンセル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清水智也（コーティングリーダー）・・・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・宿予約システム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１．管理側の機能・・・会員、宿情報管理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２．会員側の機能・・・予約、予約変更、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予約キャンセル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新規会員登録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3560" cy="333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2022-05-30T16:59:47Z</dcterms:modified>
  <cp:revision>22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