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60000" y="2835000"/>
            <a:ext cx="9359280" cy="333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360000" y="2835000"/>
            <a:ext cx="9359280" cy="333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360000" y="2835000"/>
            <a:ext cx="9359280" cy="333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60000" y="2835000"/>
            <a:ext cx="9359280" cy="333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9280" cy="56692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0" y="0"/>
            <a:ext cx="10079280" cy="377928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r>
              <a:rPr b="0" lang="ja-JP" sz="1800" spc="-1" strike="noStrike">
                <a:latin typeface="Arial"/>
              </a:rPr>
              <a:t>クリックしてタイトルテキストを編集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1800" spc="-1" strike="noStrike">
                <a:latin typeface="Arial"/>
              </a:rPr>
              <a:t>クリックしてアウトラインのテキストを編集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2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3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4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5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6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7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"/>
          <p:cNvSpPr/>
          <p:nvPr/>
        </p:nvSpPr>
        <p:spPr>
          <a:xfrm>
            <a:off x="0" y="5400000"/>
            <a:ext cx="10079280" cy="2692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"/>
          <p:cNvSpPr/>
          <p:nvPr/>
        </p:nvSpPr>
        <p:spPr>
          <a:xfrm>
            <a:off x="0" y="0"/>
            <a:ext cx="10079280" cy="12142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"/>
          <p:cNvSpPr/>
          <p:nvPr/>
        </p:nvSpPr>
        <p:spPr>
          <a:xfrm>
            <a:off x="9315000" y="5175000"/>
            <a:ext cx="449280" cy="44928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9180000" y="5130000"/>
            <a:ext cx="719280" cy="539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fld id="{E6F6FAA8-4F79-4F4D-9896-B3EF410810E5}" type="slidenum">
              <a:rPr b="1" lang="en-US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&lt;番号&gt;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ja-JP" sz="4400" spc="-1" strike="noStrike">
                <a:latin typeface="Arial"/>
              </a:rPr>
              <a:t>クリックしてタイトルテキストを編集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latin typeface="Arial"/>
              </a:rPr>
              <a:t>クリックしてアウトラインのテキストを編集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ja-JP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ja-JP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/>
        </p:nvSpPr>
        <p:spPr>
          <a:xfrm>
            <a:off x="0" y="5400000"/>
            <a:ext cx="10079280" cy="2692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"/>
          <p:cNvSpPr/>
          <p:nvPr/>
        </p:nvSpPr>
        <p:spPr>
          <a:xfrm>
            <a:off x="0" y="0"/>
            <a:ext cx="10079280" cy="12142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"/>
          <p:cNvSpPr/>
          <p:nvPr/>
        </p:nvSpPr>
        <p:spPr>
          <a:xfrm>
            <a:off x="9315000" y="5175000"/>
            <a:ext cx="449280" cy="44928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"/>
          <p:cNvSpPr/>
          <p:nvPr/>
        </p:nvSpPr>
        <p:spPr>
          <a:xfrm>
            <a:off x="9180000" y="5130000"/>
            <a:ext cx="719280" cy="539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fld id="{D9CF3420-1297-44F6-84C2-45B14942A91E}" type="slidenum">
              <a:rPr b="1" lang="en-US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&lt;番号&gt;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r>
              <a:rPr b="0" lang="ja-JP" sz="1800" spc="-1" strike="noStrike">
                <a:latin typeface="Arial"/>
              </a:rPr>
              <a:t>クリックしてタイトルテキストを編集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1800" spc="-1" strike="noStrike">
                <a:latin typeface="Arial"/>
              </a:rPr>
              <a:t>クリックしてアウトラインのテキストを編集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2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3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4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5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6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7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"/>
          <p:cNvSpPr/>
          <p:nvPr/>
        </p:nvSpPr>
        <p:spPr>
          <a:xfrm>
            <a:off x="0" y="0"/>
            <a:ext cx="10079280" cy="56692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"/>
          <p:cNvSpPr/>
          <p:nvPr/>
        </p:nvSpPr>
        <p:spPr>
          <a:xfrm>
            <a:off x="0" y="0"/>
            <a:ext cx="10079280" cy="377928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r>
              <a:rPr b="0" lang="ja-JP" sz="1800" spc="-1" strike="noStrike">
                <a:latin typeface="Arial"/>
              </a:rPr>
              <a:t>クリックしてタイトルテキストを編集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latin typeface="Arial"/>
              </a:rPr>
              <a:t>クリックしてアウトラインのテキストを編集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ja-JP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ja-JP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60000" y="900000"/>
            <a:ext cx="935928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ja-JP" sz="4000" spc="-1" strike="noStrike">
                <a:solidFill>
                  <a:srgbClr val="ffffff"/>
                </a:solidFill>
                <a:latin typeface="Source Sans Pro Black"/>
              </a:rPr>
              <a:t>宿予約システム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59280" cy="148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ja-JP" sz="2200" spc="-1" strike="noStrike">
                <a:solidFill>
                  <a:srgbClr val="ffffff"/>
                </a:solidFill>
                <a:latin typeface="Source Sans Pro"/>
              </a:rPr>
              <a:t>馬郡大誠　清水智也　杉本龍哉　辰己屋善旭　田尻鈴香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8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学んだ点、よくできた、成長した点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ubTitle"/>
          </p:nvPr>
        </p:nvSpPr>
        <p:spPr>
          <a:xfrm>
            <a:off x="360360" y="1440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ja-JP" sz="1800" spc="-1" strike="noStrike">
                <a:latin typeface="Arial"/>
              </a:rPr>
              <a:t>１．学んだ点・・・チームワークの大切さ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1800" spc="-1" strike="noStrike">
                <a:latin typeface="Arial"/>
              </a:rPr>
              <a:t>２．よくできた点・・・それぞれ、最低限の機能が　　　　　　　　　　　実装できたこと。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1800" spc="-1" strike="noStrike">
                <a:latin typeface="Arial"/>
              </a:rPr>
              <a:t>３．成長した点・・・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360000" y="211608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ja-JP" sz="4400" spc="-1" strike="noStrike">
                <a:solidFill>
                  <a:srgbClr val="ffffff"/>
                </a:solidFill>
                <a:latin typeface="Source Sans Pro Black"/>
              </a:rPr>
              <a:t>ご清聴ありがとうございました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目次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チームとしての目標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各個人の目標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作成物概要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工夫した点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デモ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苦労した点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今後の課題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学んだ点、よくできた、成長した点。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1 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チームとしての目標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360000" y="1260000"/>
            <a:ext cx="9359280" cy="41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宿予約システムの導入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管理側・・・会員の検索、変更、退会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　　　　　　宿情報の登録、検索、変更、削除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会員側・・・宿の予約、予約した宿情報の変更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　　　　　　予約のキャンセル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　　　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2 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各個人の目標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360000" y="1260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ja-JP" sz="2400" spc="-1" strike="noStrike">
                <a:solidFill>
                  <a:srgbClr val="2c3e50"/>
                </a:solidFill>
                <a:latin typeface="Source Sans Pro"/>
              </a:rPr>
              <a:t>馬郡大誠（プロジェクトリーダー）・・・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400" spc="-1" strike="noStrike">
                <a:solidFill>
                  <a:srgbClr val="2c3e50"/>
                </a:solidFill>
                <a:latin typeface="Source Sans Pro"/>
              </a:rPr>
              <a:t>清水智也（コーティングリーダー）・・・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400" spc="-1" strike="noStrike">
                <a:solidFill>
                  <a:srgbClr val="2c3e50"/>
                </a:solidFill>
                <a:latin typeface="Source Sans Pro"/>
              </a:rPr>
              <a:t>杉本龍哉（データベースリーダー）・・・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400" spc="-1" strike="noStrike">
                <a:solidFill>
                  <a:srgbClr val="2c3e50"/>
                </a:solidFill>
                <a:latin typeface="Source Sans Pro"/>
              </a:rPr>
              <a:t>辰己屋善旭（ドキュメントリーダー）・・・設計書の作成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400" spc="-1" strike="noStrike">
                <a:solidFill>
                  <a:srgbClr val="2c3e50"/>
                </a:solidFill>
                <a:latin typeface="Source Sans Pro"/>
              </a:rPr>
              <a:t>田尻鈴香（テストリーダー）・・・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3 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作成物概要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・宿予約システム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１．管理側の機能・・・会員、宿情報管理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２．会員側の機能・・・予約、予約変更、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　　　　　　　　　　　予約キャンセル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　　　　　　　　　　　新規会員登録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4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工夫した点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5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デモ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ja-JP" sz="3200" spc="-1" strike="noStrike">
                <a:solidFill>
                  <a:srgbClr val="2c3e50"/>
                </a:solidFill>
                <a:latin typeface="Source Sans Pro"/>
              </a:rPr>
              <a:t>画面にご注目ください。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3060000" y="2160000"/>
            <a:ext cx="2743560" cy="333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6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苦労した点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7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今後の課題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Application>LibreOffice/7.2.5.2$Windows_X86_64 LibreOffice_project/499f9727c189e6ef3471021d6132d4c694f357e5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2022-05-30T09:40:01Z</dcterms:created>
  <dc:creator/>
  <dc:description/>
  <dc:language>ja-JP</dc:language>
  <cp:lastModifiedBy/>
  <dcterms:modified xsi:type="dcterms:W3CDTF">2022-05-30T16:59:47Z</dcterms:modified>
  <cp:revision>22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