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60000" y="2835000"/>
            <a:ext cx="9358920" cy="33289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360000" y="2835000"/>
            <a:ext cx="9358920" cy="33289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360000" y="2835000"/>
            <a:ext cx="9358920" cy="33289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60000" y="2835000"/>
            <a:ext cx="9358920" cy="33289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2835000"/>
            <a:ext cx="9358920" cy="7178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8920" cy="5668920"/>
          </a:xfrm>
          <a:prstGeom prst="rect">
            <a:avLst/>
          </a:prstGeom>
          <a:solidFill>
            <a:srgbClr val="2c3e50"/>
          </a:solidFill>
          <a:ln w="10800">
            <a:noFill/>
          </a:ln>
        </p:spPr>
        <p:style>
          <a:lnRef idx="0"/>
          <a:fillRef idx="0"/>
          <a:effectRef idx="0"/>
          <a:fontRef idx="minor"/>
        </p:style>
      </p:sp>
      <p:sp>
        <p:nvSpPr>
          <p:cNvPr id="1"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ja-JP" sz="4400" spc="-1" strike="noStrike">
                <a:latin typeface="Arial"/>
              </a:rPr>
              <a:t>クリックしてタイトルテキストを編集</a:t>
            </a:r>
            <a:endParaRPr b="0" lang="en-US" sz="4400" spc="-1" strike="noStrike">
              <a:latin typeface="Arial"/>
            </a:endParaRPr>
          </a:p>
        </p:txBody>
      </p:sp>
      <p:sp>
        <p:nvSpPr>
          <p:cNvPr id="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3200" spc="-1" strike="noStrike">
                <a:latin typeface="Arial"/>
              </a:rPr>
              <a:t>クリックしてアウトラインのテキストを編集</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
          <p:cNvSpPr/>
          <p:nvPr/>
        </p:nvSpPr>
        <p:spPr>
          <a:xfrm>
            <a:off x="0" y="5400000"/>
            <a:ext cx="10078920" cy="268920"/>
          </a:xfrm>
          <a:prstGeom prst="rect">
            <a:avLst/>
          </a:prstGeom>
          <a:solidFill>
            <a:srgbClr val="2c3e50"/>
          </a:solidFill>
          <a:ln w="10800">
            <a:noFill/>
          </a:ln>
        </p:spPr>
        <p:style>
          <a:lnRef idx="0"/>
          <a:fillRef idx="0"/>
          <a:effectRef idx="0"/>
          <a:fontRef idx="minor"/>
        </p:style>
      </p:sp>
      <p:sp>
        <p:nvSpPr>
          <p:cNvPr id="41" name=""/>
          <p:cNvSpPr/>
          <p:nvPr/>
        </p:nvSpPr>
        <p:spPr>
          <a:xfrm>
            <a:off x="0" y="0"/>
            <a:ext cx="10078920" cy="1213920"/>
          </a:xfrm>
          <a:prstGeom prst="rect">
            <a:avLst/>
          </a:prstGeom>
          <a:solidFill>
            <a:srgbClr val="2c3e50"/>
          </a:solidFill>
          <a:ln w="10800">
            <a:noFill/>
          </a:ln>
        </p:spPr>
        <p:style>
          <a:lnRef idx="0"/>
          <a:fillRef idx="0"/>
          <a:effectRef idx="0"/>
          <a:fontRef idx="minor"/>
        </p:style>
      </p:sp>
      <p:sp>
        <p:nvSpPr>
          <p:cNvPr id="42"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sp>
      <p:sp>
        <p:nvSpPr>
          <p:cNvPr id="43"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D9A93049-0333-4EFC-BDE7-F11588B61ACA}" type="slidenum">
              <a:rPr b="1" lang="en-US" sz="1800" spc="-1" strike="noStrike">
                <a:solidFill>
                  <a:srgbClr val="ffffff"/>
                </a:solidFill>
                <a:latin typeface="Source Sans Pro Black"/>
                <a:ea typeface="DejaVu Sans"/>
              </a:rPr>
              <a:t>10</a:t>
            </a:fld>
            <a:endParaRPr b="0" lang="en-US" sz="1800" spc="-1" strike="noStrike">
              <a:latin typeface="Arial"/>
            </a:endParaRPr>
          </a:p>
        </p:txBody>
      </p:sp>
      <p:sp>
        <p:nvSpPr>
          <p:cNvPr id="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ja-JP" sz="4400" spc="-1" strike="noStrike">
                <a:latin typeface="Arial"/>
              </a:rPr>
              <a:t>クリックしてタイトルテキストを編集</a:t>
            </a:r>
            <a:endParaRPr b="0" lang="en-US"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3200" spc="-1" strike="noStrike">
                <a:latin typeface="Arial"/>
              </a:rPr>
              <a:t>クリックしてアウトラインのテキストを編集</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p:nvPr/>
        </p:nvSpPr>
        <p:spPr>
          <a:xfrm>
            <a:off x="0" y="5400000"/>
            <a:ext cx="10078920" cy="268920"/>
          </a:xfrm>
          <a:prstGeom prst="rect">
            <a:avLst/>
          </a:prstGeom>
          <a:solidFill>
            <a:srgbClr val="2c3e50"/>
          </a:solidFill>
          <a:ln w="10800">
            <a:noFill/>
          </a:ln>
        </p:spPr>
        <p:style>
          <a:lnRef idx="0"/>
          <a:fillRef idx="0"/>
          <a:effectRef idx="0"/>
          <a:fontRef idx="minor"/>
        </p:style>
      </p:sp>
      <p:sp>
        <p:nvSpPr>
          <p:cNvPr id="83" name=""/>
          <p:cNvSpPr/>
          <p:nvPr/>
        </p:nvSpPr>
        <p:spPr>
          <a:xfrm>
            <a:off x="0" y="0"/>
            <a:ext cx="10078920" cy="1213920"/>
          </a:xfrm>
          <a:prstGeom prst="rect">
            <a:avLst/>
          </a:prstGeom>
          <a:solidFill>
            <a:srgbClr val="2c3e50"/>
          </a:solidFill>
          <a:ln w="10800">
            <a:noFill/>
          </a:ln>
        </p:spPr>
        <p:style>
          <a:lnRef idx="0"/>
          <a:fillRef idx="0"/>
          <a:effectRef idx="0"/>
          <a:fontRef idx="minor"/>
        </p:style>
      </p:sp>
      <p:sp>
        <p:nvSpPr>
          <p:cNvPr id="84"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sp>
      <p:sp>
        <p:nvSpPr>
          <p:cNvPr id="85"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25B64C4E-4B50-4BF7-A602-85B4805042BF}" type="slidenum">
              <a:rPr b="1" lang="en-US" sz="1800" spc="-1" strike="noStrike">
                <a:solidFill>
                  <a:srgbClr val="ffffff"/>
                </a:solidFill>
                <a:latin typeface="Source Sans Pro Black"/>
                <a:ea typeface="DejaVu Sans"/>
              </a:rPr>
              <a:t>10</a:t>
            </a:fld>
            <a:endParaRPr b="0" lang="en-US" sz="1800" spc="-1" strike="noStrike">
              <a:latin typeface="Arial"/>
            </a:endParaRPr>
          </a:p>
        </p:txBody>
      </p:sp>
      <p:sp>
        <p:nvSpPr>
          <p:cNvPr id="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ja-JP" sz="4400" spc="-1" strike="noStrike">
                <a:latin typeface="Arial"/>
              </a:rPr>
              <a:t>クリックしてタイトルテキストを編集</a:t>
            </a:r>
            <a:endParaRPr b="0" lang="en-US" sz="4400" spc="-1" strike="noStrike">
              <a:latin typeface="Arial"/>
            </a:endParaRPr>
          </a:p>
        </p:txBody>
      </p:sp>
      <p:sp>
        <p:nvSpPr>
          <p:cNvPr id="8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3200" spc="-1" strike="noStrike">
                <a:latin typeface="Arial"/>
              </a:rPr>
              <a:t>クリックしてアウトラインのテキストを編集</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
          <p:cNvSpPr/>
          <p:nvPr/>
        </p:nvSpPr>
        <p:spPr>
          <a:xfrm>
            <a:off x="0" y="0"/>
            <a:ext cx="10078920" cy="5668920"/>
          </a:xfrm>
          <a:prstGeom prst="rect">
            <a:avLst/>
          </a:prstGeom>
          <a:solidFill>
            <a:srgbClr val="2c3e50"/>
          </a:solidFill>
          <a:ln w="10800">
            <a:noFill/>
          </a:ln>
        </p:spPr>
        <p:style>
          <a:lnRef idx="0"/>
          <a:fillRef idx="0"/>
          <a:effectRef idx="0"/>
          <a:fontRef idx="minor"/>
        </p:style>
      </p:sp>
      <p:sp>
        <p:nvSpPr>
          <p:cNvPr id="125"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sp>
      <p:sp>
        <p:nvSpPr>
          <p:cNvPr id="126" name="PlaceHolder 1"/>
          <p:cNvSpPr>
            <a:spLocks noGrp="1"/>
          </p:cNvSpPr>
          <p:nvPr>
            <p:ph type="title"/>
          </p:nvPr>
        </p:nvSpPr>
        <p:spPr>
          <a:xfrm>
            <a:off x="360000" y="2835000"/>
            <a:ext cx="9358920" cy="717840"/>
          </a:xfrm>
          <a:prstGeom prst="rect">
            <a:avLst/>
          </a:prstGeom>
          <a:noFill/>
          <a:ln w="0">
            <a:noFill/>
          </a:ln>
        </p:spPr>
        <p:txBody>
          <a:bodyPr lIns="0" rIns="0" tIns="0" bIns="0" anchor="ctr" anchorCtr="1">
            <a:noAutofit/>
          </a:bodyPr>
          <a:p>
            <a:r>
              <a:rPr b="0" lang="ja-JP" sz="1800" spc="-1" strike="noStrike">
                <a:latin typeface="Arial"/>
              </a:rPr>
              <a:t>クリックしてタイトルテキストを編集</a:t>
            </a:r>
            <a:endParaRPr b="0" lang="en-US" sz="1800" spc="-1" strike="noStrike">
              <a:latin typeface="Arial"/>
            </a:endParaRPr>
          </a:p>
        </p:txBody>
      </p:sp>
      <p:sp>
        <p:nvSpPr>
          <p:cNvPr id="12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3200" spc="-1" strike="noStrike">
                <a:latin typeface="Arial"/>
              </a:rPr>
              <a:t>クリックしてアウトラインのテキストを編集</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360000" y="900000"/>
            <a:ext cx="9358920" cy="2652840"/>
          </a:xfrm>
          <a:prstGeom prst="rect">
            <a:avLst/>
          </a:prstGeom>
          <a:noFill/>
          <a:ln w="0">
            <a:noFill/>
          </a:ln>
        </p:spPr>
        <p:txBody>
          <a:bodyPr lIns="0" rIns="0" tIns="0" bIns="0" anchor="ctr" anchorCtr="1">
            <a:noAutofit/>
          </a:bodyPr>
          <a:p>
            <a:pPr algn="ctr">
              <a:lnSpc>
                <a:spcPct val="100000"/>
              </a:lnSpc>
              <a:buNone/>
            </a:pPr>
            <a:r>
              <a:rPr b="1" lang="ja-JP" sz="4000" spc="-1" strike="noStrike">
                <a:solidFill>
                  <a:srgbClr val="ffffff"/>
                </a:solidFill>
                <a:latin typeface="Source Sans Pro Black"/>
              </a:rPr>
              <a:t>宿予約システム</a:t>
            </a:r>
            <a:endParaRPr b="0" lang="en-US" sz="4000" spc="-1" strike="noStrike">
              <a:latin typeface="Arial"/>
            </a:endParaRPr>
          </a:p>
        </p:txBody>
      </p:sp>
      <p:sp>
        <p:nvSpPr>
          <p:cNvPr id="165" name="PlaceHolder 2"/>
          <p:cNvSpPr>
            <a:spLocks noGrp="1"/>
          </p:cNvSpPr>
          <p:nvPr>
            <p:ph type="subTitle"/>
          </p:nvPr>
        </p:nvSpPr>
        <p:spPr>
          <a:xfrm>
            <a:off x="360000" y="3915000"/>
            <a:ext cx="9358920" cy="1483920"/>
          </a:xfrm>
          <a:prstGeom prst="rect">
            <a:avLst/>
          </a:prstGeom>
          <a:noFill/>
          <a:ln w="0">
            <a:noFill/>
          </a:ln>
        </p:spPr>
        <p:txBody>
          <a:bodyPr lIns="0" rIns="0" tIns="0" bIns="0" anchor="ctr">
            <a:noAutofit/>
          </a:bodyPr>
          <a:p>
            <a:pPr algn="ctr">
              <a:lnSpc>
                <a:spcPct val="100000"/>
              </a:lnSpc>
              <a:buNone/>
            </a:pPr>
            <a:r>
              <a:rPr b="0" lang="ja-JP" sz="2200" spc="-1" strike="noStrike">
                <a:solidFill>
                  <a:srgbClr val="ffffff"/>
                </a:solidFill>
                <a:latin typeface="Source Sans Pro"/>
              </a:rPr>
              <a:t>馬郡大誠　清水智也　杉本龍哉　辰己屋善旭　田尻鈴香</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de59"/>
            </a:gs>
            <a:gs pos="100000">
              <a:srgbClr val="b4c7dc"/>
            </a:gs>
          </a:gsLst>
          <a:lin ang="5400000"/>
        </a:grad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225720"/>
            <a:ext cx="9358920" cy="717840"/>
          </a:xfrm>
          <a:prstGeom prst="rect">
            <a:avLst/>
          </a:prstGeom>
          <a:noFill/>
          <a:ln w="0">
            <a:noFill/>
          </a:ln>
        </p:spPr>
        <p:txBody>
          <a:bodyPr lIns="0" rIns="0" tIns="0" bIns="0" anchor="ctr" anchorCtr="1">
            <a:noAutofit/>
          </a:bodyPr>
          <a:p>
            <a:pPr marL="432000" indent="-324000">
              <a:lnSpc>
                <a:spcPct val="100000"/>
              </a:lnSpc>
              <a:spcAft>
                <a:spcPts val="1057"/>
              </a:spcAft>
              <a:buClr>
                <a:srgbClr val="2c3e50"/>
              </a:buClr>
              <a:buSzPct val="90000"/>
              <a:buFont typeface="StarSymbol"/>
              <a:buAutoNum type="arabicPlain"/>
            </a:pPr>
            <a:r>
              <a:rPr b="1" lang="en-US" sz="2700" spc="-1" strike="noStrike">
                <a:solidFill>
                  <a:srgbClr val="ffffff"/>
                </a:solidFill>
                <a:latin typeface="Source Sans Pro Black"/>
              </a:rPr>
              <a:t>8 </a:t>
            </a:r>
            <a:r>
              <a:rPr b="1" lang="ja-JP" sz="2700" spc="-1" strike="noStrike">
                <a:solidFill>
                  <a:srgbClr val="ffffff"/>
                </a:solidFill>
                <a:latin typeface="Source Sans Pro Black"/>
              </a:rPr>
              <a:t>学んだ点、よくできた、成長した点</a:t>
            </a:r>
            <a:endParaRPr b="0" lang="en-US" sz="2700" spc="-1" strike="noStrike">
              <a:latin typeface="Arial"/>
            </a:endParaRPr>
          </a:p>
        </p:txBody>
      </p:sp>
      <p:sp>
        <p:nvSpPr>
          <p:cNvPr id="184" name="PlaceHolder 2"/>
          <p:cNvSpPr>
            <a:spLocks noGrp="1"/>
          </p:cNvSpPr>
          <p:nvPr>
            <p:ph type="subTitle"/>
          </p:nvPr>
        </p:nvSpPr>
        <p:spPr>
          <a:xfrm>
            <a:off x="360360" y="1981080"/>
            <a:ext cx="9358920" cy="3778920"/>
          </a:xfrm>
          <a:prstGeom prst="rect">
            <a:avLst/>
          </a:prstGeom>
          <a:noFill/>
          <a:ln w="0">
            <a:noFill/>
          </a:ln>
        </p:spPr>
        <p:txBody>
          <a:bodyPr lIns="0" rIns="0" tIns="0" bIns="0" anchor="t">
            <a:noAutofit/>
          </a:bodyPr>
          <a:p>
            <a:pPr marL="360000">
              <a:lnSpc>
                <a:spcPct val="200000"/>
              </a:lnSpc>
              <a:buClr>
                <a:srgbClr val="000000"/>
              </a:buClr>
              <a:buFont typeface="StarSymbol"/>
              <a:buAutoNum type="arabicPeriod"/>
            </a:pPr>
            <a:r>
              <a:rPr b="0" lang="ja-JP" sz="2000" spc="-1" strike="noStrike">
                <a:latin typeface="Arial"/>
              </a:rPr>
              <a:t>学んだ点・・・チームワークの大切さ、チーム内でのコミュニケーション</a:t>
            </a:r>
            <a:endParaRPr b="0" lang="en-US" sz="2000" spc="-1" strike="noStrike">
              <a:latin typeface="Arial"/>
              <a:ea typeface="游ゴシック"/>
            </a:endParaRPr>
          </a:p>
          <a:p>
            <a:pPr marL="360000">
              <a:lnSpc>
                <a:spcPct val="200000"/>
              </a:lnSpc>
              <a:buClr>
                <a:srgbClr val="000000"/>
              </a:buClr>
              <a:buFont typeface="StarSymbol"/>
              <a:buAutoNum type="arabicPeriod"/>
            </a:pPr>
            <a:r>
              <a:rPr b="0" lang="ja-JP" sz="2000" spc="-1" strike="noStrike">
                <a:latin typeface="Arial"/>
              </a:rPr>
              <a:t>よくできた点・・・機能要件ないの最低限の機能を実装することが出来た。</a:t>
            </a:r>
            <a:endParaRPr b="0" lang="en-US" sz="2000" spc="-1" strike="noStrike">
              <a:latin typeface="Arial"/>
              <a:ea typeface="游ゴシック"/>
            </a:endParaRPr>
          </a:p>
          <a:p>
            <a:pPr marL="360000">
              <a:lnSpc>
                <a:spcPct val="200000"/>
              </a:lnSpc>
              <a:buClr>
                <a:srgbClr val="000000"/>
              </a:buClr>
              <a:buFont typeface="StarSymbol"/>
              <a:buAutoNum type="arabicPeriod"/>
            </a:pPr>
            <a:r>
              <a:rPr b="0" lang="ja-JP" sz="2000" spc="-1" strike="noStrike">
                <a:latin typeface="Arial"/>
              </a:rPr>
              <a:t>成長した点・・・ホウ・レン・ソウをより意識するようになった。</a:t>
            </a:r>
            <a:endParaRPr b="0" lang="en-US" sz="2000" spc="-1" strike="noStrike">
              <a:latin typeface="Arial"/>
              <a:ea typeface="游ゴシック"/>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2116080"/>
            <a:ext cx="9358920" cy="717840"/>
          </a:xfrm>
          <a:prstGeom prst="rect">
            <a:avLst/>
          </a:prstGeom>
          <a:noFill/>
          <a:ln w="0">
            <a:noFill/>
          </a:ln>
        </p:spPr>
        <p:txBody>
          <a:bodyPr lIns="0" rIns="0" tIns="0" bIns="0" anchor="ctr" anchorCtr="1">
            <a:noAutofit/>
          </a:bodyPr>
          <a:p>
            <a:pPr algn="ctr">
              <a:lnSpc>
                <a:spcPct val="100000"/>
              </a:lnSpc>
              <a:buNone/>
            </a:pPr>
            <a:r>
              <a:rPr b="1" lang="ja-JP" sz="4400" spc="-1" strike="noStrike">
                <a:solidFill>
                  <a:srgbClr val="ffffff"/>
                </a:solidFill>
                <a:latin typeface="Source Sans Pro Black"/>
              </a:rPr>
              <a:t>ご清聴ありがとうございました</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de59"/>
            </a:gs>
            <a:gs pos="100000">
              <a:srgbClr val="b4c7dc"/>
            </a:gs>
          </a:gsLst>
          <a:lin ang="5400000"/>
        </a:gradFill>
      </p:bgPr>
    </p:bg>
    <p:spTree>
      <p:nvGrpSpPr>
        <p:cNvPr id="1" name=""/>
        <p:cNvGrpSpPr/>
        <p:nvPr/>
      </p:nvGrpSpPr>
      <p:grpSpPr>
        <a:xfrm>
          <a:off x="0" y="0"/>
          <a:ext cx="0" cy="0"/>
          <a:chOff x="0" y="0"/>
          <a:chExt cx="0" cy="0"/>
        </a:xfrm>
      </p:grpSpPr>
      <p:sp>
        <p:nvSpPr>
          <p:cNvPr id="166" name="PlaceHolder 1"/>
          <p:cNvSpPr>
            <a:spLocks noGrp="1"/>
          </p:cNvSpPr>
          <p:nvPr>
            <p:ph type="title"/>
          </p:nvPr>
        </p:nvSpPr>
        <p:spPr>
          <a:xfrm>
            <a:off x="360000" y="225720"/>
            <a:ext cx="9358920" cy="718920"/>
          </a:xfrm>
          <a:prstGeom prst="rect">
            <a:avLst/>
          </a:prstGeom>
          <a:noFill/>
          <a:ln w="0">
            <a:noFill/>
          </a:ln>
        </p:spPr>
        <p:txBody>
          <a:bodyPr lIns="0" rIns="0" tIns="0" bIns="0" anchor="ctr" anchorCtr="1">
            <a:noAutofit/>
          </a:bodyPr>
          <a:p>
            <a:pPr>
              <a:lnSpc>
                <a:spcPct val="100000"/>
              </a:lnSpc>
              <a:buNone/>
            </a:pPr>
            <a:r>
              <a:rPr b="1" lang="ja-JP" sz="2700" spc="-1" strike="noStrike">
                <a:solidFill>
                  <a:srgbClr val="ffffff"/>
                </a:solidFill>
                <a:latin typeface="Source Sans Pro Black"/>
              </a:rPr>
              <a:t>目次</a:t>
            </a:r>
            <a:endParaRPr b="0" lang="en-US" sz="2700" spc="-1" strike="noStrike">
              <a:latin typeface="Arial"/>
            </a:endParaRPr>
          </a:p>
        </p:txBody>
      </p:sp>
      <p:sp>
        <p:nvSpPr>
          <p:cNvPr id="167" name="PlaceHolder 2"/>
          <p:cNvSpPr>
            <a:spLocks noGrp="1"/>
          </p:cNvSpPr>
          <p:nvPr>
            <p:ph/>
          </p:nvPr>
        </p:nvSpPr>
        <p:spPr>
          <a:xfrm>
            <a:off x="360000" y="1440000"/>
            <a:ext cx="9358920" cy="3778920"/>
          </a:xfrm>
          <a:prstGeom prst="rect">
            <a:avLst/>
          </a:prstGeom>
          <a:noFill/>
          <a:ln w="0">
            <a:noFill/>
          </a:ln>
        </p:spPr>
        <p:txBody>
          <a:bodyPr lIns="0" rIns="0" tIns="0" bIns="0" anchor="t">
            <a:normAutofit fontScale="97000"/>
          </a:bodyPr>
          <a:p>
            <a:pPr marL="432000" indent="-324000">
              <a:lnSpc>
                <a:spcPct val="100000"/>
              </a:lnSpc>
              <a:spcAft>
                <a:spcPts val="1057"/>
              </a:spcAft>
              <a:buClr>
                <a:srgbClr val="2c3e50"/>
              </a:buClr>
              <a:buSzPct val="90000"/>
              <a:buFont typeface="OpenSymbol"/>
              <a:buAutoNum type="arabicPlain"/>
            </a:pPr>
            <a:r>
              <a:rPr b="1" lang="en-US" sz="2400" spc="-1" strike="noStrike">
                <a:solidFill>
                  <a:srgbClr val="2c3e50"/>
                </a:solidFill>
                <a:latin typeface="Source Sans Pro Semibold"/>
              </a:rPr>
              <a:t> </a:t>
            </a:r>
            <a:r>
              <a:rPr b="1" lang="ja-JP" sz="2400" spc="-1" strike="noStrike">
                <a:solidFill>
                  <a:srgbClr val="2c3e50"/>
                </a:solidFill>
                <a:latin typeface="Source Sans Pro Semibold"/>
              </a:rPr>
              <a:t>チームとしての目標</a:t>
            </a:r>
            <a:endParaRPr b="0" lang="en-US" sz="2400" spc="-1" strike="noStrike">
              <a:latin typeface="Arial"/>
            </a:endParaRPr>
          </a:p>
          <a:p>
            <a:pPr marL="432000" indent="-324000">
              <a:lnSpc>
                <a:spcPct val="100000"/>
              </a:lnSpc>
              <a:spcAft>
                <a:spcPts val="1057"/>
              </a:spcAft>
              <a:buClr>
                <a:srgbClr val="2c3e50"/>
              </a:buClr>
              <a:buSzPct val="90000"/>
              <a:buFont typeface="OpenSymbol"/>
              <a:buAutoNum type="arabicPlain"/>
            </a:pPr>
            <a:r>
              <a:rPr b="1" lang="en-US" sz="2400" spc="-1" strike="noStrike">
                <a:solidFill>
                  <a:srgbClr val="2c3e50"/>
                </a:solidFill>
                <a:latin typeface="Source Sans Pro Semibold"/>
              </a:rPr>
              <a:t> </a:t>
            </a:r>
            <a:r>
              <a:rPr b="1" lang="ja-JP" sz="2400" spc="-1" strike="noStrike">
                <a:solidFill>
                  <a:srgbClr val="2c3e50"/>
                </a:solidFill>
                <a:latin typeface="Source Sans Pro Semibold"/>
              </a:rPr>
              <a:t>各個人の目標</a:t>
            </a:r>
            <a:endParaRPr b="0" lang="en-US" sz="2400" spc="-1" strike="noStrike">
              <a:latin typeface="Arial"/>
            </a:endParaRPr>
          </a:p>
          <a:p>
            <a:pPr marL="432000" indent="-324000">
              <a:lnSpc>
                <a:spcPct val="100000"/>
              </a:lnSpc>
              <a:spcAft>
                <a:spcPts val="1057"/>
              </a:spcAft>
              <a:buClr>
                <a:srgbClr val="2c3e50"/>
              </a:buClr>
              <a:buSzPct val="90000"/>
              <a:buFont typeface="OpenSymbol"/>
              <a:buAutoNum type="arabicPlain"/>
            </a:pPr>
            <a:r>
              <a:rPr b="1" lang="en-US" sz="2400" spc="-1" strike="noStrike">
                <a:solidFill>
                  <a:srgbClr val="2c3e50"/>
                </a:solidFill>
                <a:latin typeface="Source Sans Pro Semibold"/>
              </a:rPr>
              <a:t> </a:t>
            </a:r>
            <a:r>
              <a:rPr b="1" lang="ja-JP" sz="2400" spc="-1" strike="noStrike">
                <a:solidFill>
                  <a:srgbClr val="2c3e50"/>
                </a:solidFill>
                <a:latin typeface="Source Sans Pro Semibold"/>
              </a:rPr>
              <a:t>作成物概要</a:t>
            </a:r>
            <a:endParaRPr b="0" lang="en-US" sz="2400" spc="-1" strike="noStrike">
              <a:latin typeface="Arial"/>
            </a:endParaRPr>
          </a:p>
          <a:p>
            <a:pPr marL="432000" indent="-324000">
              <a:lnSpc>
                <a:spcPct val="100000"/>
              </a:lnSpc>
              <a:spcAft>
                <a:spcPts val="1057"/>
              </a:spcAft>
              <a:buClr>
                <a:srgbClr val="2c3e50"/>
              </a:buClr>
              <a:buSzPct val="90000"/>
              <a:buFont typeface="OpenSymbol"/>
              <a:buAutoNum type="arabicPlain"/>
            </a:pPr>
            <a:r>
              <a:rPr b="1" lang="en-US" sz="2400" spc="-1" strike="noStrike">
                <a:solidFill>
                  <a:srgbClr val="2c3e50"/>
                </a:solidFill>
                <a:latin typeface="Source Sans Pro Semibold"/>
              </a:rPr>
              <a:t> </a:t>
            </a:r>
            <a:r>
              <a:rPr b="1" lang="ja-JP" sz="2400" spc="-1" strike="noStrike">
                <a:solidFill>
                  <a:srgbClr val="2c3e50"/>
                </a:solidFill>
                <a:latin typeface="Source Sans Pro Semibold"/>
              </a:rPr>
              <a:t>工夫した点</a:t>
            </a:r>
            <a:endParaRPr b="0" lang="en-US" sz="2400" spc="-1" strike="noStrike">
              <a:latin typeface="Arial"/>
            </a:endParaRPr>
          </a:p>
          <a:p>
            <a:pPr marL="432000" indent="-324000">
              <a:lnSpc>
                <a:spcPct val="100000"/>
              </a:lnSpc>
              <a:spcAft>
                <a:spcPts val="1057"/>
              </a:spcAft>
              <a:buClr>
                <a:srgbClr val="2c3e50"/>
              </a:buClr>
              <a:buSzPct val="90000"/>
              <a:buFont typeface="OpenSymbol"/>
              <a:buAutoNum type="arabicPlain"/>
            </a:pPr>
            <a:r>
              <a:rPr b="1" lang="en-US" sz="2400" spc="-1" strike="noStrike">
                <a:solidFill>
                  <a:srgbClr val="2c3e50"/>
                </a:solidFill>
                <a:latin typeface="Source Sans Pro Semibold"/>
              </a:rPr>
              <a:t> </a:t>
            </a:r>
            <a:r>
              <a:rPr b="1" lang="ja-JP" sz="2400" spc="-1" strike="noStrike">
                <a:solidFill>
                  <a:srgbClr val="2c3e50"/>
                </a:solidFill>
                <a:latin typeface="Source Sans Pro Semibold"/>
              </a:rPr>
              <a:t>デモ</a:t>
            </a:r>
            <a:endParaRPr b="0" lang="en-US" sz="2400" spc="-1" strike="noStrike">
              <a:latin typeface="Arial"/>
            </a:endParaRPr>
          </a:p>
          <a:p>
            <a:pPr marL="432000" indent="-324000">
              <a:lnSpc>
                <a:spcPct val="100000"/>
              </a:lnSpc>
              <a:spcAft>
                <a:spcPts val="1057"/>
              </a:spcAft>
              <a:buClr>
                <a:srgbClr val="2c3e50"/>
              </a:buClr>
              <a:buSzPct val="90000"/>
              <a:buFont typeface="OpenSymbol"/>
              <a:buAutoNum type="arabicPlain"/>
            </a:pPr>
            <a:r>
              <a:rPr b="1" lang="en-US" sz="2400" spc="-1" strike="noStrike">
                <a:solidFill>
                  <a:srgbClr val="2c3e50"/>
                </a:solidFill>
                <a:latin typeface="Source Sans Pro Semibold"/>
              </a:rPr>
              <a:t> </a:t>
            </a:r>
            <a:r>
              <a:rPr b="1" lang="ja-JP" sz="2400" spc="-1" strike="noStrike">
                <a:solidFill>
                  <a:srgbClr val="2c3e50"/>
                </a:solidFill>
                <a:latin typeface="Source Sans Pro Semibold"/>
              </a:rPr>
              <a:t>苦労した点</a:t>
            </a:r>
            <a:endParaRPr b="0" lang="en-US" sz="2400" spc="-1" strike="noStrike">
              <a:latin typeface="Arial"/>
            </a:endParaRPr>
          </a:p>
          <a:p>
            <a:pPr marL="432000" indent="-324000">
              <a:lnSpc>
                <a:spcPct val="100000"/>
              </a:lnSpc>
              <a:spcAft>
                <a:spcPts val="1057"/>
              </a:spcAft>
              <a:buClr>
                <a:srgbClr val="2c3e50"/>
              </a:buClr>
              <a:buSzPct val="90000"/>
              <a:buFont typeface="OpenSymbol"/>
              <a:buAutoNum type="arabicPlain"/>
            </a:pPr>
            <a:r>
              <a:rPr b="1" lang="en-US" sz="2400" spc="-1" strike="noStrike">
                <a:solidFill>
                  <a:srgbClr val="2c3e50"/>
                </a:solidFill>
                <a:latin typeface="Source Sans Pro Semibold"/>
              </a:rPr>
              <a:t> </a:t>
            </a:r>
            <a:r>
              <a:rPr b="1" lang="ja-JP" sz="2400" spc="-1" strike="noStrike">
                <a:solidFill>
                  <a:srgbClr val="2c3e50"/>
                </a:solidFill>
                <a:latin typeface="Source Sans Pro Semibold"/>
              </a:rPr>
              <a:t>今後の課題</a:t>
            </a:r>
            <a:endParaRPr b="0" lang="en-US" sz="2400" spc="-1" strike="noStrike">
              <a:latin typeface="Arial"/>
            </a:endParaRPr>
          </a:p>
          <a:p>
            <a:pPr marL="432000" indent="-324000">
              <a:lnSpc>
                <a:spcPct val="100000"/>
              </a:lnSpc>
              <a:spcAft>
                <a:spcPts val="1057"/>
              </a:spcAft>
              <a:buClr>
                <a:srgbClr val="2c3e50"/>
              </a:buClr>
              <a:buSzPct val="90000"/>
              <a:buFont typeface="OpenSymbol"/>
              <a:buAutoNum type="arabicPlain"/>
            </a:pPr>
            <a:r>
              <a:rPr b="1" lang="en-US" sz="2400" spc="-1" strike="noStrike">
                <a:solidFill>
                  <a:srgbClr val="2c3e50"/>
                </a:solidFill>
                <a:latin typeface="Source Sans Pro Semibold"/>
              </a:rPr>
              <a:t> </a:t>
            </a:r>
            <a:r>
              <a:rPr b="1" lang="ja-JP" sz="2400" spc="-1" strike="noStrike">
                <a:solidFill>
                  <a:srgbClr val="2c3e50"/>
                </a:solidFill>
                <a:latin typeface="Source Sans Pro Semibold"/>
              </a:rPr>
              <a:t>学んだ点、よくできた、成長した点。</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de59"/>
            </a:gs>
            <a:gs pos="100000">
              <a:srgbClr val="b4c7dc"/>
            </a:gs>
          </a:gsLst>
          <a:lin ang="5400000"/>
        </a:gradFill>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360000" y="225720"/>
            <a:ext cx="9358920" cy="717840"/>
          </a:xfrm>
          <a:prstGeom prst="rect">
            <a:avLst/>
          </a:prstGeom>
          <a:noFill/>
          <a:ln w="0">
            <a:noFill/>
          </a:ln>
        </p:spPr>
        <p:txBody>
          <a:bodyPr lIns="0" rIns="0" tIns="0" bIns="0" anchor="ctr" anchorCtr="1">
            <a:noAutofit/>
          </a:bodyPr>
          <a:p>
            <a:pPr marL="432000" indent="-324000">
              <a:lnSpc>
                <a:spcPct val="100000"/>
              </a:lnSpc>
              <a:spcAft>
                <a:spcPts val="1057"/>
              </a:spcAft>
              <a:buClr>
                <a:srgbClr val="2c3e50"/>
              </a:buClr>
              <a:buSzPct val="90000"/>
              <a:buFont typeface="StarSymbol"/>
              <a:buAutoNum type="arabicPlain"/>
            </a:pPr>
            <a:r>
              <a:rPr b="1" lang="en-US" sz="2700" spc="-1" strike="noStrike">
                <a:solidFill>
                  <a:srgbClr val="ffffff"/>
                </a:solidFill>
                <a:latin typeface="Source Sans Pro Black"/>
              </a:rPr>
              <a:t>1 </a:t>
            </a:r>
            <a:r>
              <a:rPr b="1" lang="ja-JP" sz="2700" spc="-1" strike="noStrike">
                <a:solidFill>
                  <a:srgbClr val="ffffff"/>
                </a:solidFill>
                <a:latin typeface="Source Sans Pro Black"/>
              </a:rPr>
              <a:t>チームとしての目標</a:t>
            </a:r>
            <a:endParaRPr b="0" lang="en-US" sz="2700" spc="-1" strike="noStrike">
              <a:latin typeface="Arial"/>
            </a:endParaRPr>
          </a:p>
        </p:txBody>
      </p:sp>
      <p:sp>
        <p:nvSpPr>
          <p:cNvPr id="169" name="PlaceHolder 2"/>
          <p:cNvSpPr>
            <a:spLocks noGrp="1"/>
          </p:cNvSpPr>
          <p:nvPr>
            <p:ph type="subTitle"/>
          </p:nvPr>
        </p:nvSpPr>
        <p:spPr>
          <a:xfrm>
            <a:off x="360000" y="1260000"/>
            <a:ext cx="9358920" cy="4139640"/>
          </a:xfrm>
          <a:prstGeom prst="rect">
            <a:avLst/>
          </a:prstGeom>
          <a:noFill/>
          <a:ln w="0">
            <a:noFill/>
          </a:ln>
        </p:spPr>
        <p:txBody>
          <a:bodyPr lIns="0" rIns="0" tIns="0" bIns="0" anchor="t">
            <a:noAutofit/>
          </a:bodyPr>
          <a:p>
            <a:pPr>
              <a:lnSpc>
                <a:spcPct val="100000"/>
              </a:lnSpc>
              <a:spcAft>
                <a:spcPts val="850"/>
              </a:spcAft>
              <a:buNone/>
            </a:pPr>
            <a:r>
              <a:rPr b="0" lang="ja-JP" sz="2400" spc="-1" strike="noStrike">
                <a:latin typeface="Arial"/>
              </a:rPr>
              <a:t>宿予約システムの導入</a:t>
            </a:r>
            <a:endParaRPr b="0" lang="en-US" sz="2400" spc="-1" strike="noStrike">
              <a:latin typeface="Arial"/>
            </a:endParaRPr>
          </a:p>
          <a:p>
            <a:pPr>
              <a:lnSpc>
                <a:spcPct val="100000"/>
              </a:lnSpc>
              <a:spcAft>
                <a:spcPts val="283"/>
              </a:spcAft>
              <a:buNone/>
            </a:pPr>
            <a:r>
              <a:rPr b="0" lang="ja-JP" sz="2400" spc="-1" strike="noStrike">
                <a:latin typeface="Arial"/>
              </a:rPr>
              <a:t>管理側・・・管理者のログイン</a:t>
            </a:r>
            <a:endParaRPr b="0" lang="en-US" sz="2400" spc="-1" strike="noStrike">
              <a:latin typeface="Arial"/>
            </a:endParaRPr>
          </a:p>
          <a:p>
            <a:pPr>
              <a:lnSpc>
                <a:spcPct val="100000"/>
              </a:lnSpc>
              <a:spcAft>
                <a:spcPts val="283"/>
              </a:spcAft>
              <a:buNone/>
            </a:pPr>
            <a:r>
              <a:rPr b="0" lang="en-US" sz="2400" spc="-1" strike="noStrike">
                <a:latin typeface="Arial"/>
              </a:rPr>
              <a:t>	</a:t>
            </a:r>
            <a:r>
              <a:rPr b="0" lang="en-US" sz="2400" spc="-1" strike="noStrike">
                <a:latin typeface="Arial"/>
              </a:rPr>
              <a:t>	</a:t>
            </a:r>
            <a:r>
              <a:rPr b="0" lang="en-US" sz="2400" spc="-1" strike="noStrike">
                <a:latin typeface="Arial"/>
              </a:rPr>
              <a:t>	</a:t>
            </a:r>
            <a:r>
              <a:rPr b="0" lang="en-US" sz="2400" spc="-1" strike="noStrike">
                <a:latin typeface="Arial"/>
              </a:rPr>
              <a:t>	</a:t>
            </a:r>
            <a:r>
              <a:rPr b="0" lang="ja-JP" sz="2400" spc="-1" strike="noStrike">
                <a:latin typeface="Arial"/>
              </a:rPr>
              <a:t>会員の登録、検索、変更、退会</a:t>
            </a:r>
            <a:endParaRPr b="0" lang="en-US" sz="2400" spc="-1" strike="noStrike">
              <a:latin typeface="Arial"/>
            </a:endParaRPr>
          </a:p>
          <a:p>
            <a:pPr>
              <a:lnSpc>
                <a:spcPct val="100000"/>
              </a:lnSpc>
              <a:spcAft>
                <a:spcPts val="283"/>
              </a:spcAft>
              <a:buNone/>
            </a:pPr>
            <a:r>
              <a:rPr b="0" lang="ja-JP" sz="2400" spc="-1" strike="noStrike">
                <a:latin typeface="Arial"/>
              </a:rPr>
              <a:t>　　　　　　宿情報の登録、検索、変更、削除</a:t>
            </a:r>
            <a:endParaRPr b="0" lang="en-US" sz="2400" spc="-1" strike="noStrike">
              <a:latin typeface="Arial"/>
            </a:endParaRPr>
          </a:p>
          <a:p>
            <a:pPr>
              <a:lnSpc>
                <a:spcPct val="100000"/>
              </a:lnSpc>
              <a:spcBef>
                <a:spcPts val="1417"/>
              </a:spcBef>
              <a:spcAft>
                <a:spcPts val="283"/>
              </a:spcAft>
              <a:buNone/>
            </a:pPr>
            <a:r>
              <a:rPr b="0" lang="ja-JP" sz="2400" spc="-1" strike="noStrike">
                <a:latin typeface="Arial"/>
              </a:rPr>
              <a:t>会員側・・・会員の登録、システムへのログイン、会員情報の変更</a:t>
            </a:r>
            <a:endParaRPr b="0" lang="en-US" sz="2400" spc="-1" strike="noStrike">
              <a:latin typeface="Arial"/>
            </a:endParaRPr>
          </a:p>
          <a:p>
            <a:pPr>
              <a:lnSpc>
                <a:spcPct val="100000"/>
              </a:lnSpc>
              <a:spcAft>
                <a:spcPts val="283"/>
              </a:spcAft>
              <a:buNone/>
            </a:pPr>
            <a:r>
              <a:rPr b="0" lang="en-US" sz="2400" spc="-1" strike="noStrike">
                <a:latin typeface="Arial"/>
              </a:rPr>
              <a:t>	</a:t>
            </a:r>
            <a:r>
              <a:rPr b="0" lang="en-US" sz="2400" spc="-1" strike="noStrike">
                <a:latin typeface="Arial"/>
              </a:rPr>
              <a:t>	</a:t>
            </a:r>
            <a:r>
              <a:rPr b="0" lang="en-US" sz="2400" spc="-1" strike="noStrike">
                <a:latin typeface="Arial"/>
              </a:rPr>
              <a:t>	</a:t>
            </a:r>
            <a:r>
              <a:rPr b="0" lang="en-US" sz="2400" spc="-1" strike="noStrike">
                <a:latin typeface="Arial"/>
              </a:rPr>
              <a:t>	</a:t>
            </a:r>
            <a:r>
              <a:rPr b="0" lang="ja-JP" sz="2400" spc="-1" strike="noStrike">
                <a:latin typeface="Arial"/>
              </a:rPr>
              <a:t>システムからの退会</a:t>
            </a:r>
            <a:endParaRPr b="0" lang="en-US" sz="2400" spc="-1" strike="noStrike">
              <a:latin typeface="Arial"/>
            </a:endParaRPr>
          </a:p>
          <a:p>
            <a:pPr>
              <a:lnSpc>
                <a:spcPct val="100000"/>
              </a:lnSpc>
              <a:spcAft>
                <a:spcPts val="283"/>
              </a:spcAft>
              <a:buNone/>
            </a:pPr>
            <a:r>
              <a:rPr b="0" lang="en-US" sz="2400" spc="-1" strike="noStrike">
                <a:latin typeface="Arial"/>
              </a:rPr>
              <a:t>	</a:t>
            </a:r>
            <a:r>
              <a:rPr b="0" lang="en-US" sz="2400" spc="-1" strike="noStrike">
                <a:latin typeface="Arial"/>
              </a:rPr>
              <a:t>	</a:t>
            </a:r>
            <a:r>
              <a:rPr b="0" lang="en-US" sz="2400" spc="-1" strike="noStrike">
                <a:latin typeface="Arial"/>
              </a:rPr>
              <a:t>	</a:t>
            </a:r>
            <a:r>
              <a:rPr b="0" lang="en-US" sz="2400" spc="-1" strike="noStrike">
                <a:latin typeface="Arial"/>
              </a:rPr>
              <a:t>	</a:t>
            </a:r>
            <a:r>
              <a:rPr b="0" lang="ja-JP" sz="2400" spc="-1" strike="noStrike">
                <a:latin typeface="Arial"/>
              </a:rPr>
              <a:t>宿の検索、宿の予約、予約した宿情報の確認</a:t>
            </a:r>
            <a:endParaRPr b="0" lang="en-US" sz="2400" spc="-1" strike="noStrike">
              <a:latin typeface="Arial"/>
            </a:endParaRPr>
          </a:p>
          <a:p>
            <a:pPr algn="ctr">
              <a:lnSpc>
                <a:spcPct val="100000"/>
              </a:lnSpc>
              <a:buNone/>
            </a:pPr>
            <a:endParaRPr b="0" lang="en-US" sz="2400" spc="-1" strike="noStrike">
              <a:latin typeface="Arial"/>
            </a:endParaRPr>
          </a:p>
          <a:p>
            <a:pPr algn="ctr">
              <a:lnSpc>
                <a:spcPct val="100000"/>
              </a:lnSpc>
              <a:buNone/>
            </a:pPr>
            <a:r>
              <a:rPr b="0" lang="ja-JP" sz="3200" spc="-1" strike="noStrike">
                <a:latin typeface="Arial"/>
              </a:rPr>
              <a:t>最低限の機能を実装する </a:t>
            </a:r>
            <a:endParaRPr b="0" lang="en-US" sz="3200" spc="-1" strike="noStrike">
              <a:latin typeface="Arial"/>
            </a:endParaRPr>
          </a:p>
          <a:p>
            <a:pPr>
              <a:lnSpc>
                <a:spcPct val="100000"/>
              </a:lnSpc>
              <a:buNone/>
            </a:pPr>
            <a:r>
              <a:rPr b="0" lang="ja-JP" sz="3200" spc="-1" strike="noStrike">
                <a:latin typeface="Arial"/>
              </a:rPr>
              <a:t>　　　</a:t>
            </a:r>
            <a:endParaRPr b="0" lang="en-US" sz="3200" spc="-1" strike="noStrike">
              <a:latin typeface="Arial"/>
            </a:endParaRPr>
          </a:p>
          <a:p>
            <a:pPr>
              <a:lnSpc>
                <a:spcPct val="100000"/>
              </a:lnSpc>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de59"/>
            </a:gs>
            <a:gs pos="100000">
              <a:srgbClr val="b4c7dc"/>
            </a:gs>
          </a:gsLst>
          <a:lin ang="5400000"/>
        </a:gradFill>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360000" y="225720"/>
            <a:ext cx="9358920" cy="717840"/>
          </a:xfrm>
          <a:prstGeom prst="rect">
            <a:avLst/>
          </a:prstGeom>
          <a:noFill/>
          <a:ln w="0">
            <a:noFill/>
          </a:ln>
        </p:spPr>
        <p:txBody>
          <a:bodyPr lIns="0" rIns="0" tIns="0" bIns="0" anchor="ctr" anchorCtr="1">
            <a:noAutofit/>
          </a:bodyPr>
          <a:p>
            <a:pPr marL="432000" indent="-324000">
              <a:lnSpc>
                <a:spcPct val="100000"/>
              </a:lnSpc>
              <a:spcAft>
                <a:spcPts val="1057"/>
              </a:spcAft>
              <a:buClr>
                <a:srgbClr val="2c3e50"/>
              </a:buClr>
              <a:buSzPct val="90000"/>
              <a:buFont typeface="StarSymbol"/>
              <a:buAutoNum type="arabicPlain"/>
            </a:pPr>
            <a:r>
              <a:rPr b="1" lang="en-US" sz="2700" spc="-1" strike="noStrike">
                <a:solidFill>
                  <a:srgbClr val="ffffff"/>
                </a:solidFill>
                <a:latin typeface="Source Sans Pro Black"/>
              </a:rPr>
              <a:t>2 </a:t>
            </a:r>
            <a:r>
              <a:rPr b="1" lang="ja-JP" sz="2700" spc="-1" strike="noStrike">
                <a:solidFill>
                  <a:srgbClr val="ffffff"/>
                </a:solidFill>
                <a:latin typeface="Source Sans Pro Black"/>
              </a:rPr>
              <a:t>各個人の目標</a:t>
            </a:r>
            <a:endParaRPr b="0" lang="en-US" sz="2700" spc="-1" strike="noStrike">
              <a:latin typeface="Arial"/>
            </a:endParaRPr>
          </a:p>
        </p:txBody>
      </p:sp>
      <p:sp>
        <p:nvSpPr>
          <p:cNvPr id="171" name="PlaceHolder 2"/>
          <p:cNvSpPr>
            <a:spLocks noGrp="1"/>
          </p:cNvSpPr>
          <p:nvPr>
            <p:ph type="subTitle"/>
          </p:nvPr>
        </p:nvSpPr>
        <p:spPr>
          <a:xfrm>
            <a:off x="360000" y="1260000"/>
            <a:ext cx="9358920" cy="3778920"/>
          </a:xfrm>
          <a:prstGeom prst="rect">
            <a:avLst/>
          </a:prstGeom>
          <a:noFill/>
          <a:ln w="0">
            <a:noFill/>
          </a:ln>
        </p:spPr>
        <p:txBody>
          <a:bodyPr lIns="0" rIns="0" tIns="0" bIns="0" anchor="t">
            <a:noAutofit/>
          </a:bodyPr>
          <a:p>
            <a:pPr>
              <a:lnSpc>
                <a:spcPct val="100000"/>
              </a:lnSpc>
              <a:buNone/>
            </a:pPr>
            <a:r>
              <a:rPr b="0" lang="ja-JP" sz="2000" spc="-1" strike="noStrike">
                <a:solidFill>
                  <a:srgbClr val="2c3e50"/>
                </a:solidFill>
                <a:latin typeface="Source Sans Pro"/>
              </a:rPr>
              <a:t>馬郡大誠（プロジェクトリーダー）・・・</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r>
              <a:rPr b="0" lang="ja-JP" sz="2000" spc="-1" strike="noStrike">
                <a:solidFill>
                  <a:srgbClr val="2c3e50"/>
                </a:solidFill>
                <a:latin typeface="Source Sans Pro"/>
              </a:rPr>
              <a:t>清水智也（テクニカルリーダー）・・・班員にそれぞれが作成した機能につい</a:t>
            </a:r>
            <a:r>
              <a:rPr b="0" lang="en-US" sz="2000" spc="-1" strike="noStrike">
                <a:solidFill>
                  <a:srgbClr val="2c3e50"/>
                </a:solidFill>
                <a:latin typeface="Source Sans Pro"/>
              </a:rPr>
              <a:t>	</a:t>
            </a:r>
            <a:r>
              <a:rPr b="0" lang="en-US" sz="2000" spc="-1" strike="noStrike">
                <a:solidFill>
                  <a:srgbClr val="2c3e50"/>
                </a:solidFill>
                <a:latin typeface="Source Sans Pro"/>
              </a:rPr>
              <a:t>	</a:t>
            </a:r>
            <a:r>
              <a:rPr b="0" lang="en-US" sz="2000" spc="-1" strike="noStrike">
                <a:solidFill>
                  <a:srgbClr val="2c3e50"/>
                </a:solidFill>
                <a:latin typeface="Source Sans Pro"/>
              </a:rPr>
              <a:t>	</a:t>
            </a:r>
            <a:r>
              <a:rPr b="0" lang="en-US" sz="2000" spc="-1" strike="noStrike">
                <a:solidFill>
                  <a:srgbClr val="2c3e50"/>
                </a:solidFill>
                <a:latin typeface="Source Sans Pro"/>
              </a:rPr>
              <a:t>	</a:t>
            </a:r>
            <a:r>
              <a:rPr b="0" lang="en-US" sz="2000" spc="-1" strike="noStrike">
                <a:solidFill>
                  <a:srgbClr val="2c3e50"/>
                </a:solidFill>
                <a:latin typeface="Source Sans Pro"/>
              </a:rPr>
              <a:t>	</a:t>
            </a:r>
            <a:r>
              <a:rPr b="0" lang="en-US" sz="2000" spc="-1" strike="noStrike">
                <a:solidFill>
                  <a:srgbClr val="2c3e50"/>
                </a:solidFill>
                <a:latin typeface="Source Sans Pro"/>
              </a:rPr>
              <a:t>	</a:t>
            </a:r>
            <a:r>
              <a:rPr b="0" lang="en-US" sz="2000" spc="-1" strike="noStrike">
                <a:solidFill>
                  <a:srgbClr val="2c3e50"/>
                </a:solidFill>
                <a:latin typeface="Source Sans Pro"/>
              </a:rPr>
              <a:t>	</a:t>
            </a:r>
            <a:r>
              <a:rPr b="0" lang="en-US" sz="2000" spc="-1" strike="noStrike">
                <a:solidFill>
                  <a:srgbClr val="2c3e50"/>
                </a:solidFill>
                <a:latin typeface="Source Sans Pro"/>
              </a:rPr>
              <a:t>	</a:t>
            </a:r>
            <a:r>
              <a:rPr b="0" lang="en-US" sz="2000" spc="-1" strike="noStrike">
                <a:solidFill>
                  <a:srgbClr val="2c3e50"/>
                </a:solidFill>
                <a:latin typeface="Source Sans Pro"/>
              </a:rPr>
              <a:t>	</a:t>
            </a:r>
            <a:r>
              <a:rPr b="0" lang="en-US" sz="2000" spc="-1" strike="noStrike">
                <a:solidFill>
                  <a:srgbClr val="2c3e50"/>
                </a:solidFill>
                <a:latin typeface="Source Sans Pro"/>
              </a:rPr>
              <a:t>	</a:t>
            </a:r>
            <a:r>
              <a:rPr b="0" lang="ja-JP" sz="2000" spc="-1" strike="noStrike">
                <a:solidFill>
                  <a:srgbClr val="2c3e50"/>
                </a:solidFill>
                <a:latin typeface="Source Sans Pro"/>
              </a:rPr>
              <a:t>　    て理解してもらう</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r>
              <a:rPr b="0" lang="ja-JP" sz="2000" spc="-1" strike="noStrike">
                <a:solidFill>
                  <a:srgbClr val="2c3e50"/>
                </a:solidFill>
                <a:latin typeface="Source Sans Pro"/>
              </a:rPr>
              <a:t>杉本龍哉（データベースリーダー）・・・</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r>
              <a:rPr b="0" lang="ja-JP" sz="2000" spc="-1" strike="noStrike">
                <a:solidFill>
                  <a:srgbClr val="2c3e50"/>
                </a:solidFill>
                <a:latin typeface="Source Sans Pro"/>
              </a:rPr>
              <a:t>辰己屋善旭（ドキュメントリーダー）・・・設計書の作成</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r>
              <a:rPr b="0" lang="ja-JP" sz="2000" spc="-1" strike="noStrike">
                <a:solidFill>
                  <a:srgbClr val="2c3e50"/>
                </a:solidFill>
                <a:latin typeface="Source Sans Pro"/>
              </a:rPr>
              <a:t>田尻鈴香（テストリーダー）・・・</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de59"/>
            </a:gs>
            <a:gs pos="100000">
              <a:srgbClr val="b4c7dc"/>
            </a:gs>
          </a:gsLst>
          <a:lin ang="5400000"/>
        </a:gradFill>
      </p:bgPr>
    </p:bg>
    <p:spTree>
      <p:nvGrpSpPr>
        <p:cNvPr id="1" name=""/>
        <p:cNvGrpSpPr/>
        <p:nvPr/>
      </p:nvGrpSpPr>
      <p:grpSpPr>
        <a:xfrm>
          <a:off x="0" y="0"/>
          <a:ext cx="0" cy="0"/>
          <a:chOff x="0" y="0"/>
          <a:chExt cx="0" cy="0"/>
        </a:xfrm>
      </p:grpSpPr>
      <p:sp>
        <p:nvSpPr>
          <p:cNvPr id="172" name="PlaceHolder 1"/>
          <p:cNvSpPr>
            <a:spLocks noGrp="1"/>
          </p:cNvSpPr>
          <p:nvPr>
            <p:ph type="title"/>
          </p:nvPr>
        </p:nvSpPr>
        <p:spPr>
          <a:xfrm>
            <a:off x="360000" y="225720"/>
            <a:ext cx="9358920" cy="717840"/>
          </a:xfrm>
          <a:prstGeom prst="rect">
            <a:avLst/>
          </a:prstGeom>
          <a:noFill/>
          <a:ln w="0">
            <a:noFill/>
          </a:ln>
        </p:spPr>
        <p:txBody>
          <a:bodyPr lIns="0" rIns="0" tIns="0" bIns="0" anchor="ctr" anchorCtr="1">
            <a:noAutofit/>
          </a:bodyPr>
          <a:p>
            <a:pPr marL="432000" indent="-324000">
              <a:lnSpc>
                <a:spcPct val="100000"/>
              </a:lnSpc>
              <a:spcAft>
                <a:spcPts val="1057"/>
              </a:spcAft>
              <a:buClr>
                <a:srgbClr val="2c3e50"/>
              </a:buClr>
              <a:buSzPct val="90000"/>
              <a:buFont typeface="StarSymbol"/>
              <a:buAutoNum type="arabicPlain"/>
            </a:pPr>
            <a:r>
              <a:rPr b="1" lang="en-US" sz="2700" spc="-1" strike="noStrike">
                <a:solidFill>
                  <a:srgbClr val="ffffff"/>
                </a:solidFill>
                <a:latin typeface="Source Sans Pro Black"/>
              </a:rPr>
              <a:t>3 </a:t>
            </a:r>
            <a:r>
              <a:rPr b="1" lang="ja-JP" sz="2700" spc="-1" strike="noStrike">
                <a:solidFill>
                  <a:srgbClr val="ffffff"/>
                </a:solidFill>
                <a:latin typeface="Source Sans Pro Black"/>
              </a:rPr>
              <a:t>作成物概要</a:t>
            </a:r>
            <a:endParaRPr b="0" lang="en-US" sz="2700" spc="-1" strike="noStrike">
              <a:latin typeface="Arial"/>
            </a:endParaRPr>
          </a:p>
        </p:txBody>
      </p:sp>
      <p:sp>
        <p:nvSpPr>
          <p:cNvPr id="173" name="PlaceHolder 2"/>
          <p:cNvSpPr>
            <a:spLocks noGrp="1"/>
          </p:cNvSpPr>
          <p:nvPr>
            <p:ph type="subTitle"/>
          </p:nvPr>
        </p:nvSpPr>
        <p:spPr>
          <a:xfrm>
            <a:off x="360000" y="1485000"/>
            <a:ext cx="9358920" cy="3778920"/>
          </a:xfrm>
          <a:prstGeom prst="rect">
            <a:avLst/>
          </a:prstGeom>
          <a:noFill/>
          <a:ln w="0">
            <a:noFill/>
          </a:ln>
        </p:spPr>
        <p:txBody>
          <a:bodyPr lIns="0" rIns="0" tIns="0" bIns="0" anchor="t">
            <a:noAutofit/>
          </a:bodyPr>
          <a:p>
            <a:pPr>
              <a:lnSpc>
                <a:spcPct val="100000"/>
              </a:lnSpc>
              <a:spcAft>
                <a:spcPts val="567"/>
              </a:spcAft>
              <a:buNone/>
            </a:pPr>
            <a:r>
              <a:rPr b="0" lang="ja-JP" sz="2000" spc="-1" strike="noStrike">
                <a:latin typeface="Arial"/>
              </a:rPr>
              <a:t>・作成した機能</a:t>
            </a:r>
            <a:endParaRPr b="0" lang="en-US" sz="2000" spc="-1" strike="noStrike">
              <a:latin typeface="Arial"/>
            </a:endParaRPr>
          </a:p>
          <a:p>
            <a:pPr>
              <a:lnSpc>
                <a:spcPct val="100000"/>
              </a:lnSpc>
              <a:spcAft>
                <a:spcPts val="567"/>
              </a:spcAft>
              <a:buNone/>
            </a:pPr>
            <a:r>
              <a:rPr b="0" lang="ja-JP" sz="2000" spc="-1" strike="noStrike">
                <a:latin typeface="Arial"/>
              </a:rPr>
              <a:t>１．管理側の機能・・・管理者のログイン</a:t>
            </a:r>
            <a:endParaRPr b="0" lang="en-US" sz="2000" spc="-1" strike="noStrike">
              <a:latin typeface="Arial"/>
            </a:endParaRPr>
          </a:p>
          <a:p>
            <a:pPr>
              <a:lnSpc>
                <a:spcPct val="100000"/>
              </a:lnSpc>
              <a:spcAft>
                <a:spcPts val="567"/>
              </a:spcAft>
              <a:buNone/>
            </a:pP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ja-JP" sz="2000" spc="-1" strike="noStrike">
                <a:latin typeface="Arial"/>
              </a:rPr>
              <a:t>会員情報の登録、検索、変更、削除</a:t>
            </a:r>
            <a:endParaRPr b="0" lang="en-US" sz="2000" spc="-1" strike="noStrike">
              <a:latin typeface="Arial"/>
            </a:endParaRPr>
          </a:p>
          <a:p>
            <a:pPr>
              <a:lnSpc>
                <a:spcPct val="100000"/>
              </a:lnSpc>
              <a:spcAft>
                <a:spcPts val="567"/>
              </a:spcAft>
              <a:buNone/>
            </a:pP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ja-JP" sz="2000" spc="-1" strike="noStrike">
                <a:latin typeface="Arial"/>
              </a:rPr>
              <a:t>宿情報の登録、検索、変更、削除</a:t>
            </a:r>
            <a:endParaRPr b="0" lang="en-US" sz="2000" spc="-1" strike="noStrike">
              <a:latin typeface="Arial"/>
            </a:endParaRPr>
          </a:p>
          <a:p>
            <a:pPr>
              <a:lnSpc>
                <a:spcPct val="100000"/>
              </a:lnSpc>
              <a:buNone/>
            </a:pPr>
            <a:endParaRPr b="0" lang="en-US" sz="2000" spc="-1" strike="noStrike">
              <a:latin typeface="Arial"/>
            </a:endParaRPr>
          </a:p>
          <a:p>
            <a:pPr>
              <a:lnSpc>
                <a:spcPct val="100000"/>
              </a:lnSpc>
              <a:spcAft>
                <a:spcPts val="567"/>
              </a:spcAft>
              <a:buNone/>
            </a:pPr>
            <a:r>
              <a:rPr b="0" lang="ja-JP" sz="2000" spc="-1" strike="noStrike">
                <a:latin typeface="Arial"/>
                <a:ea typeface="游ゴシック"/>
              </a:rPr>
              <a:t>２．会員側の機能・・・</a:t>
            </a:r>
            <a:r>
              <a:rPr b="0" lang="ja-JP" sz="2000" spc="-1" strike="noStrike">
                <a:latin typeface="Arial"/>
              </a:rPr>
              <a:t>新規会員登録、システムへのログイン</a:t>
            </a:r>
            <a:endParaRPr b="0" lang="en-US" sz="2000" spc="-1" strike="noStrike">
              <a:latin typeface="Arial"/>
            </a:endParaRPr>
          </a:p>
          <a:p>
            <a:pPr>
              <a:lnSpc>
                <a:spcPct val="100000"/>
              </a:lnSpc>
              <a:spcAft>
                <a:spcPts val="567"/>
              </a:spcAft>
              <a:buNone/>
            </a:pP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ja-JP" sz="2000" spc="-1" strike="noStrike">
                <a:latin typeface="Arial"/>
              </a:rPr>
              <a:t>会員情報の変更、システムからの退会</a:t>
            </a:r>
            <a:endParaRPr b="0" lang="en-US" sz="2000" spc="-1" strike="noStrike">
              <a:latin typeface="Arial"/>
            </a:endParaRPr>
          </a:p>
          <a:p>
            <a:pPr>
              <a:lnSpc>
                <a:spcPct val="100000"/>
              </a:lnSpc>
              <a:spcAft>
                <a:spcPts val="567"/>
              </a:spcAft>
              <a:buNone/>
            </a:pP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en-US" sz="2000" spc="-1" strike="noStrike">
                <a:latin typeface="Arial"/>
              </a:rPr>
              <a:t> </a:t>
            </a:r>
            <a:r>
              <a:rPr b="0" lang="ja-JP" sz="2000" spc="-1" strike="noStrike">
                <a:latin typeface="Arial"/>
              </a:rPr>
              <a:t>宿の検索、宿の予約</a:t>
            </a:r>
            <a:endParaRPr b="0" lang="en-US" sz="2000" spc="-1" strike="noStrike">
              <a:latin typeface="Arial"/>
            </a:endParaRPr>
          </a:p>
          <a:p>
            <a:pPr>
              <a:lnSpc>
                <a:spcPct val="100000"/>
              </a:lnSpc>
              <a:spcAft>
                <a:spcPts val="567"/>
              </a:spcAft>
              <a:buNone/>
            </a:pPr>
            <a:r>
              <a:rPr b="0" lang="ja-JP" sz="2000" spc="-1" strike="noStrike">
                <a:latin typeface="Arial"/>
              </a:rPr>
              <a:t>　　　　　　　　　　　予約した宿情報の確認</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de59"/>
            </a:gs>
            <a:gs pos="100000">
              <a:srgbClr val="b4c7dc"/>
            </a:gs>
          </a:gsLst>
          <a:lin ang="5400000"/>
        </a:grad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360000" y="225720"/>
            <a:ext cx="9358920" cy="717840"/>
          </a:xfrm>
          <a:prstGeom prst="rect">
            <a:avLst/>
          </a:prstGeom>
          <a:noFill/>
          <a:ln w="0">
            <a:noFill/>
          </a:ln>
        </p:spPr>
        <p:txBody>
          <a:bodyPr lIns="0" rIns="0" tIns="0" bIns="0" anchor="ctr" anchorCtr="1">
            <a:noAutofit/>
          </a:bodyPr>
          <a:p>
            <a:pPr marL="432000" indent="-324000">
              <a:lnSpc>
                <a:spcPct val="100000"/>
              </a:lnSpc>
              <a:spcAft>
                <a:spcPts val="1057"/>
              </a:spcAft>
              <a:buClr>
                <a:srgbClr val="2c3e50"/>
              </a:buClr>
              <a:buSzPct val="90000"/>
              <a:buFont typeface="StarSymbol"/>
              <a:buAutoNum type="arabicPlain"/>
            </a:pPr>
            <a:r>
              <a:rPr b="1" lang="en-US" sz="2700" spc="-1" strike="noStrike">
                <a:solidFill>
                  <a:srgbClr val="ffffff"/>
                </a:solidFill>
                <a:latin typeface="Source Sans Pro Black"/>
              </a:rPr>
              <a:t>4 </a:t>
            </a:r>
            <a:r>
              <a:rPr b="1" lang="ja-JP" sz="2700" spc="-1" strike="noStrike">
                <a:solidFill>
                  <a:srgbClr val="ffffff"/>
                </a:solidFill>
                <a:latin typeface="Source Sans Pro Black"/>
              </a:rPr>
              <a:t>工夫した点</a:t>
            </a:r>
            <a:endParaRPr b="0" lang="en-US" sz="2700" spc="-1" strike="noStrike">
              <a:latin typeface="Arial"/>
            </a:endParaRPr>
          </a:p>
        </p:txBody>
      </p:sp>
      <p:sp>
        <p:nvSpPr>
          <p:cNvPr id="175" name="PlaceHolder 2"/>
          <p:cNvSpPr>
            <a:spLocks noGrp="1"/>
          </p:cNvSpPr>
          <p:nvPr>
            <p:ph type="subTitle"/>
          </p:nvPr>
        </p:nvSpPr>
        <p:spPr>
          <a:xfrm>
            <a:off x="252000" y="1377000"/>
            <a:ext cx="9358920" cy="3778920"/>
          </a:xfrm>
          <a:prstGeom prst="rect">
            <a:avLst/>
          </a:prstGeom>
          <a:noFill/>
          <a:ln w="0">
            <a:noFill/>
          </a:ln>
        </p:spPr>
        <p:txBody>
          <a:bodyPr lIns="0" rIns="0" tIns="0" bIns="0" anchor="t">
            <a:noAutofit/>
          </a:bodyPr>
          <a:p>
            <a:r>
              <a:rPr b="0" lang="ja-JP" sz="3200" spc="-1" strike="noStrike">
                <a:latin typeface="Arial"/>
              </a:rPr>
              <a:t>・要件定義、設計の資料作成に時間をかけた</a:t>
            </a:r>
            <a:endParaRPr b="0" lang="en-US" sz="3200" spc="-1" strike="noStrike">
              <a:latin typeface="Arial"/>
            </a:endParaRPr>
          </a:p>
          <a:p>
            <a:endParaRPr b="0" lang="en-US" sz="3200" spc="-1" strike="noStrike">
              <a:latin typeface="Arial"/>
            </a:endParaRPr>
          </a:p>
          <a:p>
            <a:pPr>
              <a:lnSpc>
                <a:spcPct val="100000"/>
              </a:lnSpc>
              <a:buNone/>
            </a:pPr>
            <a:r>
              <a:rPr b="0" lang="ja-JP" sz="3200" spc="-1" strike="noStrike">
                <a:latin typeface="Arial"/>
              </a:rPr>
              <a:t>・作成した資料を基にコードを作成した</a:t>
            </a:r>
            <a:endParaRPr b="0" lang="en-US" sz="3200" spc="-1" strike="noStrike">
              <a:latin typeface="Arial"/>
            </a:endParaRPr>
          </a:p>
          <a:p>
            <a:pPr>
              <a:lnSpc>
                <a:spcPct val="100000"/>
              </a:lnSpc>
              <a:buNone/>
            </a:pPr>
            <a:endParaRPr b="0" lang="en-US" sz="3200" spc="-1" strike="noStrike">
              <a:latin typeface="Arial"/>
            </a:endParaRPr>
          </a:p>
          <a:p>
            <a:pPr>
              <a:lnSpc>
                <a:spcPct val="100000"/>
              </a:lnSpc>
              <a:buNone/>
            </a:pPr>
            <a:r>
              <a:rPr b="0" lang="ja-JP" sz="3200" spc="-1" strike="noStrike">
                <a:latin typeface="Arial"/>
              </a:rPr>
              <a:t>・</a:t>
            </a:r>
            <a:r>
              <a:rPr b="0" lang="en-US" sz="3200" spc="-1" strike="noStrike">
                <a:latin typeface="Arial"/>
              </a:rPr>
              <a:t>CSS</a:t>
            </a:r>
            <a:r>
              <a:rPr b="0" lang="ja-JP" sz="3200" spc="-1" strike="noStrike">
                <a:latin typeface="Arial"/>
              </a:rPr>
              <a:t>でのデザインの実装</a:t>
            </a:r>
            <a:endParaRPr b="0" lang="en-US" sz="3200" spc="-1" strike="noStrike">
              <a:latin typeface="Arial"/>
            </a:endParaRPr>
          </a:p>
          <a:p>
            <a:pPr>
              <a:lnSpc>
                <a:spcPct val="100000"/>
              </a:lnSpc>
              <a:buNone/>
            </a:pPr>
            <a:endParaRPr b="0" lang="en-US" sz="3200" spc="-1" strike="noStrike">
              <a:latin typeface="Arial"/>
            </a:endParaRPr>
          </a:p>
          <a:p>
            <a:pPr>
              <a:lnSpc>
                <a:spcPct val="100000"/>
              </a:lnSpc>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de59"/>
            </a:gs>
            <a:gs pos="100000">
              <a:srgbClr val="b4c7dc"/>
            </a:gs>
          </a:gsLst>
          <a:lin ang="5400000"/>
        </a:grad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360000" y="225720"/>
            <a:ext cx="9358920" cy="717840"/>
          </a:xfrm>
          <a:prstGeom prst="rect">
            <a:avLst/>
          </a:prstGeom>
          <a:noFill/>
          <a:ln w="0">
            <a:noFill/>
          </a:ln>
        </p:spPr>
        <p:txBody>
          <a:bodyPr lIns="0" rIns="0" tIns="0" bIns="0" anchor="ctr" anchorCtr="1">
            <a:noAutofit/>
          </a:bodyPr>
          <a:p>
            <a:pPr marL="432000" indent="-324000">
              <a:lnSpc>
                <a:spcPct val="100000"/>
              </a:lnSpc>
              <a:spcAft>
                <a:spcPts val="1057"/>
              </a:spcAft>
              <a:buClr>
                <a:srgbClr val="2c3e50"/>
              </a:buClr>
              <a:buSzPct val="90000"/>
              <a:buFont typeface="StarSymbol"/>
              <a:buAutoNum type="arabicPlain"/>
            </a:pPr>
            <a:r>
              <a:rPr b="1" lang="en-US" sz="2700" spc="-1" strike="noStrike">
                <a:solidFill>
                  <a:srgbClr val="ffffff"/>
                </a:solidFill>
                <a:latin typeface="Source Sans Pro Black"/>
              </a:rPr>
              <a:t>5</a:t>
            </a:r>
            <a:r>
              <a:rPr b="1" lang="ja-JP" sz="2700" spc="-1" strike="noStrike">
                <a:solidFill>
                  <a:srgbClr val="ffffff"/>
                </a:solidFill>
                <a:latin typeface="Source Sans Pro Black"/>
              </a:rPr>
              <a:t>デモ</a:t>
            </a:r>
            <a:endParaRPr b="0" lang="en-US" sz="2700" spc="-1" strike="noStrike">
              <a:latin typeface="Arial"/>
            </a:endParaRPr>
          </a:p>
        </p:txBody>
      </p:sp>
      <p:sp>
        <p:nvSpPr>
          <p:cNvPr id="177" name="PlaceHolder 2"/>
          <p:cNvSpPr>
            <a:spLocks noGrp="1"/>
          </p:cNvSpPr>
          <p:nvPr>
            <p:ph type="subTitle"/>
          </p:nvPr>
        </p:nvSpPr>
        <p:spPr>
          <a:xfrm>
            <a:off x="360000" y="1485000"/>
            <a:ext cx="9358920" cy="3778920"/>
          </a:xfrm>
          <a:prstGeom prst="rect">
            <a:avLst/>
          </a:prstGeom>
          <a:noFill/>
          <a:ln w="0">
            <a:noFill/>
          </a:ln>
        </p:spPr>
        <p:txBody>
          <a:bodyPr lIns="0" rIns="0" tIns="0" bIns="0" anchor="t">
            <a:noAutofit/>
          </a:bodyPr>
          <a:p>
            <a:pPr algn="ctr">
              <a:lnSpc>
                <a:spcPct val="100000"/>
              </a:lnSpc>
              <a:buNone/>
            </a:pPr>
            <a:r>
              <a:rPr b="0" lang="ja-JP" sz="3200" spc="-1" strike="noStrike">
                <a:solidFill>
                  <a:srgbClr val="2c3e50"/>
                </a:solidFill>
                <a:latin typeface="Source Sans Pro"/>
              </a:rPr>
              <a:t>画面にご注目ください。</a:t>
            </a:r>
            <a:endParaRPr b="0" lang="en-US" sz="3200" spc="-1" strike="noStrike">
              <a:latin typeface="Arial"/>
            </a:endParaRPr>
          </a:p>
          <a:p>
            <a:pPr algn="ctr">
              <a:lnSpc>
                <a:spcPct val="100000"/>
              </a:lnSpc>
              <a:buNone/>
            </a:pPr>
            <a:endParaRPr b="0" lang="en-US" sz="3200" spc="-1" strike="noStrike">
              <a:latin typeface="Arial"/>
            </a:endParaRPr>
          </a:p>
          <a:p>
            <a:pPr algn="ctr">
              <a:lnSpc>
                <a:spcPct val="100000"/>
              </a:lnSpc>
              <a:buNone/>
            </a:pPr>
            <a:endParaRPr b="0" lang="en-US" sz="3200" spc="-1" strike="noStrike">
              <a:latin typeface="Arial"/>
            </a:endParaRPr>
          </a:p>
          <a:p>
            <a:pPr algn="ctr">
              <a:lnSpc>
                <a:spcPct val="100000"/>
              </a:lnSpc>
              <a:buNone/>
            </a:pPr>
            <a:endParaRPr b="0" lang="en-US" sz="3200" spc="-1" strike="noStrike">
              <a:latin typeface="Arial"/>
            </a:endParaRPr>
          </a:p>
          <a:p>
            <a:pPr algn="ctr">
              <a:lnSpc>
                <a:spcPct val="100000"/>
              </a:lnSpc>
              <a:buNone/>
            </a:pPr>
            <a:endParaRPr b="0" lang="en-US" sz="3200" spc="-1" strike="noStrike">
              <a:latin typeface="Arial"/>
            </a:endParaRPr>
          </a:p>
          <a:p>
            <a:pPr algn="ctr">
              <a:lnSpc>
                <a:spcPct val="100000"/>
              </a:lnSpc>
              <a:buNone/>
            </a:pPr>
            <a:endParaRPr b="0" lang="en-US" sz="3200" spc="-1" strike="noStrike">
              <a:latin typeface="Arial"/>
            </a:endParaRPr>
          </a:p>
          <a:p>
            <a:pPr algn="ctr">
              <a:lnSpc>
                <a:spcPct val="100000"/>
              </a:lnSpc>
              <a:buNone/>
            </a:pPr>
            <a:endParaRPr b="0" lang="en-US" sz="3200" spc="-1" strike="noStrike">
              <a:latin typeface="Arial"/>
            </a:endParaRPr>
          </a:p>
          <a:p>
            <a:pPr algn="ctr">
              <a:lnSpc>
                <a:spcPct val="100000"/>
              </a:lnSpc>
              <a:buNone/>
            </a:pPr>
            <a:endParaRPr b="0" lang="en-US" sz="3200" spc="-1" strike="noStrike">
              <a:latin typeface="Arial"/>
            </a:endParaRPr>
          </a:p>
        </p:txBody>
      </p:sp>
      <p:pic>
        <p:nvPicPr>
          <p:cNvPr id="178" name="" descr=""/>
          <p:cNvPicPr/>
          <p:nvPr/>
        </p:nvPicPr>
        <p:blipFill>
          <a:blip r:embed="rId1"/>
          <a:stretch/>
        </p:blipFill>
        <p:spPr>
          <a:xfrm>
            <a:off x="3060000" y="2160000"/>
            <a:ext cx="2743200" cy="33303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de59"/>
            </a:gs>
            <a:gs pos="100000">
              <a:srgbClr val="b4c7dc"/>
            </a:gs>
          </a:gsLst>
          <a:lin ang="5400000"/>
        </a:gradFill>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8920" cy="717840"/>
          </a:xfrm>
          <a:prstGeom prst="rect">
            <a:avLst/>
          </a:prstGeom>
          <a:noFill/>
          <a:ln w="0">
            <a:noFill/>
          </a:ln>
        </p:spPr>
        <p:txBody>
          <a:bodyPr lIns="0" rIns="0" tIns="0" bIns="0" anchor="ctr" anchorCtr="1">
            <a:noAutofit/>
          </a:bodyPr>
          <a:p>
            <a:pPr marL="432000" indent="-324000">
              <a:lnSpc>
                <a:spcPct val="100000"/>
              </a:lnSpc>
              <a:spcAft>
                <a:spcPts val="1057"/>
              </a:spcAft>
              <a:buClr>
                <a:srgbClr val="2c3e50"/>
              </a:buClr>
              <a:buSzPct val="90000"/>
              <a:buFont typeface="StarSymbol"/>
              <a:buAutoNum type="arabicPlain"/>
            </a:pPr>
            <a:r>
              <a:rPr b="1" lang="en-US" sz="2700" spc="-1" strike="noStrike">
                <a:solidFill>
                  <a:srgbClr val="ffffff"/>
                </a:solidFill>
                <a:latin typeface="Source Sans Pro Black"/>
              </a:rPr>
              <a:t>6 </a:t>
            </a:r>
            <a:r>
              <a:rPr b="1" lang="ja-JP" sz="2700" spc="-1" strike="noStrike">
                <a:solidFill>
                  <a:srgbClr val="ffffff"/>
                </a:solidFill>
                <a:latin typeface="Source Sans Pro Black"/>
              </a:rPr>
              <a:t>苦労した点</a:t>
            </a:r>
            <a:endParaRPr b="0" lang="en-US" sz="2700" spc="-1" strike="noStrike">
              <a:latin typeface="Arial"/>
            </a:endParaRPr>
          </a:p>
        </p:txBody>
      </p:sp>
      <p:sp>
        <p:nvSpPr>
          <p:cNvPr id="180" name="PlaceHolder 2"/>
          <p:cNvSpPr>
            <a:spLocks noGrp="1"/>
          </p:cNvSpPr>
          <p:nvPr>
            <p:ph type="subTitle"/>
          </p:nvPr>
        </p:nvSpPr>
        <p:spPr>
          <a:xfrm>
            <a:off x="360000" y="1440000"/>
            <a:ext cx="9358920" cy="3778920"/>
          </a:xfrm>
          <a:prstGeom prst="rect">
            <a:avLst/>
          </a:prstGeom>
          <a:noFill/>
          <a:ln w="0">
            <a:noFill/>
          </a:ln>
        </p:spPr>
        <p:txBody>
          <a:bodyPr lIns="0" rIns="0" tIns="0" bIns="0" anchor="t">
            <a:noAutofit/>
          </a:bodyPr>
          <a:p>
            <a:pPr indent="-216000">
              <a:lnSpc>
                <a:spcPct val="115000"/>
              </a:lnSpc>
              <a:buClr>
                <a:srgbClr val="000000"/>
              </a:buClr>
              <a:buFont typeface="Symbol" charset="2"/>
              <a:buChar char=""/>
            </a:pPr>
            <a:r>
              <a:rPr b="0" lang="en-US" sz="2000" spc="-1" strike="noStrike">
                <a:latin typeface="Arial"/>
              </a:rPr>
              <a:t> </a:t>
            </a:r>
            <a:r>
              <a:rPr b="0" lang="ja-JP" sz="2000" spc="-1" strike="noStrike">
                <a:latin typeface="Arial"/>
              </a:rPr>
              <a:t>要件定義、設計に時間をかけすぎてコーディングに入るのが遅くなり、</a:t>
            </a:r>
            <a:endParaRPr b="0" lang="en-US" sz="2000" spc="-1" strike="noStrike">
              <a:latin typeface="Arial"/>
              <a:ea typeface="游ゴシック"/>
            </a:endParaRPr>
          </a:p>
          <a:p>
            <a:pPr indent="-216000">
              <a:lnSpc>
                <a:spcPct val="115000"/>
              </a:lnSpc>
              <a:spcAft>
                <a:spcPts val="1417"/>
              </a:spcAft>
              <a:buClr>
                <a:srgbClr val="000000"/>
              </a:buClr>
              <a:buFont typeface="Symbol" charset="2"/>
              <a:buChar char=""/>
            </a:pPr>
            <a:r>
              <a:rPr b="0" lang="en-US" sz="2000" spc="-1" strike="noStrike">
                <a:latin typeface="Arial"/>
              </a:rPr>
              <a:t> </a:t>
            </a:r>
            <a:r>
              <a:rPr b="0" lang="ja-JP" sz="2000" spc="-1" strike="noStrike">
                <a:latin typeface="Arial"/>
              </a:rPr>
              <a:t>全体的に作業時間がきつくなった。</a:t>
            </a:r>
            <a:endParaRPr b="0" lang="en-US" sz="2000" spc="-1" strike="noStrike">
              <a:latin typeface="Arial"/>
              <a:ea typeface="游ゴシック"/>
            </a:endParaRPr>
          </a:p>
          <a:p>
            <a:pPr indent="-216000">
              <a:lnSpc>
                <a:spcPct val="115000"/>
              </a:lnSpc>
              <a:buClr>
                <a:srgbClr val="000000"/>
              </a:buClr>
              <a:buFont typeface="Symbol" charset="2"/>
              <a:buChar char=""/>
            </a:pPr>
            <a:r>
              <a:rPr b="0" lang="en-US" sz="2000" spc="-1" strike="noStrike">
                <a:latin typeface="Arial"/>
              </a:rPr>
              <a:t> </a:t>
            </a:r>
            <a:r>
              <a:rPr b="0" lang="ja-JP" sz="2000" spc="-1" strike="noStrike">
                <a:latin typeface="Arial"/>
              </a:rPr>
              <a:t>作成した資料を基にプログラム作っていたが途中で資料にない変更が出てきて</a:t>
            </a:r>
            <a:endParaRPr b="0" lang="en-US" sz="2000" spc="-1" strike="noStrike">
              <a:latin typeface="Arial"/>
              <a:ea typeface="游ゴシック"/>
            </a:endParaRPr>
          </a:p>
          <a:p>
            <a:pPr indent="-216000">
              <a:lnSpc>
                <a:spcPct val="115000"/>
              </a:lnSpc>
              <a:spcAft>
                <a:spcPts val="1417"/>
              </a:spcAft>
              <a:buClr>
                <a:srgbClr val="000000"/>
              </a:buClr>
              <a:buFont typeface="Symbol" charset="2"/>
              <a:buChar char=""/>
            </a:pPr>
            <a:r>
              <a:rPr b="0" lang="en-US" sz="2000" spc="-1" strike="noStrike">
                <a:latin typeface="Arial"/>
              </a:rPr>
              <a:t> </a:t>
            </a:r>
            <a:r>
              <a:rPr b="0" lang="ja-JP" sz="2000" spc="-1" strike="noStrike">
                <a:latin typeface="Arial"/>
              </a:rPr>
              <a:t>スムーズにプログラム作成が進まなかった。</a:t>
            </a:r>
            <a:endParaRPr b="0" lang="en-US" sz="2000" spc="-1" strike="noStrike">
              <a:latin typeface="Arial"/>
              <a:ea typeface="游ゴシック"/>
            </a:endParaRPr>
          </a:p>
          <a:p>
            <a:pPr indent="-216000">
              <a:lnSpc>
                <a:spcPct val="115000"/>
              </a:lnSpc>
              <a:buClr>
                <a:srgbClr val="000000"/>
              </a:buClr>
              <a:buFont typeface="Symbol" charset="2"/>
              <a:buChar char=""/>
            </a:pPr>
            <a:r>
              <a:rPr b="0" lang="en-US" sz="2000" spc="-1" strike="noStrike">
                <a:latin typeface="Arial"/>
              </a:rPr>
              <a:t> </a:t>
            </a:r>
            <a:r>
              <a:rPr b="0" lang="en-US" sz="2000" spc="-1" strike="noStrike">
                <a:latin typeface="Arial"/>
              </a:rPr>
              <a:t>git</a:t>
            </a:r>
            <a:r>
              <a:rPr b="0" lang="ja-JP" sz="2000" spc="-1" strike="noStrike">
                <a:latin typeface="Arial"/>
              </a:rPr>
              <a:t>の使い方に慣れるのが遅く、ファイルのデータ共有をするときに</a:t>
            </a:r>
            <a:endParaRPr b="0" lang="en-US" sz="2000" spc="-1" strike="noStrike">
              <a:latin typeface="Arial"/>
              <a:ea typeface="游ゴシック"/>
            </a:endParaRPr>
          </a:p>
          <a:p>
            <a:pPr indent="-216000">
              <a:lnSpc>
                <a:spcPct val="115000"/>
              </a:lnSpc>
              <a:spcAft>
                <a:spcPts val="1417"/>
              </a:spcAft>
              <a:buClr>
                <a:srgbClr val="000000"/>
              </a:buClr>
              <a:buFont typeface="Symbol" charset="2"/>
              <a:buChar char=""/>
            </a:pPr>
            <a:r>
              <a:rPr b="0" lang="en-US" sz="2000" spc="-1" strike="noStrike">
                <a:latin typeface="Arial"/>
              </a:rPr>
              <a:t> </a:t>
            </a:r>
            <a:r>
              <a:rPr b="0" lang="ja-JP" sz="2000" spc="-1" strike="noStrike">
                <a:latin typeface="Arial"/>
              </a:rPr>
              <a:t>作成したデータが消えてしまうことがあった。</a:t>
            </a:r>
            <a:endParaRPr b="0" lang="en-US" sz="2000" spc="-1" strike="noStrike">
              <a:latin typeface="Arial"/>
              <a:ea typeface="游ゴシック"/>
            </a:endParaRPr>
          </a:p>
          <a:p>
            <a:pPr indent="-216000">
              <a:lnSpc>
                <a:spcPct val="115000"/>
              </a:lnSpc>
              <a:buClr>
                <a:srgbClr val="000000"/>
              </a:buClr>
              <a:buFont typeface="Symbol" charset="2"/>
              <a:buChar char=""/>
            </a:pPr>
            <a:r>
              <a:rPr b="0" lang="en-US" sz="2000" spc="-1" strike="noStrike">
                <a:latin typeface="Arial"/>
              </a:rPr>
              <a:t> </a:t>
            </a:r>
            <a:r>
              <a:rPr b="0" lang="ja-JP" sz="2000" spc="-1" strike="noStrike">
                <a:latin typeface="Arial"/>
              </a:rPr>
              <a:t>班員それぞれが作成したファイルを合わせたときにデータの違いがあり</a:t>
            </a:r>
            <a:endParaRPr b="0" lang="en-US" sz="2000" spc="-1" strike="noStrike">
              <a:latin typeface="Arial"/>
              <a:ea typeface="游ゴシック"/>
            </a:endParaRPr>
          </a:p>
          <a:p>
            <a:pPr indent="-216000">
              <a:lnSpc>
                <a:spcPct val="115000"/>
              </a:lnSpc>
              <a:buClr>
                <a:srgbClr val="000000"/>
              </a:buClr>
              <a:buFont typeface="Symbol" charset="2"/>
              <a:buChar char=""/>
            </a:pPr>
            <a:r>
              <a:rPr b="0" lang="en-US" sz="2000" spc="-1" strike="noStrike">
                <a:latin typeface="Arial"/>
              </a:rPr>
              <a:t> </a:t>
            </a:r>
            <a:r>
              <a:rPr b="0" lang="ja-JP" sz="2000" spc="-1" strike="noStrike">
                <a:latin typeface="Arial"/>
              </a:rPr>
              <a:t>プログラムの遷移がうまくいかないことがあった。</a:t>
            </a:r>
            <a:endParaRPr b="0" lang="en-US" sz="2000" spc="-1" strike="noStrike">
              <a:latin typeface="Arial"/>
              <a:ea typeface="游ゴシック"/>
            </a:endParaRPr>
          </a:p>
          <a:p>
            <a:pPr indent="-216000">
              <a:lnSpc>
                <a:spcPct val="115000"/>
              </a:lnSpc>
              <a:buClr>
                <a:srgbClr val="000000"/>
              </a:buClr>
              <a:buFont typeface="Symbol" charset="2"/>
              <a:buChar char=""/>
            </a:pPr>
            <a:endParaRPr b="0" lang="en-US" sz="2000" spc="-1" strike="noStrike">
              <a:latin typeface="Arial"/>
              <a:ea typeface="游ゴシック"/>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de59"/>
            </a:gs>
            <a:gs pos="100000">
              <a:srgbClr val="b4c7dc"/>
            </a:gs>
          </a:gsLst>
          <a:lin ang="5400000"/>
        </a:gradFill>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225720"/>
            <a:ext cx="9358920" cy="717840"/>
          </a:xfrm>
          <a:prstGeom prst="rect">
            <a:avLst/>
          </a:prstGeom>
          <a:noFill/>
          <a:ln w="0">
            <a:noFill/>
          </a:ln>
        </p:spPr>
        <p:txBody>
          <a:bodyPr lIns="0" rIns="0" tIns="0" bIns="0" anchor="ctr" anchorCtr="1">
            <a:noAutofit/>
          </a:bodyPr>
          <a:p>
            <a:pPr marL="432000" indent="-324000">
              <a:lnSpc>
                <a:spcPct val="100000"/>
              </a:lnSpc>
              <a:spcAft>
                <a:spcPts val="1057"/>
              </a:spcAft>
              <a:buClr>
                <a:srgbClr val="2c3e50"/>
              </a:buClr>
              <a:buSzPct val="90000"/>
              <a:buFont typeface="StarSymbol"/>
              <a:buAutoNum type="arabicPlain"/>
            </a:pPr>
            <a:r>
              <a:rPr b="1" lang="en-US" sz="2700" spc="-1" strike="noStrike">
                <a:solidFill>
                  <a:srgbClr val="ffffff"/>
                </a:solidFill>
                <a:latin typeface="Source Sans Pro Black"/>
              </a:rPr>
              <a:t>7 </a:t>
            </a:r>
            <a:r>
              <a:rPr b="1" lang="ja-JP" sz="2700" spc="-1" strike="noStrike">
                <a:solidFill>
                  <a:srgbClr val="ffffff"/>
                </a:solidFill>
                <a:latin typeface="Source Sans Pro Black"/>
              </a:rPr>
              <a:t>今後の課題</a:t>
            </a:r>
            <a:endParaRPr b="0" lang="en-US" sz="2700" spc="-1" strike="noStrike">
              <a:latin typeface="Arial"/>
            </a:endParaRPr>
          </a:p>
        </p:txBody>
      </p:sp>
      <p:sp>
        <p:nvSpPr>
          <p:cNvPr id="182" name="PlaceHolder 2"/>
          <p:cNvSpPr>
            <a:spLocks noGrp="1"/>
          </p:cNvSpPr>
          <p:nvPr>
            <p:ph type="subTitle"/>
          </p:nvPr>
        </p:nvSpPr>
        <p:spPr>
          <a:xfrm>
            <a:off x="360000" y="1485000"/>
            <a:ext cx="9358920" cy="3778920"/>
          </a:xfrm>
          <a:prstGeom prst="rect">
            <a:avLst/>
          </a:prstGeom>
          <a:noFill/>
          <a:ln w="0">
            <a:noFill/>
          </a:ln>
        </p:spPr>
        <p:txBody>
          <a:bodyPr lIns="0" rIns="0" tIns="0" bIns="0" anchor="t">
            <a:noAutofit/>
          </a:bodyPr>
          <a:p>
            <a:r>
              <a:rPr b="0" lang="ja-JP" sz="2800" spc="-1" strike="noStrike">
                <a:latin typeface="Arial"/>
              </a:rPr>
              <a:t>・チームメンバー間の情報共有を適宜行い、</a:t>
            </a:r>
            <a:endParaRPr b="0" lang="en-US" sz="2800" spc="-1" strike="noStrike">
              <a:latin typeface="Arial"/>
            </a:endParaRPr>
          </a:p>
          <a:p>
            <a:r>
              <a:rPr b="0" lang="en-US" sz="2800" spc="-1" strike="noStrike">
                <a:latin typeface="Arial"/>
              </a:rPr>
              <a:t>   </a:t>
            </a:r>
            <a:r>
              <a:rPr b="0" lang="ja-JP" sz="2800" spc="-1" strike="noStrike">
                <a:latin typeface="Arial"/>
              </a:rPr>
              <a:t>メンバー内で一人しか知らない変更内容などをなくす。</a:t>
            </a:r>
            <a:endParaRPr b="0" lang="en-US" sz="2800" spc="-1" strike="noStrike">
              <a:latin typeface="Arial"/>
            </a:endParaRPr>
          </a:p>
          <a:p>
            <a:pPr algn="ctr">
              <a:buNone/>
            </a:pPr>
            <a:r>
              <a:rPr b="0" lang="en-US" sz="2800" spc="-1" strike="noStrike">
                <a:latin typeface="Arial"/>
              </a:rPr>
              <a:t>↓</a:t>
            </a:r>
            <a:endParaRPr b="0" lang="en-US" sz="2800" spc="-1" strike="noStrike">
              <a:latin typeface="Arial"/>
            </a:endParaRPr>
          </a:p>
          <a:p>
            <a:pPr algn="ctr">
              <a:spcAft>
                <a:spcPts val="2835"/>
              </a:spcAft>
              <a:buNone/>
            </a:pPr>
            <a:r>
              <a:rPr b="0" lang="ja-JP" sz="2800" spc="-1" strike="noStrike">
                <a:latin typeface="Arial"/>
              </a:rPr>
              <a:t>コミュニケーションエラーをなくす</a:t>
            </a:r>
            <a:endParaRPr b="0" lang="en-US" sz="2800" spc="-1" strike="noStrike">
              <a:latin typeface="Arial"/>
            </a:endParaRPr>
          </a:p>
          <a:p>
            <a:r>
              <a:rPr b="0" lang="ja-JP" sz="2800" spc="-1" strike="noStrike">
                <a:latin typeface="Arial"/>
              </a:rPr>
              <a:t>・</a:t>
            </a:r>
            <a:r>
              <a:rPr b="0" lang="en-US" sz="2800" spc="-1" strike="noStrike">
                <a:latin typeface="Arial"/>
              </a:rPr>
              <a:t>Java</a:t>
            </a:r>
            <a:r>
              <a:rPr b="0" lang="ja-JP" sz="2800" spc="-1" strike="noStrike">
                <a:latin typeface="Arial"/>
              </a:rPr>
              <a:t>のコーディングに慣れる</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TotalTime>
  <Application>LibreOffice/7.2.5.2$Windows_X86_64 LibreOffice_project/499f9727c189e6ef3471021d6132d4c694f357e5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2022-05-30T09:40:01Z</dcterms:created>
  <dc:creator/>
  <dc:description/>
  <dc:language>ja-JP</dc:language>
  <cp:lastModifiedBy/>
  <dcterms:modified xsi:type="dcterms:W3CDTF">2022-05-31T11:43:24Z</dcterms:modified>
  <cp:revision>24</cp:revision>
  <dc:subject/>
  <dc:title>Midnightblue</dc:title>
</cp:coreProperties>
</file>

<file path=docProps/custom.xml><?xml version="1.0" encoding="utf-8"?>
<Properties xmlns="http://schemas.openxmlformats.org/officeDocument/2006/custom-properties" xmlns:vt="http://schemas.openxmlformats.org/officeDocument/2006/docPropsVTypes"/>
</file>