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8560" cy="33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6F87D9FE-03DC-4316-9E90-C2E6292E4600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9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8844EF49-43B4-479B-86BE-DB06D1A513C5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9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58560" cy="265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000" spc="-1" strike="noStrike">
                <a:solidFill>
                  <a:srgbClr val="ffffff"/>
                </a:solidFill>
                <a:latin typeface="Source Sans Pro Black"/>
              </a:rPr>
              <a:t>宿予約システム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560" cy="14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2200" spc="-1" strike="noStrike">
                <a:solidFill>
                  <a:srgbClr val="ffffff"/>
                </a:solidFill>
                <a:latin typeface="Source Sans Pro"/>
              </a:rPr>
              <a:t>馬郡大誠　清水智也　杉本龍哉　辰己屋善旭　田尻鈴香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8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学んだ点、よくできた、成長した点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60360" y="144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１．学んだ点・・・チームワークの大切さ。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２．よくできた点・・・それぞれ、最低限の機能                                           が実装できたこと。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３．成長した点・・・「心技体」が身についた！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11608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ja-JP" sz="4400" spc="-1" strike="noStrike">
                <a:solidFill>
                  <a:srgbClr val="ffffff"/>
                </a:solidFill>
                <a:latin typeface="Source Sans Pro Black"/>
              </a:rPr>
              <a:t>ご清聴ありがとうございました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目次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チームとしての目標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各個人の目標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作成物概要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工夫した点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デモ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苦労した点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今後の課題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OpenSymbol"/>
              <a:buAutoNum type="arabicPlain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ja-JP" sz="2400" spc="-1" strike="noStrike">
                <a:solidFill>
                  <a:srgbClr val="2c3e50"/>
                </a:solidFill>
                <a:latin typeface="Source Sans Pro Semibold"/>
              </a:rPr>
              <a:t>学んだ点、よくできた、成長した点。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1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チームとしての目標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41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宿予約システムの導入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管理側・・・会員の検索、変更、退会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宿情報の登録、検索、変更、削除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会員側・・・宿の予約、予約した宿情報の変更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予約のキャンセル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2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各個人の目標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260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馬郡大誠（プロジェクトリーダー）・・・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清水智也（コーティングリーダー）・・・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杉本龍哉（データベースリーダー）・・・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辰己屋善旭（ドキュメントリーダー）・・・設計書の作成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2400" spc="-1" strike="noStrike">
                <a:solidFill>
                  <a:srgbClr val="2c3e50"/>
                </a:solidFill>
                <a:latin typeface="Source Sans Pro"/>
              </a:rPr>
              <a:t>田尻鈴香（テストリーダー）・・・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3 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作成物概要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・宿予約システム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１．管理側の機能・・・会員、宿情報管理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２．会員側の機能・・・予約、予約変更、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予約キャンセル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　　　　　　　　　　　新規会員登録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4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工夫した点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5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デモ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solidFill>
                  <a:srgbClr val="2c3e50"/>
                </a:solidFill>
                <a:latin typeface="Source Sans Pro"/>
              </a:rPr>
              <a:t>画面にご注目ください。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2742840" cy="33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6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苦労した点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ja-JP" sz="3200" spc="-1" strike="noStrike">
                <a:latin typeface="Arial"/>
              </a:rPr>
              <a:t>・コードを書いて動作確認をするもエラーが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起きてしまったこと。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・時間配分がうまくいかず、機能の完成が直前と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なってしまったこと。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→</a:t>
            </a:r>
            <a:r>
              <a:rPr b="0" lang="ja-JP" sz="3200" spc="-1" strike="noStrike">
                <a:latin typeface="Arial"/>
              </a:rPr>
              <a:t>仲間と協力して乗り越えた！！！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90000"/>
              <a:buFont typeface="StarSymbol"/>
              <a:buAutoNum type="arabicPlain"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7</a:t>
            </a:r>
            <a:r>
              <a:rPr b="1" lang="ja-JP" sz="2700" spc="-1" strike="noStrike">
                <a:solidFill>
                  <a:srgbClr val="ffffff"/>
                </a:solidFill>
                <a:latin typeface="Source Sans Pro Black"/>
              </a:rPr>
              <a:t>今後の課題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ja-JP" sz="3200" spc="-1" strike="noStrike">
                <a:latin typeface="Arial"/>
              </a:rPr>
              <a:t>・チームで動く際に、役割分担をさらに明確化し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自分たちで決めた開発期間を定めてから臨むこ　と。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・最後まで紆余曲折してしまい、予約システムの</a:t>
            </a:r>
            <a:endParaRPr b="0" lang="en-US" sz="3200" spc="-1" strike="noStrike">
              <a:latin typeface="Arial"/>
            </a:endParaRPr>
          </a:p>
          <a:p>
            <a:r>
              <a:rPr b="0" lang="ja-JP" sz="3200" spc="-1" strike="noStrike">
                <a:latin typeface="Arial"/>
              </a:rPr>
              <a:t>　完成が発表直前となってしまい、準備の時間に　余裕が持てなかったこと。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2022-05-30T09:40:01Z</dcterms:created>
  <dc:creator/>
  <dc:description/>
  <dc:language>ja-JP</dc:language>
  <cp:lastModifiedBy/>
  <dcterms:modified xsi:type="dcterms:W3CDTF">2022-05-31T10:03:01Z</dcterms:modified>
  <cp:revision>32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