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03DD4B6-FCB1-4E09-9654-606F947EB802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05626785-E0E2-4F58-8D61-299645EE21F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１．学んだ点・・・チームワークの大切さ。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２．よくできた点・・・それぞれ、最低限の機能                                           が実装できたこと。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３．成長した点・・・「心技体」が身についた！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・コードを書いて動作確認をするもエラーが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起きてしまったこと。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・時間配分がうまくいかず、機能の完成が直前と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なってしまったこと。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→</a:t>
            </a:r>
            <a:r>
              <a:rPr b="0" lang="ja-JP" sz="3200" spc="-1" strike="noStrike">
                <a:latin typeface="Arial"/>
              </a:rPr>
              <a:t>仲間と協力して乗り越えた！！！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・チームで動く際に、役割分担をさらに明確化し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自分たちで決めた開発期間を定めてから臨むこ　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・最後まで紆余曲折してしまい、予約システムの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完成が発表直前となってしまい、準備の時間に　余裕が持てなかったこと。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2022-05-31T10:03:33Z</dcterms:modified>
  <cp:revision>33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