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46908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46908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592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60000" y="46908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592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2476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8916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6000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2476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8916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15592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60000" y="46908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515592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52476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689160" y="39150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36000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52476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689160" y="4690800"/>
            <a:ext cx="301356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46908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3915000"/>
            <a:ext cx="456732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4690800"/>
            <a:ext cx="93600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クリックしてタイトルテキストを編集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クリックしてアウトラインのテキストを編集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2</a:t>
            </a:r>
            <a:r>
              <a:rPr b="0" lang="ja-JP" sz="2100" spc="-1" strike="noStrike">
                <a:solidFill>
                  <a:srgbClr val="2c3e50"/>
                </a:solidFill>
                <a:latin typeface="Source Sans Pro"/>
              </a:rPr>
              <a:t>レベル目のアウトライン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3</a:t>
            </a:r>
            <a:r>
              <a:rPr b="0" lang="ja-JP" sz="1800" spc="-1" strike="noStrike">
                <a:solidFill>
                  <a:srgbClr val="2c3e50"/>
                </a:solidFill>
                <a:latin typeface="Source Sans Pro"/>
              </a:rPr>
              <a:t>レベル目のアウトライン</a:t>
            </a:r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4</a:t>
            </a:r>
            <a:r>
              <a:rPr b="0" lang="ja-JP" sz="1500" spc="-1" strike="noStrike">
                <a:solidFill>
                  <a:srgbClr val="2c3e50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5</a:t>
            </a:r>
            <a:r>
              <a:rPr b="0" lang="ja-JP" sz="1500" spc="-1" strike="noStrike">
                <a:solidFill>
                  <a:srgbClr val="2c3e50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6</a:t>
            </a:r>
            <a:r>
              <a:rPr b="0" lang="ja-JP" sz="1500" spc="-1" strike="noStrike">
                <a:solidFill>
                  <a:srgbClr val="2c3e50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7</a:t>
            </a:r>
            <a:r>
              <a:rPr b="0" lang="ja-JP" sz="1500" spc="-1" strike="noStrike">
                <a:solidFill>
                  <a:srgbClr val="2c3e50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F81529F6-70B1-4CF3-9C02-317C8B141C76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クリックしてタイトルテキストを編集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Aft>
                <a:spcPts val="655"/>
              </a:spcAft>
            </a:pP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クリックしてアウトラインのテキストを編集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2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3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4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5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6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7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5D5E282E-61B4-4346-8DB6-38D103CD7101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ja-JP" sz="2700" spc="-1" strike="noStrike">
                <a:solidFill>
                  <a:srgbClr val="2c3e50"/>
                </a:solidFill>
                <a:latin typeface="Source Sans Pro Black"/>
              </a:rPr>
              <a:t>クリックしてタイトルテキストを編集</a:t>
            </a:r>
            <a:endParaRPr b="1" lang="en-US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Aft>
                <a:spcPts val="655"/>
              </a:spcAft>
            </a:pP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クリックしてアウトラインのテキストを編集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2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3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4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5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6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7</a:t>
            </a:r>
            <a:r>
              <a:rPr b="0" lang="ja-JP" sz="1500" spc="-1" strike="noStrike">
                <a:solidFill>
                  <a:srgbClr val="ffffff"/>
                </a:solidFill>
                <a:latin typeface="Source Sans Pro"/>
              </a:rPr>
              <a:t>レベル目のアウトライン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16C0A358-6799-43C7-8769-23B692219993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Source Sans Pro"/>
              </a:rPr>
              <a:t>&lt;日付/時刻&gt;</a:t>
            </a:r>
            <a:endParaRPr b="0" lang="en-US" sz="1400" spc="-1" strike="noStrike">
              <a:latin typeface="Source Sans Pro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Source Sans Pro"/>
              </a:rPr>
              <a:t>&lt;フッター&gt;</a:t>
            </a:r>
            <a:endParaRPr b="0" lang="en-US" sz="1400" spc="-1" strike="noStrike">
              <a:latin typeface="Source Sans Pro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7A089A5E-2E95-4398-98B0-6BFD40369BAB}" type="slidenum">
              <a:rPr b="0" lang="en-US" sz="1400" spc="-1" strike="noStrike">
                <a:latin typeface="Source Sans Pro"/>
              </a:rPr>
              <a:t>&lt;番号&gt;</a:t>
            </a:fld>
            <a:endParaRPr b="0" lang="en-US" sz="1400" spc="-1" strike="noStrike"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60000" cy="26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ja-JP" sz="4000" spc="-1" strike="noStrike">
                <a:solidFill>
                  <a:srgbClr val="ffffff"/>
                </a:solidFill>
                <a:latin typeface="Source Sans Pro Black"/>
              </a:rPr>
              <a:t>宿予約システム</a:t>
            </a:r>
            <a:endParaRPr b="1" lang="en-US" sz="4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2200" spc="-1" strike="noStrike">
                <a:solidFill>
                  <a:srgbClr val="ffffff"/>
                </a:solidFill>
                <a:latin typeface="Source Sans Pro"/>
              </a:rPr>
              <a:t>馬郡大誠　清水智也　杉本龍哉　辰己屋善旭　田尻鈴香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8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学んだ点、よくできた、成長した点。</a:t>
            </a:r>
            <a:br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   配属に向けての意気込み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211608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ja-JP" sz="4400" spc="-1" strike="noStrike">
                <a:solidFill>
                  <a:srgbClr val="ffffff"/>
                </a:solidFill>
                <a:latin typeface="Source Sans Pro Black"/>
              </a:rPr>
              <a:t>ご清聴ありがとうございました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目次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Font typeface="OpenSymbol" charset="2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チームとしての目標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Font typeface="OpenSymbol" charset="2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各個人の目標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Font typeface="OpenSymbol" charset="2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作成物概要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Font typeface="OpenSymbol" charset="2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工夫した点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Font typeface="OpenSymbol" charset="2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デモ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Font typeface="OpenSymbol" charset="2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苦労した点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Font typeface="OpenSymbol" charset="2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今後の課題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Font typeface="OpenSymbol" charset="2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学んだ点、よくできた、成長した点。配属に向けての意気込み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1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チームとしての目標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2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各個人の目標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馬郡大誠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清水智也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杉本龍哉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辰己屋善旭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田尻鈴香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3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作成物概要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デモ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3200" spc="-1" strike="noStrike">
                <a:solidFill>
                  <a:srgbClr val="2c3e50"/>
                </a:solidFill>
                <a:latin typeface="Source Sans Pro"/>
              </a:rPr>
              <a:t>画面にご注目ください。</a:t>
            </a: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90000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7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今後の課題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2022-05-30T09:40:01Z</dcterms:created>
  <dc:creator/>
  <dc:description/>
  <dc:language>ja-JP</dc:language>
  <cp:lastModifiedBy/>
  <dcterms:modified xsi:type="dcterms:W3CDTF">2022-05-30T10:45:59Z</dcterms:modified>
  <cp:revision>2</cp:revision>
  <dc:subject/>
  <dc:title>Midnightblue</dc:title>
</cp:coreProperties>
</file>