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A1C3EA3A-C8A8-4546-85A0-4685572ABE87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422E0A81-DBB4-47F1-9109-5823D2B14EF4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8560" cy="265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360000" y="162144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要件定義、設計に時間をかけすぎてコーディングに入るのが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ja-JP" sz="2400" spc="-1" strike="noStrike">
                <a:latin typeface="Arial"/>
              </a:rPr>
              <a:t>遅くなり、全体的に作業時間がきつくなった。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ja-JP" sz="2400" spc="-1" strike="noStrike">
                <a:latin typeface="Arial"/>
              </a:rPr>
              <a:t>作成した資料を基にプログラム作っていたが途中で資料にない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変更が出てきてスムーズにプログラム作成が進まなかった。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360000" y="126144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git</a:t>
            </a:r>
            <a:r>
              <a:rPr b="0" lang="ja-JP" sz="2400" spc="-1" strike="noStrike">
                <a:latin typeface="Arial"/>
              </a:rPr>
              <a:t>の使い方に慣れるのが遅く、ファイルのデータ共有をする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ja-JP" sz="2400" spc="-1" strike="noStrike">
                <a:latin typeface="Arial"/>
              </a:rPr>
              <a:t>ときに作成したデータが消えてしまうことがあった。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班員それぞれが作成したファイルを合わせたときにデータの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違いがありプログラムの遷移がうまくいかないことがあった。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・チームメンバー間の情報共有を適宜行い、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   </a:t>
            </a:r>
            <a:r>
              <a:rPr b="0" lang="ja-JP" sz="2800" spc="-1" strike="noStrike">
                <a:latin typeface="Arial"/>
              </a:rPr>
              <a:t>メンバー内で一人しか知らない変更内容などをなくす。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↓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835"/>
              </a:spcAft>
              <a:buNone/>
            </a:pPr>
            <a:r>
              <a:rPr b="1" lang="ja-JP" sz="2800" spc="-1" strike="noStrike" u="heavy">
                <a:uFillTx/>
                <a:latin typeface="Arial"/>
              </a:rPr>
              <a:t>コミュニケーションエラーをなくす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800" spc="-1" strike="noStrike">
                <a:latin typeface="Arial"/>
              </a:rPr>
              <a:t>・</a:t>
            </a:r>
            <a:r>
              <a:rPr b="0" lang="en-US" sz="2800" spc="-1" strike="noStrike">
                <a:latin typeface="Arial"/>
              </a:rPr>
              <a:t>Java</a:t>
            </a:r>
            <a:r>
              <a:rPr b="0" lang="ja-JP" sz="2800" spc="-1" strike="noStrike">
                <a:latin typeface="Arial"/>
              </a:rPr>
              <a:t>のコーディングに慣れる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・作業ごとの時間の配分を考えて作業を進める。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学んだ点、良くできた、成長した点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2160" y="1440000"/>
            <a:ext cx="1007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ja-JP" sz="2600" spc="-1" strike="noStrike">
                <a:latin typeface="Arial"/>
              </a:rPr>
              <a:t>学んだ点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チームワークの大切さ、チーム内でのコミュニケーション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ja-JP" sz="2600" spc="-1" strike="noStrike">
                <a:latin typeface="Arial"/>
                <a:ea typeface="游ゴシック"/>
              </a:rPr>
              <a:t>よくできた点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機能要件ないの最低限の機能を実装することが出来た。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ja-JP" sz="2600" spc="-1" strike="noStrike">
                <a:latin typeface="Arial"/>
              </a:rPr>
              <a:t>成長した点</a:t>
            </a:r>
            <a:endParaRPr b="0" lang="en-US" sz="2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ホウ・レン・ソウをより意識するようになった。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41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ja-JP" sz="2400" spc="-1" strike="noStrike">
                <a:latin typeface="Arial"/>
              </a:rPr>
              <a:t>宿予約システムの導入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管理側・・・管理者のログイン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会員の登録、検索、変更、退会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　　　　　　宿情報の登録、検索、変更、削除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会員側・・・会員の登録、システムへのログイン、会員情報の変更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システムからの退会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宿の検索、宿の予約、予約した宿情報の確認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最低限の機能を実装する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清水智也（テクニカルリーダー）・・・班員にそれぞれが作成した機能につい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　    て理解してもらう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・作成した機能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１．管理側の機能・・・管理者のログイン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会員情報の登録、検索、変更、削除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宿情報の登録、検索、変更、削除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２．会員側の機能・・・新規会員登録、システムへのログイン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会員情報の変更、システムからの退会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宿の検索、宿の予約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　　　　　　　　　　　予約した宿情報の確認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52000" y="1377000"/>
            <a:ext cx="9358560" cy="4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ja-JP" sz="2600" spc="-1" strike="noStrike">
                <a:latin typeface="Arial"/>
              </a:rPr>
              <a:t>・要件定義、設計の資料作成に時間をかけた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600" spc="-1" strike="noStrike">
                <a:latin typeface="Arial"/>
              </a:rPr>
              <a:t>作成した資料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→</a:t>
            </a:r>
            <a:r>
              <a:rPr b="0" lang="ja-JP" sz="2600" spc="-1" strike="noStrike">
                <a:latin typeface="Arial"/>
              </a:rPr>
              <a:t>要件定義書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ユースケース図、ユースケース記述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クラス設計書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テーブル設計書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画面遷移図（管理者視点、ユーザ視点）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</a:t>
            </a:r>
            <a:r>
              <a:rPr b="0" lang="en-US" sz="2600" spc="-1" strike="noStrike">
                <a:latin typeface="Arial"/>
              </a:rPr>
              <a:t>ER</a:t>
            </a:r>
            <a:r>
              <a:rPr b="0" lang="ja-JP" sz="2600" spc="-1" strike="noStrike">
                <a:latin typeface="Arial"/>
              </a:rPr>
              <a:t>図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画面レイアウト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69840" y="1800000"/>
            <a:ext cx="3944880" cy="358164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 txBox="1"/>
          <p:nvPr/>
        </p:nvSpPr>
        <p:spPr>
          <a:xfrm>
            <a:off x="0" y="1260000"/>
            <a:ext cx="252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ユースケース図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793400" y="1529280"/>
            <a:ext cx="4386600" cy="382464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 txBox="1"/>
          <p:nvPr/>
        </p:nvSpPr>
        <p:spPr>
          <a:xfrm>
            <a:off x="4680000" y="1205280"/>
            <a:ext cx="27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画面遷移図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・作成した資料を基にコード、データベースを作成した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 rot="12000">
            <a:off x="366120" y="2064960"/>
            <a:ext cx="4138200" cy="359856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 txBox="1"/>
          <p:nvPr/>
        </p:nvSpPr>
        <p:spPr>
          <a:xfrm>
            <a:off x="360000" y="1715760"/>
            <a:ext cx="198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クラス設計書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4680000" y="1800000"/>
            <a:ext cx="270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テーブル設計書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57840" y="2051280"/>
            <a:ext cx="4142160" cy="36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2840" cy="33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2022-05-31T13:30:56Z</dcterms:modified>
  <cp:revision>27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