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ja-JP" sz="1800" spc="-1" strike="noStrike">
                <a:latin typeface="Arial"/>
              </a:rPr>
              <a:t>クリックしてタイトルテキストを編集</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ja-JP" sz="1800" spc="-1" strike="noStrike">
                <a:latin typeface="Arial"/>
              </a:rPr>
              <a:t>クリックしてアウトラインのテキストを編集</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2</a:t>
            </a:r>
            <a:r>
              <a:rPr b="0" lang="ja-JP" sz="1800" spc="-1" strike="noStrike">
                <a:latin typeface="Arial"/>
              </a:rPr>
              <a:t>レベル目のアウトライン</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3</a:t>
            </a:r>
            <a:r>
              <a:rPr b="0" lang="ja-JP" sz="1800" spc="-1" strike="noStrike">
                <a:latin typeface="Arial"/>
              </a:rPr>
              <a:t>レベル目のアウトライン</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4</a:t>
            </a:r>
            <a:r>
              <a:rPr b="0" lang="ja-JP" sz="1800" spc="-1" strike="noStrike">
                <a:latin typeface="Arial"/>
              </a:rPr>
              <a:t>レベル目のアウトライン</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5</a:t>
            </a:r>
            <a:r>
              <a:rPr b="0" lang="ja-JP" sz="1800" spc="-1" strike="noStrike">
                <a:latin typeface="Arial"/>
              </a:rPr>
              <a:t>レベル目のアウトライン</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6</a:t>
            </a:r>
            <a:r>
              <a:rPr b="0" lang="ja-JP" sz="1800" spc="-1" strike="noStrike">
                <a:latin typeface="Arial"/>
              </a:rPr>
              <a:t>レベル目のアウトライン</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7</a:t>
            </a:r>
            <a:r>
              <a:rPr b="0" lang="ja-JP"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ja-JP" sz="4400" spc="-1" strike="noStrike">
                <a:latin typeface="Arial"/>
              </a:rPr>
              <a:t>クリックしてタイトルテキストを編集</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ja-JP" sz="3200" spc="-1" strike="noStrike">
                <a:latin typeface="Arial"/>
              </a:rPr>
              <a:t>クリックしてアウトラインのテキストを編集</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テキスト ボックス 4"/>
          <p:cNvSpPr/>
          <p:nvPr/>
        </p:nvSpPr>
        <p:spPr>
          <a:xfrm>
            <a:off x="4419360" y="2719800"/>
            <a:ext cx="3351960" cy="155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4800" spc="-1" strike="noStrike">
                <a:solidFill>
                  <a:srgbClr val="ffffff"/>
                </a:solidFill>
                <a:latin typeface="Calibri"/>
                <a:ea typeface="DejaVu Sans"/>
              </a:rPr>
              <a:t>C</a:t>
            </a:r>
            <a:r>
              <a:rPr b="0" lang="ja-JP" sz="4800" spc="-1" strike="noStrike">
                <a:solidFill>
                  <a:srgbClr val="ffffff"/>
                </a:solidFill>
                <a:latin typeface="Calibri"/>
                <a:ea typeface="DejaVu Sans"/>
              </a:rPr>
              <a:t>班</a:t>
            </a:r>
            <a:endParaRPr b="0" lang="en-US" sz="4800" spc="-1" strike="noStrike">
              <a:latin typeface="Arial"/>
            </a:endParaRPr>
          </a:p>
          <a:p>
            <a:pPr>
              <a:lnSpc>
                <a:spcPct val="100000"/>
              </a:lnSpc>
              <a:buNone/>
            </a:pPr>
            <a:r>
              <a:rPr b="0" lang="ja-JP" sz="4800" spc="-1" strike="noStrike">
                <a:solidFill>
                  <a:srgbClr val="ffffff"/>
                </a:solidFill>
                <a:latin typeface="Calibri"/>
                <a:ea typeface="DejaVu Sans"/>
              </a:rPr>
              <a:t>教科書販売</a:t>
            </a:r>
            <a:endParaRPr b="0" lang="en-US" sz="4800" spc="-1" strike="noStrike">
              <a:latin typeface="Arial"/>
            </a:endParaRPr>
          </a:p>
        </p:txBody>
      </p:sp>
      <p:sp>
        <p:nvSpPr>
          <p:cNvPr id="77" name="Google Shape;2524;p2"/>
          <p:cNvSpPr/>
          <p:nvPr/>
        </p:nvSpPr>
        <p:spPr>
          <a:xfrm>
            <a:off x="-666000" y="-20412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8" name="楕円 13"/>
          <p:cNvSpPr/>
          <p:nvPr/>
        </p:nvSpPr>
        <p:spPr>
          <a:xfrm>
            <a:off x="630360" y="760680"/>
            <a:ext cx="2889000" cy="27424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grpSp>
        <p:nvGrpSpPr>
          <p:cNvPr id="79" name="Google Shape;1745;p2"/>
          <p:cNvGrpSpPr/>
          <p:nvPr/>
        </p:nvGrpSpPr>
        <p:grpSpPr>
          <a:xfrm>
            <a:off x="9390600" y="816120"/>
            <a:ext cx="1518120" cy="1464480"/>
            <a:chOff x="9390600" y="816120"/>
            <a:chExt cx="1518120" cy="1464480"/>
          </a:xfrm>
        </p:grpSpPr>
        <p:sp>
          <p:nvSpPr>
            <p:cNvPr id="80" name="Google Shape;1746;p2"/>
            <p:cNvSpPr/>
            <p:nvPr/>
          </p:nvSpPr>
          <p:spPr>
            <a:xfrm>
              <a:off x="9504000" y="11653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1" name="Google Shape;1747;p2"/>
            <p:cNvSpPr/>
            <p:nvPr/>
          </p:nvSpPr>
          <p:spPr>
            <a:xfrm>
              <a:off x="9390600" y="10411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2" name="Google Shape;1748;p2"/>
            <p:cNvSpPr/>
            <p:nvPr/>
          </p:nvSpPr>
          <p:spPr>
            <a:xfrm>
              <a:off x="9502920" y="81612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3" name="Google Shape;1749;p2"/>
            <p:cNvSpPr/>
            <p:nvPr/>
          </p:nvSpPr>
          <p:spPr>
            <a:xfrm>
              <a:off x="10460520" y="82116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4" name="Google Shape;1788;p2"/>
          <p:cNvSpPr/>
          <p:nvPr/>
        </p:nvSpPr>
        <p:spPr>
          <a:xfrm rot="415800">
            <a:off x="9753840" y="582588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85" name="正方形/長方形 25"/>
          <p:cNvSpPr/>
          <p:nvPr/>
        </p:nvSpPr>
        <p:spPr>
          <a:xfrm>
            <a:off x="-452880" y="6429240"/>
            <a:ext cx="90432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86" name="Google Shape;68;p2"/>
          <p:cNvSpPr/>
          <p:nvPr/>
        </p:nvSpPr>
        <p:spPr>
          <a:xfrm rot="7750800">
            <a:off x="2567520" y="628884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87" name="PlaceHolder 12"/>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BC454D6-67F9-4A88-8DCD-D6DA9855C653}" type="slidenum">
              <a:rPr b="0" lang="en-US" sz="1200" spc="-1" strike="noStrike">
                <a:solidFill>
                  <a:srgbClr val="ffffff"/>
                </a:solidFill>
                <a:latin typeface="Calibri"/>
              </a:rPr>
              <a:t>17</a:t>
            </a:fld>
            <a:endParaRPr b="0" lang="en-US" sz="1200" spc="-1" strike="noStrike">
              <a:latin typeface="Arial"/>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テキスト ボックス 1"/>
          <p:cNvSpPr/>
          <p:nvPr/>
        </p:nvSpPr>
        <p:spPr>
          <a:xfrm>
            <a:off x="4271400" y="2967480"/>
            <a:ext cx="36478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5400" spc="-1" strike="noStrike">
                <a:solidFill>
                  <a:srgbClr val="ffffff"/>
                </a:solidFill>
                <a:latin typeface="Calibri"/>
                <a:ea typeface="DejaVu Sans"/>
              </a:rPr>
              <a:t>成果物概要</a:t>
            </a:r>
            <a:endParaRPr b="0" lang="en-US" sz="5400" spc="-1" strike="noStrike">
              <a:latin typeface="Arial"/>
            </a:endParaRPr>
          </a:p>
        </p:txBody>
      </p:sp>
      <p:grpSp>
        <p:nvGrpSpPr>
          <p:cNvPr id="223" name="Google Shape;1745;p2"/>
          <p:cNvGrpSpPr/>
          <p:nvPr/>
        </p:nvGrpSpPr>
        <p:grpSpPr>
          <a:xfrm>
            <a:off x="10507320" y="-42840"/>
            <a:ext cx="1898640" cy="1868040"/>
            <a:chOff x="10507320" y="-42840"/>
            <a:chExt cx="1898640" cy="1868040"/>
          </a:xfrm>
        </p:grpSpPr>
        <p:sp>
          <p:nvSpPr>
            <p:cNvPr id="224" name="Google Shape;1746;p2"/>
            <p:cNvSpPr/>
            <p:nvPr/>
          </p:nvSpPr>
          <p:spPr>
            <a:xfrm rot="17586600">
              <a:off x="10851480" y="12765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225" name="Google Shape;1747;p2"/>
            <p:cNvSpPr/>
            <p:nvPr/>
          </p:nvSpPr>
          <p:spPr>
            <a:xfrm rot="17586600">
              <a:off x="10737000" y="1150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226" name="Google Shape;1748;p2"/>
            <p:cNvSpPr/>
            <p:nvPr/>
          </p:nvSpPr>
          <p:spPr>
            <a:xfrm rot="17586600">
              <a:off x="10753560" y="1587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227" name="Google Shape;1749;p2"/>
            <p:cNvSpPr/>
            <p:nvPr/>
          </p:nvSpPr>
          <p:spPr>
            <a:xfrm rot="17586600">
              <a:off x="10912320" y="2646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228" name="Google Shape;1788;p2"/>
          <p:cNvSpPr/>
          <p:nvPr/>
        </p:nvSpPr>
        <p:spPr>
          <a:xfrm rot="20980800">
            <a:off x="9753480" y="582552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229" name="Google Shape;2524;p2"/>
          <p:cNvSpPr/>
          <p:nvPr/>
        </p:nvSpPr>
        <p:spPr>
          <a:xfrm>
            <a:off x="113760" y="4872960"/>
            <a:ext cx="1449000" cy="138924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230" name="楕円 31"/>
          <p:cNvSpPr/>
          <p:nvPr/>
        </p:nvSpPr>
        <p:spPr>
          <a:xfrm>
            <a:off x="113760" y="5344920"/>
            <a:ext cx="1449000" cy="13755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231" name="Google Shape;68;p2"/>
          <p:cNvSpPr/>
          <p:nvPr/>
        </p:nvSpPr>
        <p:spPr>
          <a:xfrm rot="8004600">
            <a:off x="5371920" y="65628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232" name="正方形/長方形 15"/>
          <p:cNvSpPr/>
          <p:nvPr/>
        </p:nvSpPr>
        <p:spPr>
          <a:xfrm>
            <a:off x="-754560" y="-33552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33" name="PlaceHolder 9"/>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502EE47A-674F-4015-B76E-8A0FF8FC3DBE}" type="slidenum">
              <a:rPr b="0" lang="en-US" sz="1200" spc="-1" strike="noStrike">
                <a:solidFill>
                  <a:srgbClr val="ffffff"/>
                </a:solidFill>
                <a:latin typeface="Calibri"/>
              </a:rPr>
              <a:t>17</a:t>
            </a:fld>
            <a:endParaRPr b="0" lang="en-US" sz="1200" spc="-1" strike="noStrike">
              <a:latin typeface="Arial"/>
            </a:endParaRPr>
          </a:p>
        </p:txBody>
      </p:sp>
    </p:spTree>
  </p:cSld>
  <p:transition spd="slow">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235"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36"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37"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38"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39"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40"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41"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42"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243"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244"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245"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246"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47"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48"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49"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50"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251"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252"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53"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54"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255"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256"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57"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58"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59"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60"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261"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262"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263"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264"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65"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66"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67"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68"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69"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0"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1"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272"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3"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4"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75"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76"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77"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78"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79"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80"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281"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282"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283"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284"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285"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86"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287"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288"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89"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290"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1"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292"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293"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4"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295"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296"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297"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98"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299"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00"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01"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02"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03"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304"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05"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306"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307"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08"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309"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10"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1"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2"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3"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4"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15"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16"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17"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18"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19"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20"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21" name="Google Shape;68;p2"/>
          <p:cNvSpPr/>
          <p:nvPr/>
        </p:nvSpPr>
        <p:spPr>
          <a:xfrm rot="5400000">
            <a:off x="9381600" y="394920"/>
            <a:ext cx="107964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322" name="Google Shape;68;p2"/>
          <p:cNvSpPr/>
          <p:nvPr/>
        </p:nvSpPr>
        <p:spPr>
          <a:xfrm rot="10800000">
            <a:off x="1793520" y="627480"/>
            <a:ext cx="1449000" cy="9975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323" name="Google Shape;68;p2"/>
          <p:cNvSpPr/>
          <p:nvPr/>
        </p:nvSpPr>
        <p:spPr>
          <a:xfrm rot="5400000">
            <a:off x="3232080" y="1862280"/>
            <a:ext cx="5728680" cy="210312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grpSp>
        <p:nvGrpSpPr>
          <p:cNvPr id="324" name="Google Shape;1745;p2"/>
          <p:cNvGrpSpPr/>
          <p:nvPr/>
        </p:nvGrpSpPr>
        <p:grpSpPr>
          <a:xfrm>
            <a:off x="12229200" y="45360"/>
            <a:ext cx="1898640" cy="1868040"/>
            <a:chOff x="12229200" y="45360"/>
            <a:chExt cx="1898640" cy="1868040"/>
          </a:xfrm>
        </p:grpSpPr>
        <p:sp>
          <p:nvSpPr>
            <p:cNvPr id="325" name="Google Shape;1746;p2"/>
            <p:cNvSpPr/>
            <p:nvPr/>
          </p:nvSpPr>
          <p:spPr>
            <a:xfrm rot="17586600">
              <a:off x="12573360" y="13647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326" name="Google Shape;1747;p2"/>
            <p:cNvSpPr/>
            <p:nvPr/>
          </p:nvSpPr>
          <p:spPr>
            <a:xfrm rot="17586600">
              <a:off x="12458880" y="12384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327" name="Google Shape;1748;p2"/>
            <p:cNvSpPr/>
            <p:nvPr/>
          </p:nvSpPr>
          <p:spPr>
            <a:xfrm rot="17586600">
              <a:off x="12475440" y="2469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328" name="Google Shape;1749;p2"/>
            <p:cNvSpPr/>
            <p:nvPr/>
          </p:nvSpPr>
          <p:spPr>
            <a:xfrm rot="17586600">
              <a:off x="12634200" y="35244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329" name="Google Shape;1788;p2"/>
          <p:cNvSpPr/>
          <p:nvPr/>
        </p:nvSpPr>
        <p:spPr>
          <a:xfrm rot="20980800">
            <a:off x="8278920" y="761004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330" name="Google Shape;2524;p2"/>
          <p:cNvSpPr/>
          <p:nvPr/>
        </p:nvSpPr>
        <p:spPr>
          <a:xfrm>
            <a:off x="-1360440" y="6657480"/>
            <a:ext cx="1449000" cy="138924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331" name="楕円 122"/>
          <p:cNvSpPr/>
          <p:nvPr/>
        </p:nvSpPr>
        <p:spPr>
          <a:xfrm>
            <a:off x="-1360440" y="7129440"/>
            <a:ext cx="1449000" cy="137556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332" name="Google Shape;68;p2"/>
          <p:cNvSpPr/>
          <p:nvPr/>
        </p:nvSpPr>
        <p:spPr>
          <a:xfrm rot="8004600">
            <a:off x="3897720" y="83473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333" name="正方形/長方形 10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334" name="PlaceHolder 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859D60C9-34D6-4985-A8A0-C2018892C188}" type="slidenum">
              <a:rPr b="0" lang="en-US" sz="1200" spc="-1" strike="noStrike">
                <a:solidFill>
                  <a:srgbClr val="ffffff"/>
                </a:solidFill>
                <a:latin typeface="Calibri"/>
              </a:rPr>
              <a:t>17</a:t>
            </a:fld>
            <a:endParaRPr b="0" lang="en-US" sz="1200" spc="-1" strike="noStrike">
              <a:latin typeface="Arial"/>
            </a:endParaRPr>
          </a:p>
        </p:txBody>
      </p:sp>
      <p:sp>
        <p:nvSpPr>
          <p:cNvPr id="335" name="テキスト ボックス 6"/>
          <p:cNvSpPr/>
          <p:nvPr/>
        </p:nvSpPr>
        <p:spPr>
          <a:xfrm>
            <a:off x="6840" y="23400"/>
            <a:ext cx="17928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三戸部 婷</a:t>
            </a:r>
            <a:endParaRPr b="0" lang="en-US" sz="2800" spc="-1" strike="noStrike">
              <a:latin typeface="Arial"/>
            </a:endParaRPr>
          </a:p>
        </p:txBody>
      </p:sp>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1">
                                  <p:stCondLst>
                                    <p:cond delay="0"/>
                                  </p:stCondLst>
                                  <p:childTnLst>
                                    <p:set>
                                      <p:cBhvr>
                                        <p:cTn id="6" dur="1" fill="hold">
                                          <p:stCondLst>
                                            <p:cond delay="0"/>
                                          </p:stCondLst>
                                        </p:cTn>
                                        <p:tgtEl>
                                          <p:spTgt spid="322"/>
                                        </p:tgtEl>
                                        <p:attrNameLst>
                                          <p:attrName>style.visibility</p:attrName>
                                        </p:attrNameLst>
                                      </p:cBhvr>
                                      <p:to>
                                        <p:strVal val="visible"/>
                                      </p:to>
                                    </p:set>
                                    <p:animEffect filter="wipe(up)" transition="in">
                                      <p:cBhvr additive="repl">
                                        <p:cTn id="7" dur="500"/>
                                        <p:tgtEl>
                                          <p:spTgt spid="322"/>
                                        </p:tgtEl>
                                      </p:cBhvr>
                                    </p:animEffect>
                                  </p:childTnLst>
                                </p:cTn>
                              </p:par>
                              <p:par>
                                <p:cTn id="8" nodeType="withEffect" fill="hold" presetClass="entr" presetID="22" presetSubtype="1">
                                  <p:stCondLst>
                                    <p:cond delay="0"/>
                                  </p:stCondLst>
                                  <p:childTnLst>
                                    <p:set>
                                      <p:cBhvr>
                                        <p:cTn id="9" dur="1" fill="hold">
                                          <p:stCondLst>
                                            <p:cond delay="0"/>
                                          </p:stCondLst>
                                        </p:cTn>
                                        <p:tgtEl>
                                          <p:spTgt spid="323"/>
                                        </p:tgtEl>
                                        <p:attrNameLst>
                                          <p:attrName>style.visibility</p:attrName>
                                        </p:attrNameLst>
                                      </p:cBhvr>
                                      <p:to>
                                        <p:strVal val="visible"/>
                                      </p:to>
                                    </p:set>
                                    <p:animEffect filter="wipe(up)" transition="in">
                                      <p:cBhvr additive="repl">
                                        <p:cTn id="10" dur="500"/>
                                        <p:tgtEl>
                                          <p:spTgt spid="323"/>
                                        </p:tgtEl>
                                      </p:cBhvr>
                                    </p:animEffect>
                                  </p:childTnLst>
                                </p:cTn>
                              </p:par>
                              <p:par>
                                <p:cTn id="11" nodeType="withEffect" fill="hold" presetClass="entr" presetID="22" presetSubtype="1">
                                  <p:stCondLst>
                                    <p:cond delay="0"/>
                                  </p:stCondLst>
                                  <p:childTnLst>
                                    <p:set>
                                      <p:cBhvr>
                                        <p:cTn id="12" dur="1" fill="hold">
                                          <p:stCondLst>
                                            <p:cond delay="0"/>
                                          </p:stCondLst>
                                        </p:cTn>
                                        <p:tgtEl>
                                          <p:spTgt spid="321"/>
                                        </p:tgtEl>
                                        <p:attrNameLst>
                                          <p:attrName>style.visibility</p:attrName>
                                        </p:attrNameLst>
                                      </p:cBhvr>
                                      <p:to>
                                        <p:strVal val="visible"/>
                                      </p:to>
                                    </p:set>
                                    <p:animEffect filter="wipe(up)" transition="in">
                                      <p:cBhvr additive="repl">
                                        <p:cTn id="13" dur="5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337"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38"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39"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40"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41"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42"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43"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44"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345"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346"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347"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348"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49"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50"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51"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52"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353"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354"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55"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56"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357"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358"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59"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60"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61"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62"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363"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364"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365"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366"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67"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68"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69"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0"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1"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2"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3"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374"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5"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6"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77"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78"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79"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80"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81"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82"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83"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384"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385"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386"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387"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388"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389"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390"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1"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392"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3"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394"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395"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6"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397"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398"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399"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0"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01"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02"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03"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04"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05"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406"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07"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408"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409"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0"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411"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12"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3"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4"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5"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16"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17"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18"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19"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20"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21"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22"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23" name="Google Shape;68;p2"/>
          <p:cNvSpPr/>
          <p:nvPr/>
        </p:nvSpPr>
        <p:spPr>
          <a:xfrm rot="10800000">
            <a:off x="7451280" y="2043360"/>
            <a:ext cx="2952720" cy="79848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424" name="Google Shape;68;p2"/>
          <p:cNvSpPr/>
          <p:nvPr/>
        </p:nvSpPr>
        <p:spPr>
          <a:xfrm rot="5400000">
            <a:off x="8126640" y="2211120"/>
            <a:ext cx="692640" cy="20433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425" name="正方形/長方形 9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426" name="PlaceHolder 4"/>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0D5F902-35F1-4829-85FD-94CF2B8EADB3}" type="slidenum">
              <a:rPr b="0" lang="en-US" sz="1200" spc="-1" strike="noStrike">
                <a:solidFill>
                  <a:srgbClr val="ffffff"/>
                </a:solidFill>
                <a:latin typeface="Calibri"/>
              </a:rPr>
              <a:t>17</a:t>
            </a:fld>
            <a:endParaRPr b="0" lang="en-US" sz="1200" spc="-1" strike="noStrike">
              <a:latin typeface="Arial"/>
            </a:endParaRPr>
          </a:p>
        </p:txBody>
      </p:sp>
      <p:sp>
        <p:nvSpPr>
          <p:cNvPr id="427" name="テキスト ボックス 8"/>
          <p:cNvSpPr/>
          <p:nvPr/>
        </p:nvSpPr>
        <p:spPr>
          <a:xfrm>
            <a:off x="0" y="23400"/>
            <a:ext cx="2083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三澤 健太郎</a:t>
            </a:r>
            <a:endParaRPr b="0" lang="en-US" sz="2800" spc="-1" strike="noStrike">
              <a:latin typeface="Arial"/>
            </a:endParaRPr>
          </a:p>
        </p:txBody>
      </p:sp>
      <p:sp>
        <p:nvSpPr>
          <p:cNvPr id="428" name="Google Shape;68;p 17"/>
          <p:cNvSpPr/>
          <p:nvPr/>
        </p:nvSpPr>
        <p:spPr>
          <a:xfrm rot="10800000">
            <a:off x="71280" y="1907640"/>
            <a:ext cx="2232720" cy="331848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Tree>
  </p:cSld>
  <p:transition spd="slow">
    <p:fade/>
  </p:transition>
  <p:timing>
    <p:tnLst>
      <p:par>
        <p:cTn id="14" dur="indefinite" restart="never" nodeType="tmRoot">
          <p:childTnLst>
            <p:seq>
              <p:cTn id="15" dur="indefinite" nodeType="mainSeq">
                <p:childTnLst>
                  <p:par>
                    <p:cTn id="16" fill="hold">
                      <p:stCondLst>
                        <p:cond delay="indefinite"/>
                      </p:stCondLst>
                      <p:childTnLst>
                        <p:par>
                          <p:cTn id="17" fill="hold">
                            <p:stCondLst>
                              <p:cond delay="0"/>
                            </p:stCondLst>
                            <p:childTnLst>
                              <p:par>
                                <p:cTn id="18" nodeType="clickEffect" fill="hold" presetClass="entr" presetID="22" presetSubtype="1">
                                  <p:stCondLst>
                                    <p:cond delay="0"/>
                                  </p:stCondLst>
                                  <p:childTnLst>
                                    <p:set>
                                      <p:cBhvr>
                                        <p:cTn id="19" dur="1" fill="hold">
                                          <p:stCondLst>
                                            <p:cond delay="0"/>
                                          </p:stCondLst>
                                        </p:cTn>
                                        <p:tgtEl>
                                          <p:spTgt spid="423"/>
                                        </p:tgtEl>
                                        <p:attrNameLst>
                                          <p:attrName>style.visibility</p:attrName>
                                        </p:attrNameLst>
                                      </p:cBhvr>
                                      <p:to>
                                        <p:strVal val="visible"/>
                                      </p:to>
                                    </p:set>
                                    <p:animEffect filter="wipe(up)" transition="in">
                                      <p:cBhvr additive="repl">
                                        <p:cTn id="20" dur="500"/>
                                        <p:tgtEl>
                                          <p:spTgt spid="423"/>
                                        </p:tgtEl>
                                      </p:cBhvr>
                                    </p:animEffect>
                                  </p:childTnLst>
                                </p:cTn>
                              </p:par>
                              <p:par>
                                <p:cTn id="21" nodeType="withEffect" fill="hold" presetClass="entr" presetID="22" presetSubtype="1">
                                  <p:stCondLst>
                                    <p:cond delay="0"/>
                                  </p:stCondLst>
                                  <p:childTnLst>
                                    <p:set>
                                      <p:cBhvr>
                                        <p:cTn id="22" dur="1" fill="hold">
                                          <p:stCondLst>
                                            <p:cond delay="0"/>
                                          </p:stCondLst>
                                        </p:cTn>
                                        <p:tgtEl>
                                          <p:spTgt spid="424"/>
                                        </p:tgtEl>
                                        <p:attrNameLst>
                                          <p:attrName>style.visibility</p:attrName>
                                        </p:attrNameLst>
                                      </p:cBhvr>
                                      <p:to>
                                        <p:strVal val="visible"/>
                                      </p:to>
                                    </p:set>
                                    <p:animEffect filter="wipe(up)" transition="in">
                                      <p:cBhvr additive="repl">
                                        <p:cTn id="23" dur="500"/>
                                        <p:tgtEl>
                                          <p:spTgt spid="424"/>
                                        </p:tgtEl>
                                      </p:cBhvr>
                                    </p:animEffect>
                                  </p:childTnLst>
                                </p:cTn>
                              </p:par>
                              <p:par>
                                <p:cTn id="24" nodeType="withEffect" fill="hold" presetClass="entr" presetID="22" presetSubtype="1">
                                  <p:stCondLst>
                                    <p:cond delay="0"/>
                                  </p:stCondLst>
                                  <p:childTnLst>
                                    <p:set>
                                      <p:cBhvr>
                                        <p:cTn id="25" dur="1" fill="hold">
                                          <p:stCondLst>
                                            <p:cond delay="0"/>
                                          </p:stCondLst>
                                        </p:cTn>
                                        <p:tgtEl>
                                          <p:spTgt spid="428"/>
                                        </p:tgtEl>
                                        <p:attrNameLst>
                                          <p:attrName>style.visibility</p:attrName>
                                        </p:attrNameLst>
                                      </p:cBhvr>
                                      <p:to>
                                        <p:strVal val="visible"/>
                                      </p:to>
                                    </p:set>
                                    <p:animEffect filter="wipe(up)" transition="in">
                                      <p:cBhvr additive="repl">
                                        <p:cTn id="26" dur="5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430"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31"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32"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33"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4"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5"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36"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37"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438"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439"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440"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441"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42"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43"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44"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45"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446"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447"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48"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49"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450"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451"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52"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53"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54"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55"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456"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457"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458"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459"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60"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61"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2"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3"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4"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5"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6"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467"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8"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69"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70"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71"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72"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73"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74"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75"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76"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77"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478"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479"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480"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81"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482"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483"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4"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485"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6"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487"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488"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89"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490"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491"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92"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3"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494"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95"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96"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497"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498"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499"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0"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501"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502"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3"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504"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05"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6"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7"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8"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09"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0"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1"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2"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3"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14"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15"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16" name="‼点線" hidden="1"/>
          <p:cNvSpPr/>
          <p:nvPr/>
        </p:nvSpPr>
        <p:spPr>
          <a:xfrm rot="5400000">
            <a:off x="7873560" y="3611160"/>
            <a:ext cx="280080" cy="3999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38100">
            <a:solidFill>
              <a:srgbClr val="ff0000"/>
            </a:solidFill>
            <a:prstDash val="sysDot"/>
            <a:round/>
          </a:ln>
        </p:spPr>
        <p:style>
          <a:lnRef idx="0"/>
          <a:fillRef idx="0"/>
          <a:effectRef idx="0"/>
          <a:fontRef idx="minor"/>
        </p:style>
      </p:sp>
      <p:sp>
        <p:nvSpPr>
          <p:cNvPr id="517" name="正方形/長方形 98"/>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518" name="Google Shape;68;p2"/>
          <p:cNvSpPr/>
          <p:nvPr/>
        </p:nvSpPr>
        <p:spPr>
          <a:xfrm rot="10800000">
            <a:off x="2609640" y="1955520"/>
            <a:ext cx="2297880" cy="342648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519" name="Google Shape;68;p2"/>
          <p:cNvSpPr/>
          <p:nvPr/>
        </p:nvSpPr>
        <p:spPr>
          <a:xfrm rot="10800000">
            <a:off x="10403280" y="2177280"/>
            <a:ext cx="1773000" cy="15267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520" name="PlaceHolder 5"/>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E27B52B8-DF2D-48D2-9885-91000AF77849}" type="slidenum">
              <a:rPr b="0" lang="en-US" sz="1200" spc="-1" strike="noStrike">
                <a:solidFill>
                  <a:srgbClr val="ffffff"/>
                </a:solidFill>
                <a:latin typeface="Calibri"/>
              </a:rPr>
              <a:t>17</a:t>
            </a:fld>
            <a:endParaRPr b="0" lang="en-US" sz="1200" spc="-1" strike="noStrike">
              <a:latin typeface="Arial"/>
            </a:endParaRPr>
          </a:p>
        </p:txBody>
      </p:sp>
      <p:sp>
        <p:nvSpPr>
          <p:cNvPr id="521" name="テキスト ボックス 9"/>
          <p:cNvSpPr/>
          <p:nvPr/>
        </p:nvSpPr>
        <p:spPr>
          <a:xfrm>
            <a:off x="0" y="23400"/>
            <a:ext cx="1799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伊賀 義晃</a:t>
            </a:r>
            <a:endParaRPr b="0" lang="en-US" sz="2800" spc="-1" strike="noStrike">
              <a:latin typeface="Arial"/>
            </a:endParaRPr>
          </a:p>
        </p:txBody>
      </p:sp>
    </p:spTree>
  </p:cSld>
  <p:transition spd="slow">
    <p:fade/>
  </p:transition>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22" presetSubtype="1">
                                  <p:stCondLst>
                                    <p:cond delay="0"/>
                                  </p:stCondLst>
                                  <p:childTnLst>
                                    <p:set>
                                      <p:cBhvr>
                                        <p:cTn id="32" dur="1" fill="hold">
                                          <p:stCondLst>
                                            <p:cond delay="0"/>
                                          </p:stCondLst>
                                        </p:cTn>
                                        <p:tgtEl>
                                          <p:spTgt spid="518"/>
                                        </p:tgtEl>
                                        <p:attrNameLst>
                                          <p:attrName>style.visibility</p:attrName>
                                        </p:attrNameLst>
                                      </p:cBhvr>
                                      <p:to>
                                        <p:strVal val="visible"/>
                                      </p:to>
                                    </p:set>
                                    <p:animEffect filter="wipe(up)" transition="in">
                                      <p:cBhvr additive="repl">
                                        <p:cTn id="33" dur="500"/>
                                        <p:tgtEl>
                                          <p:spTgt spid="518"/>
                                        </p:tgtEl>
                                      </p:cBhvr>
                                    </p:animEffect>
                                  </p:childTnLst>
                                </p:cTn>
                              </p:par>
                              <p:par>
                                <p:cTn id="34" nodeType="withEffect" fill="hold" presetClass="entr" presetID="22" presetSubtype="1">
                                  <p:stCondLst>
                                    <p:cond delay="0"/>
                                  </p:stCondLst>
                                  <p:childTnLst>
                                    <p:set>
                                      <p:cBhvr>
                                        <p:cTn id="35" dur="1" fill="hold">
                                          <p:stCondLst>
                                            <p:cond delay="0"/>
                                          </p:stCondLst>
                                        </p:cTn>
                                        <p:tgtEl>
                                          <p:spTgt spid="519"/>
                                        </p:tgtEl>
                                        <p:attrNameLst>
                                          <p:attrName>style.visibility</p:attrName>
                                        </p:attrNameLst>
                                      </p:cBhvr>
                                      <p:to>
                                        <p:strVal val="visible"/>
                                      </p:to>
                                    </p:set>
                                    <p:animEffect filter="wipe(up)" transition="in">
                                      <p:cBhvr additive="repl">
                                        <p:cTn id="36" dur="5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四角形: 角を丸くする 1"/>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523" name="正方形/長方形 1"/>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24" name="正方形/長方形 2"/>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25" name="ひし形 1"/>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26" name="直線矢印コネクタ 1"/>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7" name="直線矢印コネクタ 2"/>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8" name="直線矢印コネクタ 3"/>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29" name="ひし形 2"/>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30" name="正方形/長方形 3"/>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531" name="正方形/長方形 4"/>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532" name="正方形/長方形 7"/>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33" name="正方形/長方形 8"/>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534" name="直線矢印コネクタ 4"/>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5" name="直線矢印コネクタ 5"/>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6" name="直線矢印コネクタ 6"/>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7" name="直線矢印コネクタ 7"/>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38" name="正方形/長方形 9"/>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539" name="正方形/長方形 10"/>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540" name="正方形/長方形 11"/>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41" name="正方形/長方形 16"/>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42" name="正方形/長方形 17"/>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543" name="正方形/長方形 18"/>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44" name="正方形/長方形 19"/>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45" name="ひし形 3"/>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46" name="正方形/長方形 27"/>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47" name="正方形/長方形 34"/>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48" name="正方形/長方形 35"/>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549" name="正方形/長方形 36"/>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550" name="正方形/長方形 37"/>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551" name="正方形/長方形 38"/>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552" name="直線コネクタ 1"/>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53" name="ひし形 4"/>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54" name="直線矢印コネクタ 11"/>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5" name="直線矢印コネクタ 12"/>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6" name="直線矢印コネクタ 13"/>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7" name="コネクタ: カギ線 1"/>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8" name="コネクタ: カギ線 2"/>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59" name="ひし形 5"/>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560" name="コネクタ: カギ線 3"/>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61" name="コネクタ: カギ線 4"/>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62" name="直線矢印コネクタ 1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63" name="直線コネクタ 2"/>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64" name="直線コネクタ 3"/>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65" name="直線コネクタ 4"/>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66" name="直線コネクタ 5"/>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67" name="直線コネクタ 12"/>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68" name="コネクタ: カギ線 5"/>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69" name="コネクタ: カギ線 6"/>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70" name="正方形/長方形 39"/>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571" name="正方形/長方形 40"/>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572" name="正方形/長方形 41"/>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573" name="直線コネクタ 13"/>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74" name="正方形/長方形 42"/>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575" name="正方形/長方形 43"/>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76" name="直線矢印コネクタ 15"/>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77" name="正方形/長方形 44"/>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578" name="直線矢印コネクタ 2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79" name="正方形/長方形 45"/>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580" name="正方形/長方形 46"/>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581" name="直線矢印コネクタ 21"/>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2" name="正方形/長方形 47"/>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583" name="正方形/長方形 48"/>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584" name="直線矢印コネクタ 22"/>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85" name="直線コネクタ 14"/>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86" name="直線コネクタ 22"/>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587" name="コネクタ: カギ線 7"/>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88" name="コネクタ: カギ線 8"/>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89" name="コネクタ: カギ線 9"/>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590" name="コネクタ: カギ線 10"/>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91" name="正方形/長方形 49"/>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592" name="直線矢印コネクタ 23"/>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93" name="正方形/長方形 50"/>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594" name="正方形/長方形 51"/>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595" name="直線矢印コネクタ 24"/>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96" name="正方形/長方形 55"/>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597" name="正方形/長方形 58"/>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598" name="直線矢印コネクタ 25"/>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599" name="直線矢印コネクタ 26"/>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0" name="直線矢印コネクタ 27"/>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1" name="直線矢印コネクタ 28"/>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2" name="直線コネクタ 23"/>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03" name="直線コネクタ 25"/>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04" name="直線コネクタ 26"/>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05" name="直線コネクタ 27"/>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06" name="直線矢印コネクタ 2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07" name="直線コネクタ 28"/>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08" name="正方形/長方形 60"/>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09" name="‼Google Shape;68;p 1"/>
          <p:cNvSpPr/>
          <p:nvPr/>
        </p:nvSpPr>
        <p:spPr>
          <a:xfrm rot="5400000">
            <a:off x="-1206720" y="2572560"/>
            <a:ext cx="764640" cy="9525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610" name="‼Google Shape;68;p 2"/>
          <p:cNvSpPr/>
          <p:nvPr/>
        </p:nvSpPr>
        <p:spPr>
          <a:xfrm rot="5400000">
            <a:off x="13106880" y="578880"/>
            <a:ext cx="718920" cy="206136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611" name="Google Shape;68;p 1"/>
          <p:cNvSpPr/>
          <p:nvPr/>
        </p:nvSpPr>
        <p:spPr>
          <a:xfrm rot="10800000">
            <a:off x="7172640" y="4183920"/>
            <a:ext cx="1627920" cy="18126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612" name="正方形/長方形 6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613" name="PlaceHolder 1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7E38B2B8-2B61-4C56-8569-04B89F780CE2}" type="slidenum">
              <a:rPr b="0" lang="en-US" sz="1200" spc="-1" strike="noStrike">
                <a:solidFill>
                  <a:srgbClr val="ffffff"/>
                </a:solidFill>
                <a:latin typeface="Calibri"/>
              </a:rPr>
              <a:t>17</a:t>
            </a:fld>
            <a:endParaRPr b="0" lang="en-US" sz="1200" spc="-1" strike="noStrike">
              <a:latin typeface="Arial"/>
            </a:endParaRPr>
          </a:p>
        </p:txBody>
      </p:sp>
      <p:sp>
        <p:nvSpPr>
          <p:cNvPr id="614" name="テキスト ボックス 10"/>
          <p:cNvSpPr/>
          <p:nvPr/>
        </p:nvSpPr>
        <p:spPr>
          <a:xfrm>
            <a:off x="0" y="23400"/>
            <a:ext cx="1799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鈴木 蒼衣</a:t>
            </a:r>
            <a:endParaRPr b="0" lang="en-US" sz="2800" spc="-1" strike="noStrike">
              <a:latin typeface="Arial"/>
            </a:endParaRPr>
          </a:p>
        </p:txBody>
      </p:sp>
    </p:spTree>
  </p:cSld>
  <p:transition spd="slow">
    <p:fade/>
  </p:transition>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22" presetSubtype="1">
                                  <p:stCondLst>
                                    <p:cond delay="0"/>
                                  </p:stCondLst>
                                  <p:childTnLst>
                                    <p:set>
                                      <p:cBhvr>
                                        <p:cTn id="42" dur="1" fill="hold">
                                          <p:stCondLst>
                                            <p:cond delay="0"/>
                                          </p:stCondLst>
                                        </p:cTn>
                                        <p:tgtEl>
                                          <p:spTgt spid="611"/>
                                        </p:tgtEl>
                                        <p:attrNameLst>
                                          <p:attrName>style.visibility</p:attrName>
                                        </p:attrNameLst>
                                      </p:cBhvr>
                                      <p:to>
                                        <p:strVal val="visible"/>
                                      </p:to>
                                    </p:set>
                                    <p:animEffect filter="wipe(up)" transition="in">
                                      <p:cBhvr additive="repl">
                                        <p:cTn id="43" dur="5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四角形: 角を丸くする 4"/>
          <p:cNvSpPr/>
          <p:nvPr/>
        </p:nvSpPr>
        <p:spPr>
          <a:xfrm>
            <a:off x="5230440" y="115560"/>
            <a:ext cx="1730160" cy="433800"/>
          </a:xfrm>
          <a:prstGeom prst="roundRect">
            <a:avLst>
              <a:gd name="adj" fmla="val 16667"/>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616" name="正方形/長方形 5"/>
          <p:cNvSpPr/>
          <p:nvPr/>
        </p:nvSpPr>
        <p:spPr>
          <a:xfrm>
            <a:off x="1962720" y="7956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17" name="正方形/長方形 6"/>
          <p:cNvSpPr/>
          <p:nvPr/>
        </p:nvSpPr>
        <p:spPr>
          <a:xfrm>
            <a:off x="9386640" y="790200"/>
            <a:ext cx="105552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18" name="ひし形 7"/>
          <p:cNvSpPr/>
          <p:nvPr/>
        </p:nvSpPr>
        <p:spPr>
          <a:xfrm>
            <a:off x="5783760" y="790200"/>
            <a:ext cx="623160" cy="576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19" name="直線矢印コネクタ 8"/>
          <p:cNvSpPr/>
          <p:nvPr/>
        </p:nvSpPr>
        <p:spPr>
          <a:xfrm flipH="1">
            <a:off x="3018600" y="1078560"/>
            <a:ext cx="2763360" cy="4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0" name="直線矢印コネクタ 9"/>
          <p:cNvSpPr/>
          <p:nvPr/>
        </p:nvSpPr>
        <p:spPr>
          <a:xfrm>
            <a:off x="6408360" y="1078560"/>
            <a:ext cx="2977200" cy="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1" name="直線矢印コネクタ 10"/>
          <p:cNvSpPr/>
          <p:nvPr/>
        </p:nvSpPr>
        <p:spPr>
          <a:xfrm>
            <a:off x="6095880" y="550440"/>
            <a:ext cx="360" cy="2386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2" name="ひし形 11"/>
          <p:cNvSpPr/>
          <p:nvPr/>
        </p:nvSpPr>
        <p:spPr>
          <a:xfrm>
            <a:off x="219816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23" name="正方形/長方形 12"/>
          <p:cNvSpPr/>
          <p:nvPr/>
        </p:nvSpPr>
        <p:spPr>
          <a:xfrm>
            <a:off x="5200200" y="176076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新規登録画面</a:t>
            </a:r>
            <a:endParaRPr b="0" lang="en-US" sz="1800" spc="-1" strike="noStrike">
              <a:latin typeface="Arial"/>
            </a:endParaRPr>
          </a:p>
        </p:txBody>
      </p:sp>
      <p:sp>
        <p:nvSpPr>
          <p:cNvPr id="624" name="正方形/長方形 13"/>
          <p:cNvSpPr/>
          <p:nvPr/>
        </p:nvSpPr>
        <p:spPr>
          <a:xfrm>
            <a:off x="5200200" y="283644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確認画面</a:t>
            </a:r>
            <a:endParaRPr b="0" lang="en-US" sz="1800" spc="-1" strike="noStrike">
              <a:latin typeface="Arial"/>
            </a:endParaRPr>
          </a:p>
        </p:txBody>
      </p:sp>
      <p:sp>
        <p:nvSpPr>
          <p:cNvPr id="625" name="正方形/長方形 14"/>
          <p:cNvSpPr/>
          <p:nvPr/>
        </p:nvSpPr>
        <p:spPr>
          <a:xfrm>
            <a:off x="5200200" y="39121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626" name="正方形/長方形 15"/>
          <p:cNvSpPr/>
          <p:nvPr/>
        </p:nvSpPr>
        <p:spPr>
          <a:xfrm>
            <a:off x="5200200" y="4925520"/>
            <a:ext cx="1790640" cy="576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ログイン画面</a:t>
            </a:r>
            <a:endParaRPr b="0" lang="en-US" sz="1800" spc="-1" strike="noStrike">
              <a:latin typeface="Arial"/>
            </a:endParaRPr>
          </a:p>
        </p:txBody>
      </p:sp>
      <p:sp>
        <p:nvSpPr>
          <p:cNvPr id="627" name="直線矢印コネクタ 16"/>
          <p:cNvSpPr/>
          <p:nvPr/>
        </p:nvSpPr>
        <p:spPr>
          <a:xfrm>
            <a:off x="6095880" y="1367280"/>
            <a:ext cx="360" cy="3924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8" name="直線矢印コネクタ 17"/>
          <p:cNvSpPr/>
          <p:nvPr/>
        </p:nvSpPr>
        <p:spPr>
          <a:xfrm>
            <a:off x="6095880" y="233784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29" name="直線矢印コネクタ 18"/>
          <p:cNvSpPr/>
          <p:nvPr/>
        </p:nvSpPr>
        <p:spPr>
          <a:xfrm>
            <a:off x="6095880" y="3413520"/>
            <a:ext cx="360" cy="4975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30" name="直線矢印コネクタ 19"/>
          <p:cNvSpPr/>
          <p:nvPr/>
        </p:nvSpPr>
        <p:spPr>
          <a:xfrm>
            <a:off x="6095880" y="4489200"/>
            <a:ext cx="360" cy="435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31" name="正方形/長方形 20"/>
          <p:cNvSpPr/>
          <p:nvPr/>
        </p:nvSpPr>
        <p:spPr>
          <a:xfrm>
            <a:off x="6423840" y="1293120"/>
            <a:ext cx="542160" cy="25200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400" spc="-1" strike="noStrike">
                <a:solidFill>
                  <a:srgbClr val="ffffff"/>
                </a:solidFill>
                <a:latin typeface="Calibri"/>
                <a:ea typeface="DejaVu Sans"/>
              </a:rPr>
              <a:t>登録</a:t>
            </a:r>
            <a:endParaRPr b="0" lang="en-US" sz="1400" spc="-1" strike="noStrike">
              <a:latin typeface="Arial"/>
            </a:endParaRPr>
          </a:p>
        </p:txBody>
      </p:sp>
      <p:sp>
        <p:nvSpPr>
          <p:cNvPr id="632" name="正方形/長方形 21"/>
          <p:cNvSpPr/>
          <p:nvPr/>
        </p:nvSpPr>
        <p:spPr>
          <a:xfrm>
            <a:off x="850680" y="202932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633" name="正方形/長方形 22"/>
          <p:cNvSpPr/>
          <p:nvPr/>
        </p:nvSpPr>
        <p:spPr>
          <a:xfrm>
            <a:off x="3923640" y="47707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34" name="正方形/長方形 23"/>
          <p:cNvSpPr/>
          <p:nvPr/>
        </p:nvSpPr>
        <p:spPr>
          <a:xfrm>
            <a:off x="2687760" y="4760280"/>
            <a:ext cx="8370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退会</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35" name="正方形/長方形 24"/>
          <p:cNvSpPr/>
          <p:nvPr/>
        </p:nvSpPr>
        <p:spPr>
          <a:xfrm>
            <a:off x="3351240" y="2044080"/>
            <a:ext cx="8179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会員検索</a:t>
            </a:r>
            <a:endParaRPr b="0" lang="en-US" sz="1200" spc="-1" strike="noStrike">
              <a:latin typeface="Arial"/>
            </a:endParaRPr>
          </a:p>
        </p:txBody>
      </p:sp>
      <p:sp>
        <p:nvSpPr>
          <p:cNvPr id="636" name="正方形/長方形 25"/>
          <p:cNvSpPr/>
          <p:nvPr/>
        </p:nvSpPr>
        <p:spPr>
          <a:xfrm>
            <a:off x="1613160" y="538884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637" name="正方形/長方形 26"/>
          <p:cNvSpPr/>
          <p:nvPr/>
        </p:nvSpPr>
        <p:spPr>
          <a:xfrm>
            <a:off x="1621800" y="6086520"/>
            <a:ext cx="1790640" cy="5734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管理者</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38" name="ひし形 27"/>
          <p:cNvSpPr/>
          <p:nvPr/>
        </p:nvSpPr>
        <p:spPr>
          <a:xfrm>
            <a:off x="9622080" y="1587600"/>
            <a:ext cx="584280" cy="48204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39" name="正方形/長方形 28"/>
          <p:cNvSpPr/>
          <p:nvPr/>
        </p:nvSpPr>
        <p:spPr>
          <a:xfrm>
            <a:off x="1361160" y="4753080"/>
            <a:ext cx="8222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40" name="正方形/長方形 29"/>
          <p:cNvSpPr/>
          <p:nvPr/>
        </p:nvSpPr>
        <p:spPr>
          <a:xfrm>
            <a:off x="150120" y="4753080"/>
            <a:ext cx="797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削除</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41" name="正方形/長方形 30"/>
          <p:cNvSpPr/>
          <p:nvPr/>
        </p:nvSpPr>
        <p:spPr>
          <a:xfrm>
            <a:off x="797400" y="285228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42" name="正方形/長方形 31"/>
          <p:cNvSpPr/>
          <p:nvPr/>
        </p:nvSpPr>
        <p:spPr>
          <a:xfrm>
            <a:off x="3360960" y="286992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43" name="正方形/長方形 32"/>
          <p:cNvSpPr/>
          <p:nvPr/>
        </p:nvSpPr>
        <p:spPr>
          <a:xfrm>
            <a:off x="3924720" y="3958200"/>
            <a:ext cx="8082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会員情報</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644" name="正方形/長方形 33"/>
          <p:cNvSpPr/>
          <p:nvPr/>
        </p:nvSpPr>
        <p:spPr>
          <a:xfrm>
            <a:off x="1316520" y="3856320"/>
            <a:ext cx="898200" cy="5536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100" spc="-1" strike="noStrike">
                <a:solidFill>
                  <a:srgbClr val="ffffff"/>
                </a:solidFill>
                <a:latin typeface="Calibri"/>
                <a:ea typeface="DejaVu Sans"/>
              </a:rPr>
              <a:t>教科書</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登録内容</a:t>
            </a:r>
            <a:endParaRPr b="0" lang="en-US" sz="1100" spc="-1" strike="noStrike">
              <a:latin typeface="Arial"/>
            </a:endParaRPr>
          </a:p>
          <a:p>
            <a:pPr algn="ctr">
              <a:lnSpc>
                <a:spcPct val="100000"/>
              </a:lnSpc>
              <a:buNone/>
            </a:pPr>
            <a:r>
              <a:rPr b="0" lang="ja-JP" sz="1100" spc="-1" strike="noStrike">
                <a:solidFill>
                  <a:srgbClr val="ffffff"/>
                </a:solidFill>
                <a:latin typeface="Calibri"/>
                <a:ea typeface="DejaVu Sans"/>
              </a:rPr>
              <a:t>変更</a:t>
            </a:r>
            <a:endParaRPr b="0" lang="en-US" sz="1100" spc="-1" strike="noStrike">
              <a:latin typeface="Arial"/>
            </a:endParaRPr>
          </a:p>
        </p:txBody>
      </p:sp>
      <p:sp>
        <p:nvSpPr>
          <p:cNvPr id="645" name="直線コネクタ 34"/>
          <p:cNvSpPr/>
          <p:nvPr/>
        </p:nvSpPr>
        <p:spPr>
          <a:xfrm>
            <a:off x="2490840" y="1372680"/>
            <a:ext cx="360" cy="2145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46" name="ひし形 35"/>
          <p:cNvSpPr/>
          <p:nvPr/>
        </p:nvSpPr>
        <p:spPr>
          <a:xfrm>
            <a:off x="3557520" y="344268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47" name="直線矢印コネクタ 36"/>
          <p:cNvSpPr/>
          <p:nvPr/>
        </p:nvSpPr>
        <p:spPr>
          <a:xfrm>
            <a:off x="1200240" y="241092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48" name="直線矢印コネクタ 37"/>
          <p:cNvSpPr/>
          <p:nvPr/>
        </p:nvSpPr>
        <p:spPr>
          <a:xfrm>
            <a:off x="3760920" y="2425680"/>
            <a:ext cx="3600" cy="4431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49" name="直線矢印コネクタ 38"/>
          <p:cNvSpPr/>
          <p:nvPr/>
        </p:nvSpPr>
        <p:spPr>
          <a:xfrm flipH="1">
            <a:off x="3753000" y="3251880"/>
            <a:ext cx="10440" cy="1897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0" name="コネクタ: カギ線 39"/>
          <p:cNvSpPr/>
          <p:nvPr/>
        </p:nvSpPr>
        <p:spPr>
          <a:xfrm>
            <a:off x="3951360" y="3605040"/>
            <a:ext cx="376920" cy="35208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1" name="コネクタ: カギ線 40"/>
          <p:cNvSpPr/>
          <p:nvPr/>
        </p:nvSpPr>
        <p:spPr>
          <a:xfrm flipV="1" rot="10800000">
            <a:off x="3107880" y="3605400"/>
            <a:ext cx="449640" cy="115416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2" name="ひし形 41"/>
          <p:cNvSpPr/>
          <p:nvPr/>
        </p:nvSpPr>
        <p:spPr>
          <a:xfrm>
            <a:off x="1003320" y="3417840"/>
            <a:ext cx="392760" cy="324000"/>
          </a:xfrm>
          <a:prstGeom prst="diamond">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sp>
      <p:sp>
        <p:nvSpPr>
          <p:cNvPr id="653" name="コネクタ: カギ線 42"/>
          <p:cNvSpPr/>
          <p:nvPr/>
        </p:nvSpPr>
        <p:spPr>
          <a:xfrm>
            <a:off x="1397160" y="3580560"/>
            <a:ext cx="367920" cy="2750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4" name="コネクタ: カギ線 43"/>
          <p:cNvSpPr/>
          <p:nvPr/>
        </p:nvSpPr>
        <p:spPr>
          <a:xfrm flipV="1" rot="10800000">
            <a:off x="550080" y="3580920"/>
            <a:ext cx="453240" cy="117144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5" name="直線矢印コネクタ 44"/>
          <p:cNvSpPr/>
          <p:nvPr/>
        </p:nvSpPr>
        <p:spPr>
          <a:xfrm flipH="1">
            <a:off x="4326480" y="4340160"/>
            <a:ext cx="360" cy="4294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56" name="直線コネクタ 45"/>
          <p:cNvSpPr/>
          <p:nvPr/>
        </p:nvSpPr>
        <p:spPr>
          <a:xfrm>
            <a:off x="549000" y="5134680"/>
            <a:ext cx="195984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57" name="直線コネクタ 46"/>
          <p:cNvSpPr/>
          <p:nvPr/>
        </p:nvSpPr>
        <p:spPr>
          <a:xfrm>
            <a:off x="1772280" y="5134680"/>
            <a:ext cx="736560" cy="2538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58" name="直線コネクタ 47"/>
          <p:cNvSpPr/>
          <p:nvPr/>
        </p:nvSpPr>
        <p:spPr>
          <a:xfrm flipH="1">
            <a:off x="2508840" y="5141880"/>
            <a:ext cx="597600" cy="246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59" name="直線コネクタ 48"/>
          <p:cNvSpPr/>
          <p:nvPr/>
        </p:nvSpPr>
        <p:spPr>
          <a:xfrm flipH="1">
            <a:off x="2508840" y="5152320"/>
            <a:ext cx="1819440" cy="2361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60" name="直線コネクタ 49"/>
          <p:cNvSpPr/>
          <p:nvPr/>
        </p:nvSpPr>
        <p:spPr>
          <a:xfrm>
            <a:off x="2508840" y="5797800"/>
            <a:ext cx="8640" cy="288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61" name="コネクタ: カギ線 50"/>
          <p:cNvSpPr/>
          <p:nvPr/>
        </p:nvSpPr>
        <p:spPr>
          <a:xfrm flipV="1" rot="10800000">
            <a:off x="1201320" y="1828800"/>
            <a:ext cx="996840" cy="1990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62" name="コネクタ: カギ線 51"/>
          <p:cNvSpPr/>
          <p:nvPr/>
        </p:nvSpPr>
        <p:spPr>
          <a:xfrm>
            <a:off x="2783880" y="1829160"/>
            <a:ext cx="976320" cy="21384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63" name="正方形/長方形 52"/>
          <p:cNvSpPr/>
          <p:nvPr/>
        </p:nvSpPr>
        <p:spPr>
          <a:xfrm>
            <a:off x="9018360" y="5401800"/>
            <a:ext cx="1790640" cy="4082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完了画面</a:t>
            </a:r>
            <a:endParaRPr b="0" lang="en-US" sz="1800" spc="-1" strike="noStrike">
              <a:latin typeface="Arial"/>
            </a:endParaRPr>
          </a:p>
        </p:txBody>
      </p:sp>
      <p:sp>
        <p:nvSpPr>
          <p:cNvPr id="664" name="正方形/長方形 53"/>
          <p:cNvSpPr/>
          <p:nvPr/>
        </p:nvSpPr>
        <p:spPr>
          <a:xfrm>
            <a:off x="9027000" y="6099840"/>
            <a:ext cx="1790640" cy="56052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800" spc="-1" strike="noStrike">
                <a:solidFill>
                  <a:srgbClr val="ffffff"/>
                </a:solidFill>
                <a:latin typeface="Calibri"/>
                <a:ea typeface="DejaVu Sans"/>
              </a:rPr>
              <a:t>会員</a:t>
            </a:r>
            <a:endParaRPr b="0" lang="en-US" sz="1800" spc="-1" strike="noStrike">
              <a:latin typeface="Arial"/>
            </a:endParaRPr>
          </a:p>
          <a:p>
            <a:pPr algn="ctr">
              <a:lnSpc>
                <a:spcPct val="100000"/>
              </a:lnSpc>
              <a:buNone/>
            </a:pPr>
            <a:r>
              <a:rPr b="0" lang="en-US" sz="1600" spc="-1" strike="noStrike">
                <a:solidFill>
                  <a:srgbClr val="ffffff"/>
                </a:solidFill>
                <a:latin typeface="Calibri"/>
                <a:ea typeface="DejaVu Sans"/>
              </a:rPr>
              <a:t>HOME</a:t>
            </a:r>
            <a:endParaRPr b="0" lang="en-US" sz="1600" spc="-1" strike="noStrike">
              <a:latin typeface="Arial"/>
            </a:endParaRPr>
          </a:p>
        </p:txBody>
      </p:sp>
      <p:sp>
        <p:nvSpPr>
          <p:cNvPr id="665" name="正方形/長方形 54"/>
          <p:cNvSpPr/>
          <p:nvPr/>
        </p:nvSpPr>
        <p:spPr>
          <a:xfrm>
            <a:off x="1135008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会員退会</a:t>
            </a:r>
            <a:endParaRPr b="0" lang="en-US" sz="1200" spc="-1" strike="noStrike">
              <a:latin typeface="Arial"/>
            </a:endParaRPr>
          </a:p>
        </p:txBody>
      </p:sp>
      <p:sp>
        <p:nvSpPr>
          <p:cNvPr id="666" name="直線コネクタ 55"/>
          <p:cNvSpPr/>
          <p:nvPr/>
        </p:nvSpPr>
        <p:spPr>
          <a:xfrm>
            <a:off x="9914040" y="5811120"/>
            <a:ext cx="9000" cy="2883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67" name="正方形/長方形 56"/>
          <p:cNvSpPr/>
          <p:nvPr/>
        </p:nvSpPr>
        <p:spPr>
          <a:xfrm>
            <a:off x="9569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登録</a:t>
            </a:r>
            <a:endParaRPr b="0" lang="en-US" sz="1200" spc="-1" strike="noStrike">
              <a:latin typeface="Arial"/>
            </a:endParaRPr>
          </a:p>
        </p:txBody>
      </p:sp>
      <p:sp>
        <p:nvSpPr>
          <p:cNvPr id="668" name="正方形/長方形 57"/>
          <p:cNvSpPr/>
          <p:nvPr/>
        </p:nvSpPr>
        <p:spPr>
          <a:xfrm>
            <a:off x="95220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69" name="直線矢印コネクタ 58"/>
          <p:cNvSpPr/>
          <p:nvPr/>
        </p:nvSpPr>
        <p:spPr>
          <a:xfrm>
            <a:off x="9919080" y="2673000"/>
            <a:ext cx="7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0" name="正方形/長方形 59"/>
          <p:cNvSpPr/>
          <p:nvPr/>
        </p:nvSpPr>
        <p:spPr>
          <a:xfrm>
            <a:off x="104893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管理者</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671" name="直線矢印コネクタ 60"/>
          <p:cNvSpPr/>
          <p:nvPr/>
        </p:nvSpPr>
        <p:spPr>
          <a:xfrm>
            <a:off x="10838880" y="2673000"/>
            <a:ext cx="6120" cy="4402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2" name="正方形/長方形 61"/>
          <p:cNvSpPr/>
          <p:nvPr/>
        </p:nvSpPr>
        <p:spPr>
          <a:xfrm>
            <a:off x="7643520" y="229104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検索</a:t>
            </a:r>
            <a:endParaRPr b="0" lang="en-US" sz="1200" spc="-1" strike="noStrike">
              <a:latin typeface="Arial"/>
            </a:endParaRPr>
          </a:p>
        </p:txBody>
      </p:sp>
      <p:sp>
        <p:nvSpPr>
          <p:cNvPr id="673" name="正方形/長方形 62"/>
          <p:cNvSpPr/>
          <p:nvPr/>
        </p:nvSpPr>
        <p:spPr>
          <a:xfrm>
            <a:off x="7572600" y="2954160"/>
            <a:ext cx="83160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検索結果</a:t>
            </a:r>
            <a:endParaRPr b="0" lang="en-US" sz="1200" spc="-1" strike="noStrike">
              <a:latin typeface="Arial"/>
            </a:endParaRPr>
          </a:p>
        </p:txBody>
      </p:sp>
      <p:sp>
        <p:nvSpPr>
          <p:cNvPr id="674" name="直線矢印コネクタ 63"/>
          <p:cNvSpPr/>
          <p:nvPr/>
        </p:nvSpPr>
        <p:spPr>
          <a:xfrm flipH="1">
            <a:off x="7987680" y="2673000"/>
            <a:ext cx="3240" cy="2804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5" name="正方形/長方形 64"/>
          <p:cNvSpPr/>
          <p:nvPr/>
        </p:nvSpPr>
        <p:spPr>
          <a:xfrm>
            <a:off x="8569800" y="2176920"/>
            <a:ext cx="865080" cy="5572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登録済み</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参照</a:t>
            </a:r>
            <a:endParaRPr b="0" lang="en-US" sz="1200" spc="-1" strike="noStrike">
              <a:latin typeface="Arial"/>
            </a:endParaRPr>
          </a:p>
        </p:txBody>
      </p:sp>
      <p:sp>
        <p:nvSpPr>
          <p:cNvPr id="676" name="正方形/長方形 65"/>
          <p:cNvSpPr/>
          <p:nvPr/>
        </p:nvSpPr>
        <p:spPr>
          <a:xfrm>
            <a:off x="8615520" y="311724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教科書</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変更</a:t>
            </a:r>
            <a:endParaRPr b="0" lang="en-US" sz="1200" spc="-1" strike="noStrike">
              <a:latin typeface="Arial"/>
            </a:endParaRPr>
          </a:p>
        </p:txBody>
      </p:sp>
      <p:sp>
        <p:nvSpPr>
          <p:cNvPr id="677" name="直線矢印コネクタ 66"/>
          <p:cNvSpPr/>
          <p:nvPr/>
        </p:nvSpPr>
        <p:spPr>
          <a:xfrm>
            <a:off x="9002520" y="2735280"/>
            <a:ext cx="10800" cy="38088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78" name="直線コネクタ 67"/>
          <p:cNvSpPr/>
          <p:nvPr/>
        </p:nvSpPr>
        <p:spPr>
          <a:xfrm>
            <a:off x="9914760" y="1366920"/>
            <a:ext cx="360" cy="2203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79" name="直線コネクタ 68"/>
          <p:cNvSpPr/>
          <p:nvPr/>
        </p:nvSpPr>
        <p:spPr>
          <a:xfrm>
            <a:off x="9914760" y="2070360"/>
            <a:ext cx="3960" cy="22068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80" name="コネクタ: カギ線 69"/>
          <p:cNvSpPr/>
          <p:nvPr/>
        </p:nvSpPr>
        <p:spPr>
          <a:xfrm flipV="1" rot="10800000">
            <a:off x="7994160" y="1829520"/>
            <a:ext cx="162792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81" name="コネクタ: カギ線 70"/>
          <p:cNvSpPr/>
          <p:nvPr/>
        </p:nvSpPr>
        <p:spPr>
          <a:xfrm flipV="1" rot="10800000">
            <a:off x="9003600" y="1828800"/>
            <a:ext cx="618480" cy="34668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82" name="コネクタ: カギ線 71"/>
          <p:cNvSpPr/>
          <p:nvPr/>
        </p:nvSpPr>
        <p:spPr>
          <a:xfrm>
            <a:off x="10207440" y="1829160"/>
            <a:ext cx="630360" cy="460800"/>
          </a:xfrm>
          <a:prstGeom prst="bentConnector2">
            <a:avLst/>
          </a:prstGeom>
          <a:noFill/>
          <a:ln>
            <a:solidFill>
              <a:srgbClr val="29af8c"/>
            </a:solidFill>
          </a:ln>
        </p:spPr>
        <p:style>
          <a:lnRef idx="1">
            <a:schemeClr val="accent1"/>
          </a:lnRef>
          <a:fillRef idx="0">
            <a:schemeClr val="accent1"/>
          </a:fillRef>
          <a:effectRef idx="0">
            <a:schemeClr val="accent1"/>
          </a:effectRef>
          <a:fontRef idx="minor"/>
        </p:style>
      </p:sp>
      <p:sp>
        <p:nvSpPr>
          <p:cNvPr id="683" name="コネクタ: カギ線 72"/>
          <p:cNvSpPr/>
          <p:nvPr/>
        </p:nvSpPr>
        <p:spPr>
          <a:xfrm>
            <a:off x="10207440" y="1829160"/>
            <a:ext cx="1540440" cy="1287000"/>
          </a:xfrm>
          <a:prstGeom prst="bentConnector2">
            <a:avLst/>
          </a:pr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84" name="正方形/長方形 73"/>
          <p:cNvSpPr/>
          <p:nvPr/>
        </p:nvSpPr>
        <p:spPr>
          <a:xfrm>
            <a:off x="7643520" y="3598560"/>
            <a:ext cx="69804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カート</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中身</a:t>
            </a:r>
            <a:endParaRPr b="0" lang="en-US" sz="1200" spc="-1" strike="noStrike">
              <a:latin typeface="Arial"/>
            </a:endParaRPr>
          </a:p>
        </p:txBody>
      </p:sp>
      <p:sp>
        <p:nvSpPr>
          <p:cNvPr id="685" name="正方形/長方形 74"/>
          <p:cNvSpPr/>
          <p:nvPr/>
        </p:nvSpPr>
        <p:spPr>
          <a:xfrm>
            <a:off x="7324200" y="4264200"/>
            <a:ext cx="13395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注文内容確認とお客様情報入力</a:t>
            </a:r>
            <a:endParaRPr b="0" lang="en-US" sz="1200" spc="-1" strike="noStrike">
              <a:latin typeface="Arial"/>
            </a:endParaRPr>
          </a:p>
        </p:txBody>
      </p:sp>
      <p:sp>
        <p:nvSpPr>
          <p:cNvPr id="686" name="直線矢印コネクタ 75"/>
          <p:cNvSpPr/>
          <p:nvPr/>
        </p:nvSpPr>
        <p:spPr>
          <a:xfrm>
            <a:off x="7993080" y="3980160"/>
            <a:ext cx="360" cy="2829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87" name="正方形/長方形 76"/>
          <p:cNvSpPr/>
          <p:nvPr/>
        </p:nvSpPr>
        <p:spPr>
          <a:xfrm>
            <a:off x="7548120" y="488124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入力内容</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確認</a:t>
            </a:r>
            <a:endParaRPr b="0" lang="en-US" sz="1200" spc="-1" strike="noStrike">
              <a:latin typeface="Arial"/>
            </a:endParaRPr>
          </a:p>
        </p:txBody>
      </p:sp>
      <p:sp>
        <p:nvSpPr>
          <p:cNvPr id="688" name="正方形/長方形 77"/>
          <p:cNvSpPr/>
          <p:nvPr/>
        </p:nvSpPr>
        <p:spPr>
          <a:xfrm>
            <a:off x="7548120" y="5474520"/>
            <a:ext cx="89496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注文番号</a:t>
            </a:r>
            <a:endParaRPr b="0" lang="en-US" sz="1200" spc="-1" strike="noStrike">
              <a:latin typeface="Arial"/>
            </a:endParaRPr>
          </a:p>
          <a:p>
            <a:pPr algn="ctr">
              <a:lnSpc>
                <a:spcPct val="100000"/>
              </a:lnSpc>
              <a:buNone/>
            </a:pPr>
            <a:r>
              <a:rPr b="0" lang="ja-JP" sz="1200" spc="-1" strike="noStrike">
                <a:solidFill>
                  <a:srgbClr val="ffffff"/>
                </a:solidFill>
                <a:latin typeface="Calibri"/>
                <a:ea typeface="DejaVu Sans"/>
              </a:rPr>
              <a:t>表示</a:t>
            </a:r>
            <a:endParaRPr b="0" lang="en-US" sz="1200" spc="-1" strike="noStrike">
              <a:latin typeface="Arial"/>
            </a:endParaRPr>
          </a:p>
        </p:txBody>
      </p:sp>
      <p:sp>
        <p:nvSpPr>
          <p:cNvPr id="689" name="直線矢印コネクタ 78"/>
          <p:cNvSpPr/>
          <p:nvPr/>
        </p:nvSpPr>
        <p:spPr>
          <a:xfrm>
            <a:off x="7995960" y="5262840"/>
            <a:ext cx="360" cy="21024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0" name="正方形/長方形 79"/>
          <p:cNvSpPr/>
          <p:nvPr/>
        </p:nvSpPr>
        <p:spPr>
          <a:xfrm>
            <a:off x="7548120" y="6086520"/>
            <a:ext cx="894960" cy="45504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会員</a:t>
            </a:r>
            <a:endParaRPr b="0" lang="en-US" sz="1200" spc="-1" strike="noStrike">
              <a:latin typeface="Arial"/>
            </a:endParaRPr>
          </a:p>
          <a:p>
            <a:pPr algn="ctr">
              <a:lnSpc>
                <a:spcPct val="100000"/>
              </a:lnSpc>
              <a:buNone/>
            </a:pPr>
            <a:r>
              <a:rPr b="0" lang="en-US" sz="1200" spc="-1" strike="noStrike">
                <a:solidFill>
                  <a:srgbClr val="ffffff"/>
                </a:solidFill>
                <a:latin typeface="Calibri"/>
                <a:ea typeface="DejaVu Sans"/>
              </a:rPr>
              <a:t>HOME</a:t>
            </a:r>
            <a:endParaRPr b="0" lang="en-US" sz="1200" spc="-1" strike="noStrike">
              <a:latin typeface="Arial"/>
            </a:endParaRPr>
          </a:p>
        </p:txBody>
      </p:sp>
      <p:sp>
        <p:nvSpPr>
          <p:cNvPr id="691" name="正方形/長方形 80"/>
          <p:cNvSpPr/>
          <p:nvPr/>
        </p:nvSpPr>
        <p:spPr>
          <a:xfrm>
            <a:off x="8619480" y="3705120"/>
            <a:ext cx="79272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692" name="直線矢印コネクタ 81"/>
          <p:cNvSpPr/>
          <p:nvPr/>
        </p:nvSpPr>
        <p:spPr>
          <a:xfrm>
            <a:off x="7989120" y="3336120"/>
            <a:ext cx="3240" cy="26136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3" name="直線矢印コネクタ 82"/>
          <p:cNvSpPr/>
          <p:nvPr/>
        </p:nvSpPr>
        <p:spPr>
          <a:xfrm>
            <a:off x="7994160" y="4646160"/>
            <a:ext cx="360" cy="2340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4" name="直線矢印コネクタ 83"/>
          <p:cNvSpPr/>
          <p:nvPr/>
        </p:nvSpPr>
        <p:spPr>
          <a:xfrm>
            <a:off x="7995960" y="5856120"/>
            <a:ext cx="360" cy="2293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5" name="直線矢印コネクタ 84"/>
          <p:cNvSpPr/>
          <p:nvPr/>
        </p:nvSpPr>
        <p:spPr>
          <a:xfrm>
            <a:off x="9014400" y="3498840"/>
            <a:ext cx="720" cy="20520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696" name="直線コネクタ 85"/>
          <p:cNvSpPr/>
          <p:nvPr/>
        </p:nvSpPr>
        <p:spPr>
          <a:xfrm>
            <a:off x="9016200" y="4086720"/>
            <a:ext cx="897840" cy="131472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97" name="直線コネクタ 86"/>
          <p:cNvSpPr/>
          <p:nvPr/>
        </p:nvSpPr>
        <p:spPr>
          <a:xfrm flipH="1">
            <a:off x="9914040" y="3495600"/>
            <a:ext cx="64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98" name="直線コネクタ 87"/>
          <p:cNvSpPr/>
          <p:nvPr/>
        </p:nvSpPr>
        <p:spPr>
          <a:xfrm flipH="1">
            <a:off x="9914040" y="3495600"/>
            <a:ext cx="931680" cy="190584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699" name="直線コネクタ 88"/>
          <p:cNvSpPr/>
          <p:nvPr/>
        </p:nvSpPr>
        <p:spPr>
          <a:xfrm flipH="1">
            <a:off x="9914040" y="3498840"/>
            <a:ext cx="1834920" cy="190260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00" name="直線矢印コネクタ 89"/>
          <p:cNvSpPr/>
          <p:nvPr/>
        </p:nvSpPr>
        <p:spPr>
          <a:xfrm>
            <a:off x="1766160" y="4411080"/>
            <a:ext cx="5400" cy="340920"/>
          </a:xfrm>
          <a:custGeom>
            <a:avLst/>
            <a:gdLst/>
            <a:ahLst/>
            <a:rect l="l" t="t" r="r" b="b"/>
            <a:pathLst>
              <a:path w="21600" h="21600">
                <a:moveTo>
                  <a:pt x="0" y="0"/>
                </a:moveTo>
                <a:lnTo>
                  <a:pt x="21600" y="21600"/>
                </a:lnTo>
              </a:path>
            </a:pathLst>
          </a:custGeom>
          <a:noFill/>
          <a:ln>
            <a:solidFill>
              <a:srgbClr val="29af8c"/>
            </a:solidFill>
            <a:tailEnd len="med" type="triangle" w="med"/>
          </a:ln>
        </p:spPr>
        <p:style>
          <a:lnRef idx="1">
            <a:schemeClr val="accent1"/>
          </a:lnRef>
          <a:fillRef idx="0">
            <a:schemeClr val="accent1"/>
          </a:fillRef>
          <a:effectRef idx="0">
            <a:schemeClr val="accent1"/>
          </a:effectRef>
          <a:fontRef idx="minor"/>
        </p:style>
      </p:sp>
      <p:sp>
        <p:nvSpPr>
          <p:cNvPr id="701" name="直線コネクタ 90"/>
          <p:cNvSpPr/>
          <p:nvPr/>
        </p:nvSpPr>
        <p:spPr>
          <a:xfrm flipH="1">
            <a:off x="1199880" y="3233880"/>
            <a:ext cx="2160" cy="183960"/>
          </a:xfrm>
          <a:prstGeom prst="line">
            <a:avLst/>
          </a:prstGeom>
          <a:ln>
            <a:solidFill>
              <a:srgbClr val="29af8c"/>
            </a:solidFill>
          </a:ln>
        </p:spPr>
        <p:style>
          <a:lnRef idx="1">
            <a:schemeClr val="accent1"/>
          </a:lnRef>
          <a:fillRef idx="0">
            <a:schemeClr val="accent1"/>
          </a:fillRef>
          <a:effectRef idx="0">
            <a:schemeClr val="accent1"/>
          </a:effectRef>
          <a:fontRef idx="minor"/>
        </p:style>
      </p:sp>
      <p:sp>
        <p:nvSpPr>
          <p:cNvPr id="702" name="正方形/長方形 91"/>
          <p:cNvSpPr/>
          <p:nvPr/>
        </p:nvSpPr>
        <p:spPr>
          <a:xfrm>
            <a:off x="10447200" y="3114000"/>
            <a:ext cx="796680" cy="380880"/>
          </a:xfrm>
          <a:prstGeom prst="rect">
            <a:avLst/>
          </a:prstGeom>
          <a:solidFill>
            <a:schemeClr val="accent2"/>
          </a:solidFill>
          <a:ln>
            <a:solidFill>
              <a:srgbClr val="1e8167"/>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ja-JP" sz="1200" spc="-1" strike="noStrike">
                <a:solidFill>
                  <a:srgbClr val="ffffff"/>
                </a:solidFill>
                <a:latin typeface="Calibri"/>
                <a:ea typeface="DejaVu Sans"/>
              </a:rPr>
              <a:t>確認画面</a:t>
            </a:r>
            <a:endParaRPr b="0" lang="en-US" sz="1200" spc="-1" strike="noStrike">
              <a:latin typeface="Arial"/>
            </a:endParaRPr>
          </a:p>
        </p:txBody>
      </p:sp>
      <p:sp>
        <p:nvSpPr>
          <p:cNvPr id="703" name="‼点線"/>
          <p:cNvSpPr/>
          <p:nvPr/>
        </p:nvSpPr>
        <p:spPr>
          <a:xfrm rot="5400000">
            <a:off x="2667960" y="-2666160"/>
            <a:ext cx="6856920" cy="1219104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38100">
            <a:solidFill>
              <a:srgbClr val="ff0000"/>
            </a:solidFill>
            <a:prstDash val="sysDot"/>
            <a:round/>
          </a:ln>
        </p:spPr>
        <p:style>
          <a:lnRef idx="0"/>
          <a:fillRef idx="0"/>
          <a:effectRef idx="0"/>
          <a:fontRef idx="minor"/>
        </p:style>
      </p:sp>
      <p:sp>
        <p:nvSpPr>
          <p:cNvPr id="704" name="Google Shape;68;p2"/>
          <p:cNvSpPr/>
          <p:nvPr/>
        </p:nvSpPr>
        <p:spPr>
          <a:xfrm rot="10800000">
            <a:off x="7443360" y="3512880"/>
            <a:ext cx="1071000" cy="576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705" name="PlaceHolder 7"/>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075199D-E6E6-497B-A40A-A8FBEE201C9E}" type="slidenum">
              <a:rPr b="0" lang="en-US" sz="1200" spc="-1" strike="noStrike">
                <a:solidFill>
                  <a:srgbClr val="ffffff"/>
                </a:solidFill>
                <a:latin typeface="Calibri"/>
              </a:rPr>
              <a:t>17</a:t>
            </a:fld>
            <a:endParaRPr b="0" lang="en-US" sz="1200" spc="-1" strike="noStrike">
              <a:latin typeface="Arial"/>
            </a:endParaRPr>
          </a:p>
        </p:txBody>
      </p:sp>
      <p:sp>
        <p:nvSpPr>
          <p:cNvPr id="706" name="テキスト ボックス 11"/>
          <p:cNvSpPr/>
          <p:nvPr/>
        </p:nvSpPr>
        <p:spPr>
          <a:xfrm>
            <a:off x="720" y="23400"/>
            <a:ext cx="14389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常安 空</a:t>
            </a:r>
            <a:endParaRPr b="0" lang="en-US" sz="2800" spc="-1" strike="noStrike">
              <a:latin typeface="Arial"/>
            </a:endParaRPr>
          </a:p>
        </p:txBody>
      </p:sp>
    </p:spTree>
  </p:cSld>
  <p:transition spd="slow">
    <p:fade/>
  </p:transition>
  <p:timing>
    <p:tnLst>
      <p:par>
        <p:cTn id="44" dur="indefinite" restart="never" nodeType="tmRoot">
          <p:childTnLst>
            <p:seq>
              <p:cTn id="45" dur="indefinite" nodeType="mainSeq">
                <p:childTnLst>
                  <p:par>
                    <p:cTn id="46" fill="hold">
                      <p:stCondLst>
                        <p:cond delay="indefinite"/>
                      </p:stCondLst>
                      <p:childTnLst>
                        <p:par>
                          <p:cTn id="47" fill="hold">
                            <p:stCondLst>
                              <p:cond delay="0"/>
                            </p:stCondLst>
                            <p:childTnLst>
                              <p:par>
                                <p:cTn id="48" nodeType="clickEffect" fill="hold" presetClass="entr" presetID="22" presetSubtype="1">
                                  <p:stCondLst>
                                    <p:cond delay="0"/>
                                  </p:stCondLst>
                                  <p:childTnLst>
                                    <p:set>
                                      <p:cBhvr>
                                        <p:cTn id="49" dur="1" fill="hold">
                                          <p:stCondLst>
                                            <p:cond delay="0"/>
                                          </p:stCondLst>
                                        </p:cTn>
                                        <p:tgtEl>
                                          <p:spTgt spid="704"/>
                                        </p:tgtEl>
                                        <p:attrNameLst>
                                          <p:attrName>style.visibility</p:attrName>
                                        </p:attrNameLst>
                                      </p:cBhvr>
                                      <p:to>
                                        <p:strVal val="visible"/>
                                      </p:to>
                                    </p:set>
                                    <p:animEffect filter="wipe(up)" transition="in">
                                      <p:cBhvr additive="repl">
                                        <p:cTn id="50" dur="500"/>
                                        <p:tgtEl>
                                          <p:spTgt spid="704"/>
                                        </p:tgtEl>
                                      </p:cBhvr>
                                    </p:animEffect>
                                  </p:childTnLst>
                                </p:cTn>
                              </p:par>
                              <p:par>
                                <p:cTn id="51" nodeType="withEffect" fill="hold" presetClass="entr" presetID="22" presetSubtype="1">
                                  <p:stCondLst>
                                    <p:cond delay="0"/>
                                  </p:stCondLst>
                                  <p:childTnLst>
                                    <p:set>
                                      <p:cBhvr>
                                        <p:cTn id="52" dur="1" fill="hold">
                                          <p:stCondLst>
                                            <p:cond delay="0"/>
                                          </p:stCondLst>
                                        </p:cTn>
                                        <p:tgtEl>
                                          <p:spTgt spid="703"/>
                                        </p:tgtEl>
                                        <p:attrNameLst>
                                          <p:attrName>style.visibility</p:attrName>
                                        </p:attrNameLst>
                                      </p:cBhvr>
                                      <p:to>
                                        <p:strVal val="visible"/>
                                      </p:to>
                                    </p:set>
                                    <p:animEffect filter="wipe(up)" transition="in">
                                      <p:cBhvr additive="repl">
                                        <p:cTn id="53" dur="5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838080" y="2766240"/>
            <a:ext cx="10514520" cy="1324440"/>
          </a:xfrm>
          <a:prstGeom prst="rect">
            <a:avLst/>
          </a:prstGeom>
          <a:noFill/>
          <a:ln w="0">
            <a:noFill/>
          </a:ln>
        </p:spPr>
        <p:txBody>
          <a:bodyPr lIns="90000" rIns="90000" tIns="45000" bIns="45000" anchor="ctr">
            <a:noAutofit/>
          </a:bodyPr>
          <a:p>
            <a:pPr algn="ctr">
              <a:lnSpc>
                <a:spcPct val="90000"/>
              </a:lnSpc>
              <a:buNone/>
            </a:pPr>
            <a:r>
              <a:rPr b="0" lang="ja-JP" sz="4400" spc="-1" strike="noStrike">
                <a:solidFill>
                  <a:srgbClr val="ffffff"/>
                </a:solidFill>
                <a:latin typeface="Calibri Light"/>
              </a:rPr>
              <a:t>デモタイム</a:t>
            </a:r>
            <a:endParaRPr b="0" lang="en-US" sz="4400" spc="-1" strike="noStrike">
              <a:latin typeface="Arial"/>
            </a:endParaRPr>
          </a:p>
        </p:txBody>
      </p:sp>
      <p:sp>
        <p:nvSpPr>
          <p:cNvPr id="708" name="直線コネクタ 15"/>
          <p:cNvSpPr/>
          <p:nvPr/>
        </p:nvSpPr>
        <p:spPr>
          <a:xfrm>
            <a:off x="3346920" y="373932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09" name="直線コネクタ 16"/>
          <p:cNvSpPr/>
          <p:nvPr/>
        </p:nvSpPr>
        <p:spPr>
          <a:xfrm>
            <a:off x="4539600" y="3210480"/>
            <a:ext cx="360" cy="1057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10" name="直線コネクタ 17"/>
          <p:cNvSpPr/>
          <p:nvPr/>
        </p:nvSpPr>
        <p:spPr>
          <a:xfrm>
            <a:off x="6755760" y="288756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11" name="直線コネクタ 18"/>
          <p:cNvSpPr/>
          <p:nvPr/>
        </p:nvSpPr>
        <p:spPr>
          <a:xfrm flipV="1">
            <a:off x="7621920" y="2428200"/>
            <a:ext cx="360" cy="868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12" name="PlaceHolder 8"/>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67F7B5F5-2096-4ADA-A244-6751C559198C}" type="slidenum">
              <a:rPr b="0" lang="en-US" sz="1200" spc="-1" strike="noStrike">
                <a:solidFill>
                  <a:srgbClr val="ffffff"/>
                </a:solidFill>
                <a:latin typeface="Calibri"/>
              </a:rPr>
              <a:t>17</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テキスト ボックス 2"/>
          <p:cNvSpPr/>
          <p:nvPr/>
        </p:nvSpPr>
        <p:spPr>
          <a:xfrm>
            <a:off x="4595400" y="429840"/>
            <a:ext cx="300060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400" spc="-1" strike="noStrike">
                <a:solidFill>
                  <a:srgbClr val="ffffff"/>
                </a:solidFill>
                <a:latin typeface="Calibri"/>
                <a:ea typeface="DejaVu Sans"/>
              </a:rPr>
              <a:t>工夫した点</a:t>
            </a:r>
            <a:endParaRPr b="0" lang="en-US" sz="4400" spc="-1" strike="noStrike">
              <a:latin typeface="Arial"/>
            </a:endParaRPr>
          </a:p>
        </p:txBody>
      </p:sp>
      <p:grpSp>
        <p:nvGrpSpPr>
          <p:cNvPr id="714" name="Google Shape;1745;p2"/>
          <p:cNvGrpSpPr/>
          <p:nvPr/>
        </p:nvGrpSpPr>
        <p:grpSpPr>
          <a:xfrm>
            <a:off x="839160" y="5898240"/>
            <a:ext cx="1937160" cy="1910520"/>
            <a:chOff x="839160" y="5898240"/>
            <a:chExt cx="1937160" cy="1910520"/>
          </a:xfrm>
        </p:grpSpPr>
        <p:sp>
          <p:nvSpPr>
            <p:cNvPr id="715" name="Google Shape;1746;p2"/>
            <p:cNvSpPr/>
            <p:nvPr/>
          </p:nvSpPr>
          <p:spPr>
            <a:xfrm rot="6985200">
              <a:off x="229392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16" name="Google Shape;1747;p2"/>
            <p:cNvSpPr/>
            <p:nvPr/>
          </p:nvSpPr>
          <p:spPr>
            <a:xfrm rot="6985200">
              <a:off x="217728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17" name="Google Shape;1748;p2"/>
            <p:cNvSpPr/>
            <p:nvPr/>
          </p:nvSpPr>
          <p:spPr>
            <a:xfrm rot="6985200">
              <a:off x="110484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18" name="Google Shape;1749;p2"/>
            <p:cNvSpPr/>
            <p:nvPr/>
          </p:nvSpPr>
          <p:spPr>
            <a:xfrm rot="6985200">
              <a:off x="218160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19" name="Google Shape;68;p2"/>
          <p:cNvSpPr/>
          <p:nvPr/>
        </p:nvSpPr>
        <p:spPr>
          <a:xfrm rot="9289200">
            <a:off x="-72360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720" name="Google Shape;2524;p2"/>
          <p:cNvSpPr/>
          <p:nvPr/>
        </p:nvSpPr>
        <p:spPr>
          <a:xfrm>
            <a:off x="11227320" y="-36360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21" name="楕円 36"/>
          <p:cNvSpPr/>
          <p:nvPr/>
        </p:nvSpPr>
        <p:spPr>
          <a:xfrm>
            <a:off x="1070244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22" name="Google Shape;1788;p2"/>
          <p:cNvSpPr/>
          <p:nvPr/>
        </p:nvSpPr>
        <p:spPr>
          <a:xfrm rot="15736200">
            <a:off x="10451520" y="5628600"/>
            <a:ext cx="2306880" cy="218232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723" name="直線コネクタ 19"/>
          <p:cNvSpPr/>
          <p:nvPr/>
        </p:nvSpPr>
        <p:spPr>
          <a:xfrm>
            <a:off x="3346920" y="35496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24" name="直線コネクタ 20"/>
          <p:cNvSpPr/>
          <p:nvPr/>
        </p:nvSpPr>
        <p:spPr>
          <a:xfrm>
            <a:off x="4539600" y="-173520"/>
            <a:ext cx="360" cy="10573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25" name="直線コネクタ 21"/>
          <p:cNvSpPr/>
          <p:nvPr/>
        </p:nvSpPr>
        <p:spPr>
          <a:xfrm>
            <a:off x="6755760" y="123768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26" name="直線コネクタ 24"/>
          <p:cNvSpPr/>
          <p:nvPr/>
        </p:nvSpPr>
        <p:spPr>
          <a:xfrm flipV="1">
            <a:off x="7621920" y="777960"/>
            <a:ext cx="360" cy="868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27" name=""/>
          <p:cNvSpPr/>
          <p:nvPr/>
        </p:nvSpPr>
        <p:spPr>
          <a:xfrm>
            <a:off x="1260000" y="3348000"/>
            <a:ext cx="8640000" cy="360000"/>
          </a:xfrm>
          <a:prstGeom prst="rect">
            <a:avLst/>
          </a:prstGeom>
          <a:solidFill>
            <a:srgbClr val="ff0000"/>
          </a:solidFill>
          <a:ln w="0">
            <a:solidFill>
              <a:srgbClr val="111111"/>
            </a:solidFill>
          </a:ln>
        </p:spPr>
        <p:style>
          <a:lnRef idx="0"/>
          <a:fillRef idx="0"/>
          <a:effectRef idx="0"/>
          <a:fontRef idx="minor"/>
        </p:style>
      </p:sp>
      <p:sp>
        <p:nvSpPr>
          <p:cNvPr id="728" name="コンテンツ プレースホルダー 1"/>
          <p:cNvSpPr/>
          <p:nvPr/>
        </p:nvSpPr>
        <p:spPr>
          <a:xfrm>
            <a:off x="838080" y="1825560"/>
            <a:ext cx="10514520" cy="4350240"/>
          </a:xfrm>
          <a:prstGeom prst="rect">
            <a:avLst/>
          </a:prstGeom>
          <a:noFill/>
          <a:ln w="0">
            <a:noFill/>
          </a:ln>
        </p:spPr>
        <p:style>
          <a:lnRef idx="0"/>
          <a:fillRef idx="0"/>
          <a:effectRef idx="0"/>
          <a:fontRef idx="minor"/>
        </p:style>
        <p:txBody>
          <a:bodyPr lIns="90000" rIns="90000" tIns="45000" bIns="45000" anchor="t">
            <a:normAutofit fontScale="89000"/>
          </a:bodyPr>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登録情報を変更する際に、以前登録した情報を表示する。</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再利用できるかを考えながらコードを書くように意識しました。</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トップページなどの</a:t>
            </a:r>
            <a:r>
              <a:rPr b="0" lang="en-US" sz="2400" spc="-1" strike="noStrike">
                <a:solidFill>
                  <a:srgbClr val="ffffff"/>
                </a:solidFill>
                <a:latin typeface="Calibri"/>
                <a:ea typeface="DejaVu Sans"/>
              </a:rPr>
              <a:t>jsp</a:t>
            </a:r>
            <a:r>
              <a:rPr b="0" lang="ja-JP" sz="2400" spc="-1" strike="noStrike">
                <a:solidFill>
                  <a:srgbClr val="ffffff"/>
                </a:solidFill>
                <a:latin typeface="Calibri"/>
                <a:ea typeface="DejaVu Sans"/>
              </a:rPr>
              <a:t>で</a:t>
            </a:r>
            <a:r>
              <a:rPr b="0" lang="en-US" sz="2400" spc="-1" strike="noStrike">
                <a:solidFill>
                  <a:srgbClr val="ffffff"/>
                </a:solidFill>
                <a:latin typeface="Calibri"/>
                <a:ea typeface="DejaVu Sans"/>
              </a:rPr>
              <a:t>placeholder</a:t>
            </a:r>
            <a:r>
              <a:rPr b="0" lang="ja-JP" sz="2400" spc="-1" strike="noStrike">
                <a:solidFill>
                  <a:srgbClr val="ffffff"/>
                </a:solidFill>
                <a:latin typeface="Calibri"/>
                <a:ea typeface="DejaVu Sans"/>
              </a:rPr>
              <a:t>の機能を使って、入力しない欄に“～を入力してください”と表示させたこと。</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最初の商品をカートに追加してから</a:t>
            </a:r>
            <a:r>
              <a:rPr b="0" lang="en-US" sz="2400" spc="-1" strike="noStrike">
                <a:solidFill>
                  <a:srgbClr val="ffffff"/>
                </a:solidFill>
                <a:latin typeface="Calibri"/>
                <a:ea typeface="DejaVu Sans"/>
              </a:rPr>
              <a:t>30</a:t>
            </a:r>
            <a:r>
              <a:rPr b="0" lang="ja-JP" sz="2400" spc="-1" strike="noStrike">
                <a:solidFill>
                  <a:srgbClr val="ffffff"/>
                </a:solidFill>
                <a:latin typeface="Calibri"/>
                <a:ea typeface="DejaVu Sans"/>
              </a:rPr>
              <a:t>分後にカートを空にする仕様にした点。</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カートに重複した教科書を入れられない仕様にした点。</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他のメンバーのカートに入っている教科書はカートに入れることができない仕様にした点。</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可能性の高いコードを書く。</a:t>
            </a:r>
            <a:endParaRPr b="0" lang="en-US" sz="2400" spc="-1" strike="noStrike">
              <a:latin typeface="Arial"/>
            </a:endParaRPr>
          </a:p>
          <a:p>
            <a:pPr marL="343080" indent="-343080">
              <a:lnSpc>
                <a:spcPct val="90000"/>
              </a:lnSpc>
              <a:spcBef>
                <a:spcPts val="1001"/>
              </a:spcBef>
              <a:buClr>
                <a:srgbClr val="ffffff"/>
              </a:buClr>
              <a:buFont typeface="Arial"/>
              <a:buChar char="•"/>
            </a:pPr>
            <a:r>
              <a:rPr b="0" lang="ja-JP" sz="2400" spc="-1" strike="noStrike">
                <a:solidFill>
                  <a:srgbClr val="ffffff"/>
                </a:solidFill>
                <a:latin typeface="Calibri"/>
                <a:ea typeface="DejaVu Sans"/>
              </a:rPr>
              <a:t>適宣インデントをしたりフォーマットを整え、また変更した時はコメントを残しておくことで、自分だけがわかるのではなく、他人が見たときにどこに何があるのかを探しやすいコードを書くことを意識しました。</a:t>
            </a:r>
            <a:endParaRPr b="0" lang="en-US" sz="2400" spc="-1" strike="noStrike">
              <a:latin typeface="Arial"/>
            </a:endParaRPr>
          </a:p>
        </p:txBody>
      </p:sp>
      <p:sp>
        <p:nvSpPr>
          <p:cNvPr id="729" name="PlaceHolder 2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D6E92D2-8634-4B6F-A964-6BE775DE2617}" type="slidenum">
              <a:rPr b="0" lang="en-US" sz="1200" spc="-1" strike="noStrike">
                <a:solidFill>
                  <a:srgbClr val="ffffff"/>
                </a:solidFill>
                <a:latin typeface="Calibri"/>
              </a:rPr>
              <a:t>17</a:t>
            </a:fld>
            <a:endParaRPr b="0" lang="en-US" sz="1200" spc="-1" strike="noStrike">
              <a:latin typeface="Arial"/>
            </a:endParaRPr>
          </a:p>
        </p:txBody>
      </p:sp>
    </p:spTree>
  </p:cSld>
  <p:transition spd="slow">
    <p:fade thruBlk="true"/>
  </p:transition>
  <p:timing>
    <p:tnLst>
      <p:par>
        <p:cTn id="54" dur="indefinite" restart="never" nodeType="tmRoot">
          <p:childTnLst>
            <p:seq>
              <p:cTn id="55" dur="indefinite" nodeType="mainSeq">
                <p:childTnLst>
                  <p:par>
                    <p:cTn id="56" fill="hold">
                      <p:stCondLst>
                        <p:cond delay="indefinite"/>
                      </p:stCondLst>
                      <p:childTnLst>
                        <p:par>
                          <p:cTn id="57" fill="hold">
                            <p:stCondLst>
                              <p:cond delay="0"/>
                            </p:stCondLst>
                            <p:childTnLst>
                              <p:par>
                                <p:cTn id="58" nodeType="clickEffect" fill="hold" presetClass="entr" presetID="55">
                                  <p:stCondLst>
                                    <p:cond delay="0"/>
                                  </p:stCondLst>
                                  <p:childTnLst>
                                    <p:set>
                                      <p:cBhvr>
                                        <p:cTn id="59" dur="1" fill="hold">
                                          <p:stCondLst>
                                            <p:cond delay="0"/>
                                          </p:stCondLst>
                                        </p:cTn>
                                        <p:tgtEl>
                                          <p:spTgt spid="727"/>
                                        </p:tgtEl>
                                        <p:attrNameLst>
                                          <p:attrName>style.visibility</p:attrName>
                                        </p:attrNameLst>
                                      </p:cBhvr>
                                      <p:to>
                                        <p:strVal val="visible"/>
                                      </p:to>
                                    </p:set>
                                    <p:anim calcmode="lin" valueType="num">
                                      <p:cBhvr additive="repl">
                                        <p:cTn id="60" dur="1000" fill="hold"/>
                                        <p:tgtEl>
                                          <p:spTgt spid="727"/>
                                        </p:tgtEl>
                                        <p:attrNameLst>
                                          <p:attrName>ppt_w</p:attrName>
                                        </p:attrNameLst>
                                      </p:cBhvr>
                                      <p:tavLst>
                                        <p:tav tm="0">
                                          <p:val>
                                            <p:strVal val="#ppt_w*0.70"/>
                                          </p:val>
                                        </p:tav>
                                        <p:tav tm="100000">
                                          <p:val>
                                            <p:strVal val="#ppt_w"/>
                                          </p:val>
                                        </p:tav>
                                      </p:tavLst>
                                    </p:anim>
                                    <p:anim calcmode="lin" valueType="num">
                                      <p:cBhvr additive="repl">
                                        <p:cTn id="61" dur="1000" fill="hold"/>
                                        <p:tgtEl>
                                          <p:spTgt spid="727"/>
                                        </p:tgtEl>
                                        <p:attrNameLst>
                                          <p:attrName>ppt_h</p:attrName>
                                        </p:attrNameLst>
                                      </p:cBhvr>
                                      <p:tavLst>
                                        <p:tav tm="0">
                                          <p:val>
                                            <p:strVal val="#ppt_h"/>
                                          </p:val>
                                        </p:tav>
                                        <p:tav tm="100000">
                                          <p:val>
                                            <p:strVal val="#ppt_h"/>
                                          </p:val>
                                        </p:tav>
                                      </p:tavLst>
                                    </p:anim>
                                    <p:animEffect filter="fade" transition="in">
                                      <p:cBhvr additive="repl">
                                        <p:cTn id="62" dur="1000"/>
                                        <p:tgtEl>
                                          <p:spTgt spid="7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スライド番号プレースホルダー 3"/>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52AA3FD0-E4EC-4A7E-ADEF-62E9FCDE8231}" type="slidenum">
              <a:rPr b="0" lang="en-US" sz="1200" spc="-1" strike="noStrike">
                <a:solidFill>
                  <a:srgbClr val="ffffff"/>
                </a:solidFill>
                <a:latin typeface="Calibri"/>
                <a:ea typeface="DejaVu Sans"/>
              </a:rPr>
              <a:t>17</a:t>
            </a:fld>
            <a:endParaRPr b="0" lang="en-US" sz="1200" spc="-1" strike="noStrike">
              <a:latin typeface="Arial"/>
            </a:endParaRPr>
          </a:p>
        </p:txBody>
      </p:sp>
      <p:sp>
        <p:nvSpPr>
          <p:cNvPr id="731" name="テキスト ボックス 5"/>
          <p:cNvSpPr/>
          <p:nvPr/>
        </p:nvSpPr>
        <p:spPr>
          <a:xfrm>
            <a:off x="4284360" y="514800"/>
            <a:ext cx="3622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4400" spc="-1" strike="noStrike">
                <a:solidFill>
                  <a:srgbClr val="ffffff"/>
                </a:solidFill>
                <a:latin typeface="Calibri"/>
                <a:ea typeface="DejaVu Sans"/>
              </a:rPr>
              <a:t>今後の課題</a:t>
            </a:r>
            <a:endParaRPr b="0" lang="en-US" sz="4400" spc="-1" strike="noStrike">
              <a:latin typeface="Arial"/>
            </a:endParaRPr>
          </a:p>
        </p:txBody>
      </p:sp>
      <p:sp>
        <p:nvSpPr>
          <p:cNvPr id="732" name="直線コネクタ 6"/>
          <p:cNvSpPr/>
          <p:nvPr/>
        </p:nvSpPr>
        <p:spPr>
          <a:xfrm>
            <a:off x="5265720" y="4230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3" name="直線コネクタ 7"/>
          <p:cNvSpPr/>
          <p:nvPr/>
        </p:nvSpPr>
        <p:spPr>
          <a:xfrm>
            <a:off x="4950000" y="31068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4" name="直線コネクタ 8"/>
          <p:cNvSpPr/>
          <p:nvPr/>
        </p:nvSpPr>
        <p:spPr>
          <a:xfrm>
            <a:off x="4950000" y="128556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5" name="直線コネクタ 9"/>
          <p:cNvSpPr/>
          <p:nvPr/>
        </p:nvSpPr>
        <p:spPr>
          <a:xfrm>
            <a:off x="5265720" y="14364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36" name=""/>
          <p:cNvSpPr/>
          <p:nvPr/>
        </p:nvSpPr>
        <p:spPr>
          <a:xfrm>
            <a:off x="1080000" y="5488200"/>
            <a:ext cx="10080000" cy="235800"/>
          </a:xfrm>
          <a:prstGeom prst="rect">
            <a:avLst/>
          </a:prstGeom>
          <a:solidFill>
            <a:srgbClr val="ff0000"/>
          </a:solidFill>
          <a:ln w="0">
            <a:solidFill>
              <a:srgbClr val="111111"/>
            </a:solidFill>
          </a:ln>
        </p:spPr>
        <p:style>
          <a:lnRef idx="0"/>
          <a:fillRef idx="0"/>
          <a:effectRef idx="0"/>
          <a:fontRef idx="minor"/>
        </p:style>
      </p:sp>
      <p:sp>
        <p:nvSpPr>
          <p:cNvPr id="737" name=""/>
          <p:cNvSpPr/>
          <p:nvPr/>
        </p:nvSpPr>
        <p:spPr>
          <a:xfrm>
            <a:off x="1080000" y="5760000"/>
            <a:ext cx="7920000" cy="235800"/>
          </a:xfrm>
          <a:prstGeom prst="rect">
            <a:avLst/>
          </a:prstGeom>
          <a:solidFill>
            <a:srgbClr val="ff0000"/>
          </a:solidFill>
          <a:ln w="0">
            <a:solidFill>
              <a:srgbClr val="111111"/>
            </a:solidFill>
          </a:ln>
        </p:spPr>
        <p:style>
          <a:lnRef idx="0"/>
          <a:fillRef idx="0"/>
          <a:effectRef idx="0"/>
          <a:fontRef idx="minor"/>
        </p:style>
      </p:sp>
      <p:sp>
        <p:nvSpPr>
          <p:cNvPr id="738" name="PlaceHolder 21"/>
          <p:cNvSpPr txBox="1"/>
          <p:nvPr/>
        </p:nvSpPr>
        <p:spPr>
          <a:xfrm>
            <a:off x="901080" y="1769760"/>
            <a:ext cx="10514520" cy="4350240"/>
          </a:xfrm>
          <a:prstGeom prst="rect">
            <a:avLst/>
          </a:prstGeom>
          <a:noFill/>
          <a:ln w="0">
            <a:noFill/>
          </a:ln>
        </p:spPr>
        <p:txBody>
          <a:bodyPr lIns="90000" rIns="90000" tIns="45000" bIns="45000" anchor="t">
            <a:normAutofit fontScale="72000"/>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コードの意味を理解し、エラーが発生した際にエラーを見つけ出す力を身に付けることが課題です。</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教科書を再読したり調べてみたりして、使える機能を覚えていき意味を理解していくことが今後の課題だと思いました。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教科書登録を作る際に、同じファイルをいじることが多々ありました。</a:t>
            </a:r>
            <a:r>
              <a:rPr b="0" lang="en-US" sz="2800" spc="-1" strike="noStrike">
                <a:solidFill>
                  <a:srgbClr val="ffffff"/>
                </a:solidFill>
                <a:latin typeface="Calibri"/>
              </a:rPr>
              <a:t>GitHub</a:t>
            </a:r>
            <a:r>
              <a:rPr b="0" lang="ja-JP" sz="2800" spc="-1" strike="noStrike">
                <a:solidFill>
                  <a:srgbClr val="ffffff"/>
                </a:solidFill>
                <a:latin typeface="Calibri"/>
              </a:rPr>
              <a:t>でどのようにすれば衝突が防げるのかと、自分一人でもコードが書けるように意味を理解していくことが今後の課題だと思いました。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完成後コードを見返してしると、もっとシンプルに書ける部分があることに気づきました。また、一つのサーブレットに</a:t>
            </a:r>
            <a:r>
              <a:rPr b="0" lang="en-US" sz="2800" spc="-1" strike="noStrike">
                <a:solidFill>
                  <a:srgbClr val="ffffff"/>
                </a:solidFill>
                <a:latin typeface="Calibri"/>
              </a:rPr>
              <a:t>if</a:t>
            </a:r>
            <a:r>
              <a:rPr b="0" lang="ja-JP" sz="2800" spc="-1" strike="noStrike">
                <a:solidFill>
                  <a:srgbClr val="ffffff"/>
                </a:solidFill>
                <a:latin typeface="Calibri"/>
              </a:rPr>
              <a:t>分岐が大量に出てきてしまったため、より細かい機能ごとにサーブレットを分けるべきだったと思いました。複数のサーブレット共通で必要なセッション管理や、</a:t>
            </a:r>
            <a:r>
              <a:rPr b="0" lang="en-US" sz="2800" spc="-1" strike="noStrike">
                <a:solidFill>
                  <a:srgbClr val="ffffff"/>
                </a:solidFill>
                <a:latin typeface="Calibri"/>
              </a:rPr>
              <a:t>DAO</a:t>
            </a:r>
            <a:r>
              <a:rPr b="0" lang="ja-JP" sz="2800" spc="-1" strike="noStrike">
                <a:solidFill>
                  <a:srgbClr val="ffffff"/>
                </a:solidFill>
                <a:latin typeface="Calibri"/>
              </a:rPr>
              <a:t>クラスの実体化は親クラスで行えばさらにきれいなコードになるのではないかと考えました。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言語化が一番の課題です。今後分からないこと</a:t>
            </a:r>
            <a:r>
              <a:rPr b="0" lang="en-US" sz="2800" spc="-1" strike="noStrike">
                <a:solidFill>
                  <a:srgbClr val="ffffff"/>
                </a:solidFill>
                <a:latin typeface="Calibri"/>
              </a:rPr>
              <a:t>/</a:t>
            </a:r>
            <a:r>
              <a:rPr b="0" lang="ja-JP" sz="2800" spc="-1" strike="noStrike">
                <a:solidFill>
                  <a:srgbClr val="ffffff"/>
                </a:solidFill>
                <a:latin typeface="Calibri"/>
              </a:rPr>
              <a:t>理解できないことが出てきたら、それを他人に説明するならどう説明するかまで意識することを心掛けます。</a:t>
            </a:r>
            <a:endParaRPr b="0" lang="en-US" sz="2800" spc="-1" strike="noStrike">
              <a:latin typeface="Arial"/>
            </a:endParaRPr>
          </a:p>
        </p:txBody>
      </p:sp>
      <p:sp>
        <p:nvSpPr>
          <p:cNvPr id="739" name="Google Shape;68;p 11"/>
          <p:cNvSpPr/>
          <p:nvPr/>
        </p:nvSpPr>
        <p:spPr>
          <a:xfrm rot="9289200">
            <a:off x="-72324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740" name="Google Shape;1745;p 9"/>
          <p:cNvGrpSpPr/>
          <p:nvPr/>
        </p:nvGrpSpPr>
        <p:grpSpPr>
          <a:xfrm>
            <a:off x="852120" y="5898240"/>
            <a:ext cx="1937160" cy="1910520"/>
            <a:chOff x="852120" y="5898240"/>
            <a:chExt cx="1937160" cy="1910520"/>
          </a:xfrm>
        </p:grpSpPr>
        <p:sp>
          <p:nvSpPr>
            <p:cNvPr id="741" name="Google Shape;1746;p 9"/>
            <p:cNvSpPr/>
            <p:nvPr/>
          </p:nvSpPr>
          <p:spPr>
            <a:xfrm rot="6985200">
              <a:off x="230688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42" name="Google Shape;1747;p 9"/>
            <p:cNvSpPr/>
            <p:nvPr/>
          </p:nvSpPr>
          <p:spPr>
            <a:xfrm rot="6985200">
              <a:off x="219024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43" name="Google Shape;1748;p 9"/>
            <p:cNvSpPr/>
            <p:nvPr/>
          </p:nvSpPr>
          <p:spPr>
            <a:xfrm rot="6985200">
              <a:off x="111780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44" name="Google Shape;1749;p 9"/>
            <p:cNvSpPr/>
            <p:nvPr/>
          </p:nvSpPr>
          <p:spPr>
            <a:xfrm rot="6985200">
              <a:off x="219456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45" name="楕円 1"/>
          <p:cNvSpPr/>
          <p:nvPr/>
        </p:nvSpPr>
        <p:spPr>
          <a:xfrm>
            <a:off x="1070280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46" name="Google Shape;2524;p 9"/>
          <p:cNvSpPr/>
          <p:nvPr/>
        </p:nvSpPr>
        <p:spPr>
          <a:xfrm>
            <a:off x="11227680" y="-36324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55">
                                  <p:stCondLst>
                                    <p:cond delay="0"/>
                                  </p:stCondLst>
                                  <p:childTnLst>
                                    <p:set>
                                      <p:cBhvr>
                                        <p:cTn id="68" dur="1" fill="hold">
                                          <p:stCondLst>
                                            <p:cond delay="0"/>
                                          </p:stCondLst>
                                        </p:cTn>
                                        <p:tgtEl>
                                          <p:spTgt spid="736"/>
                                        </p:tgtEl>
                                        <p:attrNameLst>
                                          <p:attrName>style.visibility</p:attrName>
                                        </p:attrNameLst>
                                      </p:cBhvr>
                                      <p:to>
                                        <p:strVal val="visible"/>
                                      </p:to>
                                    </p:set>
                                    <p:anim calcmode="lin" valueType="num">
                                      <p:cBhvr additive="repl">
                                        <p:cTn id="69" dur="1000" fill="hold"/>
                                        <p:tgtEl>
                                          <p:spTgt spid="736"/>
                                        </p:tgtEl>
                                        <p:attrNameLst>
                                          <p:attrName>ppt_w</p:attrName>
                                        </p:attrNameLst>
                                      </p:cBhvr>
                                      <p:tavLst>
                                        <p:tav tm="0">
                                          <p:val>
                                            <p:strVal val="#ppt_w*0.70"/>
                                          </p:val>
                                        </p:tav>
                                        <p:tav tm="100000">
                                          <p:val>
                                            <p:strVal val="#ppt_w"/>
                                          </p:val>
                                        </p:tav>
                                      </p:tavLst>
                                    </p:anim>
                                    <p:anim calcmode="lin" valueType="num">
                                      <p:cBhvr additive="repl">
                                        <p:cTn id="70" dur="1000" fill="hold"/>
                                        <p:tgtEl>
                                          <p:spTgt spid="736"/>
                                        </p:tgtEl>
                                        <p:attrNameLst>
                                          <p:attrName>ppt_h</p:attrName>
                                        </p:attrNameLst>
                                      </p:cBhvr>
                                      <p:tavLst>
                                        <p:tav tm="0">
                                          <p:val>
                                            <p:strVal val="#ppt_h"/>
                                          </p:val>
                                        </p:tav>
                                        <p:tav tm="100000">
                                          <p:val>
                                            <p:strVal val="#ppt_h"/>
                                          </p:val>
                                        </p:tav>
                                      </p:tavLst>
                                    </p:anim>
                                    <p:animEffect filter="fade" transition="in">
                                      <p:cBhvr additive="repl">
                                        <p:cTn id="71" dur="1000"/>
                                        <p:tgtEl>
                                          <p:spTgt spid="736"/>
                                        </p:tgtEl>
                                      </p:cBhvr>
                                    </p:animEffect>
                                  </p:childTnLst>
                                </p:cTn>
                              </p:par>
                              <p:par>
                                <p:cTn id="72" nodeType="withEffect" fill="hold" presetClass="entr" presetID="55">
                                  <p:stCondLst>
                                    <p:cond delay="0"/>
                                  </p:stCondLst>
                                  <p:childTnLst>
                                    <p:set>
                                      <p:cBhvr>
                                        <p:cTn id="73" dur="1" fill="hold">
                                          <p:stCondLst>
                                            <p:cond delay="0"/>
                                          </p:stCondLst>
                                        </p:cTn>
                                        <p:tgtEl>
                                          <p:spTgt spid="737"/>
                                        </p:tgtEl>
                                        <p:attrNameLst>
                                          <p:attrName>style.visibility</p:attrName>
                                        </p:attrNameLst>
                                      </p:cBhvr>
                                      <p:to>
                                        <p:strVal val="visible"/>
                                      </p:to>
                                    </p:set>
                                    <p:anim calcmode="lin" valueType="num">
                                      <p:cBhvr additive="repl">
                                        <p:cTn id="74" dur="1000" fill="hold"/>
                                        <p:tgtEl>
                                          <p:spTgt spid="737"/>
                                        </p:tgtEl>
                                        <p:attrNameLst>
                                          <p:attrName>ppt_w</p:attrName>
                                        </p:attrNameLst>
                                      </p:cBhvr>
                                      <p:tavLst>
                                        <p:tav tm="0">
                                          <p:val>
                                            <p:strVal val="#ppt_w*0.70"/>
                                          </p:val>
                                        </p:tav>
                                        <p:tav tm="100000">
                                          <p:val>
                                            <p:strVal val="#ppt_w"/>
                                          </p:val>
                                        </p:tav>
                                      </p:tavLst>
                                    </p:anim>
                                    <p:anim calcmode="lin" valueType="num">
                                      <p:cBhvr additive="repl">
                                        <p:cTn id="75" dur="1000" fill="hold"/>
                                        <p:tgtEl>
                                          <p:spTgt spid="737"/>
                                        </p:tgtEl>
                                        <p:attrNameLst>
                                          <p:attrName>ppt_h</p:attrName>
                                        </p:attrNameLst>
                                      </p:cBhvr>
                                      <p:tavLst>
                                        <p:tav tm="0">
                                          <p:val>
                                            <p:strVal val="#ppt_h"/>
                                          </p:val>
                                        </p:tav>
                                        <p:tav tm="100000">
                                          <p:val>
                                            <p:strVal val="#ppt_h"/>
                                          </p:val>
                                        </p:tav>
                                      </p:tavLst>
                                    </p:anim>
                                    <p:animEffect filter="fade" transition="in">
                                      <p:cBhvr additive="repl">
                                        <p:cTn id="76" dur="1000"/>
                                        <p:tgtEl>
                                          <p:spTgt spid="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テキスト ボックス 4"/>
          <p:cNvSpPr/>
          <p:nvPr/>
        </p:nvSpPr>
        <p:spPr>
          <a:xfrm>
            <a:off x="1518840" y="514800"/>
            <a:ext cx="915336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3200" spc="-1" strike="noStrike">
                <a:solidFill>
                  <a:srgbClr val="ffffff"/>
                </a:solidFill>
                <a:latin typeface="Calibri"/>
                <a:ea typeface="DejaVu Sans"/>
              </a:rPr>
              <a:t>学んだ点、よくできた、成長した点。</a:t>
            </a:r>
            <a:endParaRPr b="0" lang="en-US" sz="3200" spc="-1" strike="noStrike">
              <a:latin typeface="Arial"/>
            </a:endParaRPr>
          </a:p>
          <a:p>
            <a:pPr algn="ctr">
              <a:lnSpc>
                <a:spcPct val="100000"/>
              </a:lnSpc>
              <a:buNone/>
            </a:pPr>
            <a:r>
              <a:rPr b="0" lang="ja-JP" sz="3200" spc="-1" strike="noStrike">
                <a:solidFill>
                  <a:srgbClr val="ffffff"/>
                </a:solidFill>
                <a:latin typeface="Calibri"/>
                <a:ea typeface="DejaVu Sans"/>
              </a:rPr>
              <a:t>配属に向けての意</a:t>
            </a:r>
            <a:endParaRPr b="0" lang="en-US" sz="3200" spc="-1" strike="noStrike">
              <a:latin typeface="Arial"/>
            </a:endParaRPr>
          </a:p>
        </p:txBody>
      </p:sp>
      <p:sp>
        <p:nvSpPr>
          <p:cNvPr id="748" name="PlaceHolder 1"/>
          <p:cNvSpPr>
            <a:spLocks noGrp="1"/>
          </p:cNvSpPr>
          <p:nvPr>
            <p:ph/>
          </p:nvPr>
        </p:nvSpPr>
        <p:spPr>
          <a:xfrm>
            <a:off x="838080" y="1983240"/>
            <a:ext cx="10514520" cy="4350240"/>
          </a:xfrm>
          <a:prstGeom prst="rect">
            <a:avLst/>
          </a:prstGeom>
          <a:noFill/>
          <a:ln w="0">
            <a:noFill/>
          </a:ln>
        </p:spPr>
        <p:txBody>
          <a:bodyPr lIns="90000" rIns="90000" tIns="45000" bIns="45000" anchor="t">
            <a:normAutofit fontScale="98000"/>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テクニカルリーダーとしてほぼ全ての機能のコードに目を通したため、自分にはないコードのアイデアや間違えやすい点などが学べました。また、エラーの原因を探し出す力が上がったと感じています。配属先では</a:t>
            </a:r>
            <a:r>
              <a:rPr b="0" lang="en-US" sz="2800" spc="-1" strike="noStrike">
                <a:solidFill>
                  <a:srgbClr val="ffffff"/>
                </a:solidFill>
                <a:latin typeface="Calibri"/>
              </a:rPr>
              <a:t>SQL</a:t>
            </a:r>
            <a:r>
              <a:rPr b="0" lang="ja-JP" sz="2800" spc="-1" strike="noStrike">
                <a:solidFill>
                  <a:srgbClr val="ffffff"/>
                </a:solidFill>
                <a:latin typeface="Calibri"/>
              </a:rPr>
              <a:t>の知識を多く用いる予定なのでしっかり復習したいと思います。</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今回実際に作ってみてコミュニケーションの大切さが改めてわかりました。</a:t>
            </a:r>
            <a:r>
              <a:rPr b="0" lang="en-US" sz="2800" spc="-1" strike="noStrike">
                <a:solidFill>
                  <a:srgbClr val="ffffff"/>
                </a:solidFill>
                <a:latin typeface="Calibri"/>
              </a:rPr>
              <a:t>GitHub</a:t>
            </a:r>
            <a:r>
              <a:rPr b="0" lang="ja-JP" sz="2800" spc="-1" strike="noStrike">
                <a:solidFill>
                  <a:srgbClr val="ffffff"/>
                </a:solidFill>
                <a:latin typeface="Calibri"/>
              </a:rPr>
              <a:t>と</a:t>
            </a:r>
            <a:r>
              <a:rPr b="0" lang="en-US" sz="2800" spc="-1" strike="noStrike">
                <a:solidFill>
                  <a:srgbClr val="ffffff"/>
                </a:solidFill>
                <a:latin typeface="Calibri"/>
              </a:rPr>
              <a:t>Sourcetree</a:t>
            </a:r>
            <a:r>
              <a:rPr b="0" lang="ja-JP" sz="2800" spc="-1" strike="noStrike">
                <a:solidFill>
                  <a:srgbClr val="ffffff"/>
                </a:solidFill>
                <a:latin typeface="Calibri"/>
              </a:rPr>
              <a:t>を使用しデータの共有を行ったのですが、データのずれなどが多々発生し、声をかけておけば防げた問題がありました。配属先でも今回学んだコミュニケーションの大切さであったり、使用者の目線に立つことを忘れずに精進していきます。</a:t>
            </a:r>
            <a:endParaRPr b="0" lang="en-US" sz="2800" spc="-1" strike="noStrike">
              <a:latin typeface="Arial"/>
            </a:endParaRPr>
          </a:p>
          <a:p>
            <a:pPr>
              <a:lnSpc>
                <a:spcPct val="90000"/>
              </a:lnSpc>
              <a:spcBef>
                <a:spcPts val="1001"/>
              </a:spcBef>
              <a:buNone/>
            </a:pPr>
            <a:endParaRPr b="0" lang="en-US" sz="2800" spc="-1" strike="noStrike">
              <a:latin typeface="Arial"/>
            </a:endParaRPr>
          </a:p>
        </p:txBody>
      </p:sp>
      <p:sp>
        <p:nvSpPr>
          <p:cNvPr id="749" name="PlaceHolder 24"/>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55549E0E-A648-4091-AA04-0B918813C60E}" type="slidenum">
              <a:rPr b="0" lang="en-US" sz="1200" spc="-1" strike="noStrike">
                <a:solidFill>
                  <a:srgbClr val="ffffff"/>
                </a:solidFill>
                <a:latin typeface="Calibri"/>
              </a:rPr>
              <a:t>17</a:t>
            </a:fld>
            <a:endParaRPr b="0" lang="en-US" sz="1200" spc="-1" strike="noStrike">
              <a:latin typeface="Arial"/>
            </a:endParaRPr>
          </a:p>
        </p:txBody>
      </p:sp>
      <p:sp>
        <p:nvSpPr>
          <p:cNvPr id="750" name="Google Shape;68;p 13"/>
          <p:cNvSpPr/>
          <p:nvPr/>
        </p:nvSpPr>
        <p:spPr>
          <a:xfrm rot="9289200">
            <a:off x="-72288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751" name="Google Shape;1745;p 10"/>
          <p:cNvGrpSpPr/>
          <p:nvPr/>
        </p:nvGrpSpPr>
        <p:grpSpPr>
          <a:xfrm>
            <a:off x="762840" y="6009480"/>
            <a:ext cx="1937160" cy="1910520"/>
            <a:chOff x="762840" y="6009480"/>
            <a:chExt cx="1937160" cy="1910520"/>
          </a:xfrm>
        </p:grpSpPr>
        <p:sp>
          <p:nvSpPr>
            <p:cNvPr id="752" name="Google Shape;1746;p 10"/>
            <p:cNvSpPr/>
            <p:nvPr/>
          </p:nvSpPr>
          <p:spPr>
            <a:xfrm rot="6985200">
              <a:off x="2217600" y="64659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53" name="Google Shape;1747;p 10"/>
            <p:cNvSpPr/>
            <p:nvPr/>
          </p:nvSpPr>
          <p:spPr>
            <a:xfrm rot="6985200">
              <a:off x="2100960" y="63450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54" name="Google Shape;1748;p 10"/>
            <p:cNvSpPr/>
            <p:nvPr/>
          </p:nvSpPr>
          <p:spPr>
            <a:xfrm rot="6985200">
              <a:off x="1028520" y="623232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55" name="Google Shape;1749;p 10"/>
            <p:cNvSpPr/>
            <p:nvPr/>
          </p:nvSpPr>
          <p:spPr>
            <a:xfrm rot="6985200">
              <a:off x="2105280" y="747324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56" name="楕円 4"/>
          <p:cNvSpPr/>
          <p:nvPr/>
        </p:nvSpPr>
        <p:spPr>
          <a:xfrm>
            <a:off x="1070316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57" name="Google Shape;2524;p 10"/>
          <p:cNvSpPr/>
          <p:nvPr/>
        </p:nvSpPr>
        <p:spPr>
          <a:xfrm>
            <a:off x="11228040" y="-36288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58" name="直線コネクタ 33"/>
          <p:cNvSpPr/>
          <p:nvPr/>
        </p:nvSpPr>
        <p:spPr>
          <a:xfrm>
            <a:off x="4950360" y="31104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59" name="直線コネクタ 35"/>
          <p:cNvSpPr/>
          <p:nvPr/>
        </p:nvSpPr>
        <p:spPr>
          <a:xfrm>
            <a:off x="5266080" y="42336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60" name="直線コネクタ 36"/>
          <p:cNvSpPr/>
          <p:nvPr/>
        </p:nvSpPr>
        <p:spPr>
          <a:xfrm>
            <a:off x="4969800" y="16200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61" name="直線コネクタ 37"/>
          <p:cNvSpPr/>
          <p:nvPr/>
        </p:nvSpPr>
        <p:spPr>
          <a:xfrm>
            <a:off x="5220000" y="172764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1788;p 3"/>
          <p:cNvSpPr/>
          <p:nvPr/>
        </p:nvSpPr>
        <p:spPr>
          <a:xfrm rot="13895400">
            <a:off x="9754200" y="582696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89" name="Google Shape;2526;p 7"/>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grpSp>
        <p:nvGrpSpPr>
          <p:cNvPr id="90" name="Google Shape;1745;p 7"/>
          <p:cNvGrpSpPr/>
          <p:nvPr/>
        </p:nvGrpSpPr>
        <p:grpSpPr>
          <a:xfrm>
            <a:off x="10265400" y="1402920"/>
            <a:ext cx="1668240" cy="1713960"/>
            <a:chOff x="10265400" y="1402920"/>
            <a:chExt cx="1668240" cy="1713960"/>
          </a:xfrm>
        </p:grpSpPr>
        <p:sp>
          <p:nvSpPr>
            <p:cNvPr id="91" name="Google Shape;1746;p 7"/>
            <p:cNvSpPr/>
            <p:nvPr/>
          </p:nvSpPr>
          <p:spPr>
            <a:xfrm rot="11485800">
              <a:off x="11582640" y="261720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92" name="Google Shape;1747;p 7"/>
            <p:cNvSpPr/>
            <p:nvPr/>
          </p:nvSpPr>
          <p:spPr>
            <a:xfrm rot="11485800">
              <a:off x="11464560" y="249264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93" name="Google Shape;1748;p 7"/>
            <p:cNvSpPr/>
            <p:nvPr/>
          </p:nvSpPr>
          <p:spPr>
            <a:xfrm rot="11485800">
              <a:off x="10396440" y="15274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94" name="Google Shape;1749;p 7"/>
            <p:cNvSpPr/>
            <p:nvPr/>
          </p:nvSpPr>
          <p:spPr>
            <a:xfrm rot="11485800">
              <a:off x="10582560" y="27648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95" name="正方形/長方形 72"/>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96" name="テキスト ボックス 55"/>
          <p:cNvSpPr/>
          <p:nvPr/>
        </p:nvSpPr>
        <p:spPr>
          <a:xfrm>
            <a:off x="3883320" y="3060000"/>
            <a:ext cx="475668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6000" spc="-1" strike="noStrike">
                <a:solidFill>
                  <a:srgbClr val="ffffff"/>
                </a:solidFill>
                <a:latin typeface="Calibri"/>
                <a:ea typeface="DejaVu Sans"/>
              </a:rPr>
              <a:t>メンバー構成</a:t>
            </a:r>
            <a:endParaRPr b="0" lang="en-US" sz="6000" spc="-1" strike="noStrike">
              <a:latin typeface="Arial"/>
            </a:endParaRPr>
          </a:p>
        </p:txBody>
      </p:sp>
      <p:sp>
        <p:nvSpPr>
          <p:cNvPr id="97" name="Google Shape;2524;p 7"/>
          <p:cNvSpPr/>
          <p:nvPr/>
        </p:nvSpPr>
        <p:spPr>
          <a:xfrm>
            <a:off x="-1019880" y="54784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98" name="Google Shape;68;p 7"/>
          <p:cNvSpPr/>
          <p:nvPr/>
        </p:nvSpPr>
        <p:spPr>
          <a:xfrm rot="5400000">
            <a:off x="5371920" y="61329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99" name="Google Shape;68;p 9"/>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00" name="PlaceHolder 19"/>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FDF05C7F-D7F1-4ECA-BEBF-E117DFEB4887}" type="slidenum">
              <a:rPr b="0" lang="en-US" sz="1200" spc="-1" strike="noStrike">
                <a:solidFill>
                  <a:srgbClr val="ffffff"/>
                </a:solidFill>
                <a:latin typeface="Calibri"/>
              </a:rPr>
              <a:t>17</a:t>
            </a:fld>
            <a:endParaRPr b="0" lang="en-US" sz="1200" spc="-1" strike="noStrike">
              <a:latin typeface="Arial"/>
            </a:endParaRPr>
          </a:p>
        </p:txBody>
      </p:sp>
    </p:spTree>
  </p:cSld>
  <p:transition spd="slow">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テキスト ボックス 4"/>
          <p:cNvSpPr/>
          <p:nvPr/>
        </p:nvSpPr>
        <p:spPr>
          <a:xfrm>
            <a:off x="1518840" y="514800"/>
            <a:ext cx="915336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3200" spc="-1" strike="noStrike">
                <a:solidFill>
                  <a:srgbClr val="ffffff"/>
                </a:solidFill>
                <a:latin typeface="Calibri"/>
                <a:ea typeface="DejaVu Sans"/>
              </a:rPr>
              <a:t>学んだ点、よくできた、成長した点。</a:t>
            </a:r>
            <a:endParaRPr b="0" lang="en-US" sz="3200" spc="-1" strike="noStrike">
              <a:latin typeface="Arial"/>
            </a:endParaRPr>
          </a:p>
          <a:p>
            <a:pPr algn="ctr">
              <a:lnSpc>
                <a:spcPct val="100000"/>
              </a:lnSpc>
              <a:buNone/>
            </a:pPr>
            <a:r>
              <a:rPr b="0" lang="ja-JP" sz="3200" spc="-1" strike="noStrike">
                <a:solidFill>
                  <a:srgbClr val="ffffff"/>
                </a:solidFill>
                <a:latin typeface="Calibri"/>
                <a:ea typeface="DejaVu Sans"/>
              </a:rPr>
              <a:t>配属に向けての意</a:t>
            </a:r>
            <a:endParaRPr b="0" lang="en-US" sz="3200" spc="-1" strike="noStrike">
              <a:latin typeface="Arial"/>
            </a:endParaRPr>
          </a:p>
        </p:txBody>
      </p:sp>
      <p:sp>
        <p:nvSpPr>
          <p:cNvPr id="763" name="PlaceHolder 1"/>
          <p:cNvSpPr>
            <a:spLocks noGrp="1"/>
          </p:cNvSpPr>
          <p:nvPr>
            <p:ph/>
          </p:nvPr>
        </p:nvSpPr>
        <p:spPr>
          <a:xfrm>
            <a:off x="838080" y="1983240"/>
            <a:ext cx="10514520" cy="435024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サーブレットや</a:t>
            </a:r>
            <a:r>
              <a:rPr b="0" lang="en-US" sz="2800" spc="-1" strike="noStrike">
                <a:solidFill>
                  <a:srgbClr val="ffffff"/>
                </a:solidFill>
                <a:latin typeface="Calibri"/>
              </a:rPr>
              <a:t>DAO</a:t>
            </a:r>
            <a:r>
              <a:rPr b="0" lang="ja-JP" sz="2800" spc="-1" strike="noStrike">
                <a:solidFill>
                  <a:srgbClr val="ffffff"/>
                </a:solidFill>
                <a:latin typeface="Calibri"/>
              </a:rPr>
              <a:t>の使い方が前よりも理解できたと思います。配属後はコードの読みを意識して開発に携わっていきたいと思いました。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同じファイルをいじるときは声掛けなどといったコミュニケーションが大事だと学びました。成長した点としてはエラーの探し方を段々わかってきたと思います。どこからコードを書いて良いのか分からなかった時でも、一度は自分で書いて試してみることができた点だと思います。</a:t>
            </a:r>
            <a:endParaRPr b="0" lang="en-US" sz="2800" spc="-1" strike="noStrike">
              <a:latin typeface="Arial"/>
            </a:endParaRPr>
          </a:p>
        </p:txBody>
      </p:sp>
      <p:sp>
        <p:nvSpPr>
          <p:cNvPr id="764" name="PlaceHolder 25"/>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077B9DB2-FAD0-420C-ABB3-EDDED255CFC4}" type="slidenum">
              <a:rPr b="0" lang="en-US" sz="1200" spc="-1" strike="noStrike">
                <a:solidFill>
                  <a:srgbClr val="ffffff"/>
                </a:solidFill>
                <a:latin typeface="Calibri"/>
              </a:rPr>
              <a:t>17</a:t>
            </a:fld>
            <a:endParaRPr b="0" lang="en-US" sz="1200" spc="-1" strike="noStrike">
              <a:latin typeface="Arial"/>
            </a:endParaRPr>
          </a:p>
        </p:txBody>
      </p:sp>
      <p:sp>
        <p:nvSpPr>
          <p:cNvPr id="765" name="Google Shape;68;p 14"/>
          <p:cNvSpPr/>
          <p:nvPr/>
        </p:nvSpPr>
        <p:spPr>
          <a:xfrm rot="9289200">
            <a:off x="-72288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766" name="楕円 5"/>
          <p:cNvSpPr/>
          <p:nvPr/>
        </p:nvSpPr>
        <p:spPr>
          <a:xfrm>
            <a:off x="1070316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67" name="Google Shape;2524;p 11"/>
          <p:cNvSpPr/>
          <p:nvPr/>
        </p:nvSpPr>
        <p:spPr>
          <a:xfrm>
            <a:off x="11228040" y="-36288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grpSp>
        <p:nvGrpSpPr>
          <p:cNvPr id="768" name="Google Shape;1745;p 11"/>
          <p:cNvGrpSpPr/>
          <p:nvPr/>
        </p:nvGrpSpPr>
        <p:grpSpPr>
          <a:xfrm>
            <a:off x="865080" y="5898240"/>
            <a:ext cx="1937160" cy="1910520"/>
            <a:chOff x="865080" y="5898240"/>
            <a:chExt cx="1937160" cy="1910520"/>
          </a:xfrm>
        </p:grpSpPr>
        <p:sp>
          <p:nvSpPr>
            <p:cNvPr id="769" name="Google Shape;1746;p 11"/>
            <p:cNvSpPr/>
            <p:nvPr/>
          </p:nvSpPr>
          <p:spPr>
            <a:xfrm rot="6985200">
              <a:off x="231984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70" name="Google Shape;1747;p 11"/>
            <p:cNvSpPr/>
            <p:nvPr/>
          </p:nvSpPr>
          <p:spPr>
            <a:xfrm rot="6985200">
              <a:off x="220320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71" name="Google Shape;1748;p 11"/>
            <p:cNvSpPr/>
            <p:nvPr/>
          </p:nvSpPr>
          <p:spPr>
            <a:xfrm rot="6985200">
              <a:off x="113076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72" name="Google Shape;1749;p 11"/>
            <p:cNvSpPr/>
            <p:nvPr/>
          </p:nvSpPr>
          <p:spPr>
            <a:xfrm rot="6985200">
              <a:off x="220752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73" name="直線コネクタ 38"/>
          <p:cNvSpPr/>
          <p:nvPr/>
        </p:nvSpPr>
        <p:spPr>
          <a:xfrm>
            <a:off x="4950720" y="3114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74" name="直線コネクタ 39"/>
          <p:cNvSpPr/>
          <p:nvPr/>
        </p:nvSpPr>
        <p:spPr>
          <a:xfrm>
            <a:off x="5266440" y="42372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75" name="直線コネクタ 40"/>
          <p:cNvSpPr/>
          <p:nvPr/>
        </p:nvSpPr>
        <p:spPr>
          <a:xfrm>
            <a:off x="4970160" y="16200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76" name="直線コネクタ 41"/>
          <p:cNvSpPr/>
          <p:nvPr/>
        </p:nvSpPr>
        <p:spPr>
          <a:xfrm>
            <a:off x="5220360" y="172764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テキスト ボックス 4"/>
          <p:cNvSpPr/>
          <p:nvPr/>
        </p:nvSpPr>
        <p:spPr>
          <a:xfrm>
            <a:off x="1518840" y="514800"/>
            <a:ext cx="9153360" cy="1064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3200" spc="-1" strike="noStrike">
                <a:solidFill>
                  <a:srgbClr val="ffffff"/>
                </a:solidFill>
                <a:latin typeface="Calibri"/>
                <a:ea typeface="DejaVu Sans"/>
              </a:rPr>
              <a:t>学んだ点、よくできた、成長した点。</a:t>
            </a:r>
            <a:endParaRPr b="0" lang="en-US" sz="3200" spc="-1" strike="noStrike">
              <a:latin typeface="Arial"/>
            </a:endParaRPr>
          </a:p>
          <a:p>
            <a:pPr algn="ctr">
              <a:lnSpc>
                <a:spcPct val="100000"/>
              </a:lnSpc>
              <a:buNone/>
            </a:pPr>
            <a:r>
              <a:rPr b="0" lang="ja-JP" sz="3200" spc="-1" strike="noStrike">
                <a:solidFill>
                  <a:srgbClr val="ffffff"/>
                </a:solidFill>
                <a:latin typeface="Calibri"/>
                <a:ea typeface="DejaVu Sans"/>
              </a:rPr>
              <a:t>配属に向けての意</a:t>
            </a:r>
            <a:endParaRPr b="0" lang="en-US" sz="3200" spc="-1" strike="noStrike">
              <a:latin typeface="Arial"/>
            </a:endParaRPr>
          </a:p>
        </p:txBody>
      </p:sp>
      <p:sp>
        <p:nvSpPr>
          <p:cNvPr id="778" name=""/>
          <p:cNvSpPr/>
          <p:nvPr/>
        </p:nvSpPr>
        <p:spPr>
          <a:xfrm>
            <a:off x="1080000" y="2016000"/>
            <a:ext cx="9900000" cy="360000"/>
          </a:xfrm>
          <a:prstGeom prst="rect">
            <a:avLst/>
          </a:prstGeom>
          <a:solidFill>
            <a:srgbClr val="ff0000"/>
          </a:solidFill>
          <a:ln w="0">
            <a:solidFill>
              <a:srgbClr val="111111"/>
            </a:solidFill>
          </a:ln>
        </p:spPr>
        <p:style>
          <a:lnRef idx="0"/>
          <a:fillRef idx="0"/>
          <a:effectRef idx="0"/>
          <a:fontRef idx="minor"/>
        </p:style>
      </p:sp>
      <p:sp>
        <p:nvSpPr>
          <p:cNvPr id="779" name="PlaceHolder 22"/>
          <p:cNvSpPr txBox="1"/>
          <p:nvPr/>
        </p:nvSpPr>
        <p:spPr>
          <a:xfrm>
            <a:off x="838440" y="1983240"/>
            <a:ext cx="10514520" cy="4350240"/>
          </a:xfrm>
          <a:prstGeom prst="rect">
            <a:avLst/>
          </a:prstGeom>
          <a:noFill/>
          <a:ln w="0">
            <a:noFill/>
          </a:ln>
        </p:spPr>
        <p:txBody>
          <a:bodyPr lIns="90000" rIns="90000" tIns="45000" bIns="45000" anchor="t">
            <a:normAutofit/>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Calibri"/>
              </a:rPr>
              <a:t>一番大切なのはコミュニケーションだと改めて実感しました。演習を進めていくうちに当初の計画から変更されることも多々ありました。その際に相手に伝えることを忘れてしまうと、完成後に</a:t>
            </a:r>
            <a:r>
              <a:rPr b="0" lang="en-US" sz="2800" spc="-1" strike="noStrike">
                <a:solidFill>
                  <a:srgbClr val="ffffff"/>
                </a:solidFill>
                <a:latin typeface="Calibri"/>
              </a:rPr>
              <a:t>GitHub</a:t>
            </a:r>
            <a:r>
              <a:rPr b="0" lang="ja-JP" sz="2800" spc="-1" strike="noStrike">
                <a:solidFill>
                  <a:srgbClr val="ffffff"/>
                </a:solidFill>
                <a:latin typeface="Calibri"/>
              </a:rPr>
              <a:t>で衝突したり、想像していたコードと違うことが何度かありました。今回は架空のお客様だったのでこちらが作りやすいのに沿ったものを作成しましたが、今後は存在する方からの依頼に沿ったものを作成していくので、相手がどういったものを望んでいるのか、また他のメンバーが今どういったことをしてるのかを把握するためにコミュニケーションをとることを大切にしていきたいです。</a:t>
            </a:r>
            <a:endParaRPr b="0" lang="en-US" sz="2800" spc="-1" strike="noStrike">
              <a:latin typeface="Arial"/>
            </a:endParaRPr>
          </a:p>
        </p:txBody>
      </p:sp>
      <p:sp>
        <p:nvSpPr>
          <p:cNvPr id="780" name="PlaceHolder 26"/>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1A08D153-6B64-406A-9078-607580E29C73}" type="slidenum">
              <a:rPr b="0" lang="en-US" sz="1200" spc="-1" strike="noStrike">
                <a:solidFill>
                  <a:srgbClr val="ffffff"/>
                </a:solidFill>
                <a:latin typeface="Calibri"/>
              </a:rPr>
              <a:t>17</a:t>
            </a:fld>
            <a:endParaRPr b="0" lang="en-US" sz="1200" spc="-1" strike="noStrike">
              <a:latin typeface="Arial"/>
            </a:endParaRPr>
          </a:p>
        </p:txBody>
      </p:sp>
      <p:sp>
        <p:nvSpPr>
          <p:cNvPr id="781" name="Google Shape;68;p 15"/>
          <p:cNvSpPr/>
          <p:nvPr/>
        </p:nvSpPr>
        <p:spPr>
          <a:xfrm rot="9289200">
            <a:off x="-72252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782" name="Google Shape;1745;p 12"/>
          <p:cNvGrpSpPr/>
          <p:nvPr/>
        </p:nvGrpSpPr>
        <p:grpSpPr>
          <a:xfrm>
            <a:off x="878040" y="5898240"/>
            <a:ext cx="1937160" cy="1910520"/>
            <a:chOff x="878040" y="5898240"/>
            <a:chExt cx="1937160" cy="1910520"/>
          </a:xfrm>
        </p:grpSpPr>
        <p:sp>
          <p:nvSpPr>
            <p:cNvPr id="783" name="Google Shape;1746;p 12"/>
            <p:cNvSpPr/>
            <p:nvPr/>
          </p:nvSpPr>
          <p:spPr>
            <a:xfrm rot="6985200">
              <a:off x="233280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84" name="Google Shape;1747;p 12"/>
            <p:cNvSpPr/>
            <p:nvPr/>
          </p:nvSpPr>
          <p:spPr>
            <a:xfrm rot="6985200">
              <a:off x="221616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85" name="Google Shape;1748;p 12"/>
            <p:cNvSpPr/>
            <p:nvPr/>
          </p:nvSpPr>
          <p:spPr>
            <a:xfrm rot="6985200">
              <a:off x="114372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786" name="Google Shape;1749;p 12"/>
            <p:cNvSpPr/>
            <p:nvPr/>
          </p:nvSpPr>
          <p:spPr>
            <a:xfrm rot="6985200">
              <a:off x="222048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787" name="楕円 6"/>
          <p:cNvSpPr/>
          <p:nvPr/>
        </p:nvSpPr>
        <p:spPr>
          <a:xfrm>
            <a:off x="1070352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788" name="Google Shape;2524;p 12"/>
          <p:cNvSpPr/>
          <p:nvPr/>
        </p:nvSpPr>
        <p:spPr>
          <a:xfrm>
            <a:off x="11228400" y="-36252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789" name="直線コネクタ 42"/>
          <p:cNvSpPr/>
          <p:nvPr/>
        </p:nvSpPr>
        <p:spPr>
          <a:xfrm>
            <a:off x="4970160" y="162000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90" name="直線コネクタ 43"/>
          <p:cNvSpPr/>
          <p:nvPr/>
        </p:nvSpPr>
        <p:spPr>
          <a:xfrm>
            <a:off x="5220360" y="172764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91" name="直線コネクタ 44"/>
          <p:cNvSpPr/>
          <p:nvPr/>
        </p:nvSpPr>
        <p:spPr>
          <a:xfrm>
            <a:off x="4951080" y="31176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792" name="直線コネクタ 50"/>
          <p:cNvSpPr/>
          <p:nvPr/>
        </p:nvSpPr>
        <p:spPr>
          <a:xfrm>
            <a:off x="5266800" y="42408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55">
                                  <p:stCondLst>
                                    <p:cond delay="0"/>
                                  </p:stCondLst>
                                  <p:childTnLst>
                                    <p:set>
                                      <p:cBhvr>
                                        <p:cTn id="82" dur="1" fill="hold">
                                          <p:stCondLst>
                                            <p:cond delay="0"/>
                                          </p:stCondLst>
                                        </p:cTn>
                                        <p:tgtEl>
                                          <p:spTgt spid="778"/>
                                        </p:tgtEl>
                                        <p:attrNameLst>
                                          <p:attrName>style.visibility</p:attrName>
                                        </p:attrNameLst>
                                      </p:cBhvr>
                                      <p:to>
                                        <p:strVal val="visible"/>
                                      </p:to>
                                    </p:set>
                                    <p:anim calcmode="lin" valueType="num">
                                      <p:cBhvr additive="repl">
                                        <p:cTn id="83" dur="1000" fill="hold"/>
                                        <p:tgtEl>
                                          <p:spTgt spid="778"/>
                                        </p:tgtEl>
                                        <p:attrNameLst>
                                          <p:attrName>ppt_w</p:attrName>
                                        </p:attrNameLst>
                                      </p:cBhvr>
                                      <p:tavLst>
                                        <p:tav tm="0">
                                          <p:val>
                                            <p:strVal val="#ppt_w*0.70"/>
                                          </p:val>
                                        </p:tav>
                                        <p:tav tm="100000">
                                          <p:val>
                                            <p:strVal val="#ppt_w"/>
                                          </p:val>
                                        </p:tav>
                                      </p:tavLst>
                                    </p:anim>
                                    <p:anim calcmode="lin" valueType="num">
                                      <p:cBhvr additive="repl">
                                        <p:cTn id="84" dur="1000" fill="hold"/>
                                        <p:tgtEl>
                                          <p:spTgt spid="778"/>
                                        </p:tgtEl>
                                        <p:attrNameLst>
                                          <p:attrName>ppt_h</p:attrName>
                                        </p:attrNameLst>
                                      </p:cBhvr>
                                      <p:tavLst>
                                        <p:tav tm="0">
                                          <p:val>
                                            <p:strVal val="#ppt_h"/>
                                          </p:val>
                                        </p:tav>
                                        <p:tav tm="100000">
                                          <p:val>
                                            <p:strVal val="#ppt_h"/>
                                          </p:val>
                                        </p:tav>
                                      </p:tavLst>
                                    </p:anim>
                                    <p:animEffect filter="fade" transition="in">
                                      <p:cBhvr additive="repl">
                                        <p:cTn id="85" dur="1000"/>
                                        <p:tgtEl>
                                          <p:spTgt spid="7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テキスト ボックス 54"/>
          <p:cNvSpPr/>
          <p:nvPr/>
        </p:nvSpPr>
        <p:spPr>
          <a:xfrm>
            <a:off x="1646640" y="2839320"/>
            <a:ext cx="9153360" cy="76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4400" spc="-1" strike="noStrike">
                <a:solidFill>
                  <a:srgbClr val="ffffff"/>
                </a:solidFill>
                <a:latin typeface="Calibri"/>
                <a:ea typeface="DejaVu Sans"/>
              </a:rPr>
              <a:t>ご清聴ありがとうございました。</a:t>
            </a:r>
            <a:endParaRPr b="0" lang="en-US" sz="4400" spc="-1" strike="noStrike">
              <a:latin typeface="Arial"/>
            </a:endParaRPr>
          </a:p>
        </p:txBody>
      </p:sp>
      <p:sp>
        <p:nvSpPr>
          <p:cNvPr id="794" name="PlaceHolder 28"/>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78E83A32-6E74-4B00-A8CD-0FFAAEE0E746}" type="slidenum">
              <a:rPr b="0" lang="en-US" sz="1200" spc="-1" strike="noStrike">
                <a:solidFill>
                  <a:srgbClr val="ffffff"/>
                </a:solidFill>
                <a:latin typeface="Calibri"/>
              </a:rPr>
              <a:t>17</a:t>
            </a:fld>
            <a:endParaRPr b="0" lang="en-US" sz="1200" spc="-1" strike="noStrike">
              <a:latin typeface="Arial"/>
            </a:endParaRPr>
          </a:p>
        </p:txBody>
      </p:sp>
      <p:sp>
        <p:nvSpPr>
          <p:cNvPr id="795" name="Google Shape;68;p 16"/>
          <p:cNvSpPr/>
          <p:nvPr/>
        </p:nvSpPr>
        <p:spPr>
          <a:xfrm rot="9289200">
            <a:off x="-72252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796" name="Google Shape;1745;p 13"/>
          <p:cNvGrpSpPr/>
          <p:nvPr/>
        </p:nvGrpSpPr>
        <p:grpSpPr>
          <a:xfrm>
            <a:off x="878040" y="5898240"/>
            <a:ext cx="1937160" cy="1910520"/>
            <a:chOff x="878040" y="5898240"/>
            <a:chExt cx="1937160" cy="1910520"/>
          </a:xfrm>
        </p:grpSpPr>
        <p:sp>
          <p:nvSpPr>
            <p:cNvPr id="797" name="Google Shape;1746;p 13"/>
            <p:cNvSpPr/>
            <p:nvPr/>
          </p:nvSpPr>
          <p:spPr>
            <a:xfrm rot="6985200">
              <a:off x="233280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798" name="Google Shape;1747;p 13"/>
            <p:cNvSpPr/>
            <p:nvPr/>
          </p:nvSpPr>
          <p:spPr>
            <a:xfrm rot="6985200">
              <a:off x="221616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799" name="Google Shape;1748;p 13"/>
            <p:cNvSpPr/>
            <p:nvPr/>
          </p:nvSpPr>
          <p:spPr>
            <a:xfrm rot="6985200">
              <a:off x="114372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00" name="Google Shape;1749;p 13"/>
            <p:cNvSpPr/>
            <p:nvPr/>
          </p:nvSpPr>
          <p:spPr>
            <a:xfrm rot="6985200">
              <a:off x="222048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01" name="楕円 7"/>
          <p:cNvSpPr/>
          <p:nvPr/>
        </p:nvSpPr>
        <p:spPr>
          <a:xfrm>
            <a:off x="1070352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02" name="Google Shape;2524;p 13"/>
          <p:cNvSpPr/>
          <p:nvPr/>
        </p:nvSpPr>
        <p:spPr>
          <a:xfrm>
            <a:off x="11228400" y="-36252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03" name="テキスト ボックス 3"/>
          <p:cNvSpPr/>
          <p:nvPr/>
        </p:nvSpPr>
        <p:spPr>
          <a:xfrm>
            <a:off x="1184040" y="267804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鈴木 蒼衣</a:t>
            </a:r>
            <a:endParaRPr b="0" lang="en-US" sz="4000" spc="-1" strike="noStrike">
              <a:latin typeface="Arial"/>
            </a:endParaRPr>
          </a:p>
        </p:txBody>
      </p:sp>
      <p:sp>
        <p:nvSpPr>
          <p:cNvPr id="804" name="テキスト ボックス 7"/>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プロジェクトリーダー</a:t>
            </a:r>
            <a:endParaRPr b="0" lang="en-US" sz="2800" spc="-1" strike="noStrike">
              <a:latin typeface="Arial"/>
            </a:endParaRPr>
          </a:p>
        </p:txBody>
      </p:sp>
      <p:sp>
        <p:nvSpPr>
          <p:cNvPr id="805" name="Google Shape;1788;p2"/>
          <p:cNvSpPr/>
          <p:nvPr/>
        </p:nvSpPr>
        <p:spPr>
          <a:xfrm rot="13895400">
            <a:off x="9754200" y="582696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806" name="Google Shape;2526;p2"/>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grpSp>
        <p:nvGrpSpPr>
          <p:cNvPr id="807" name="Google Shape;1745;p2"/>
          <p:cNvGrpSpPr/>
          <p:nvPr/>
        </p:nvGrpSpPr>
        <p:grpSpPr>
          <a:xfrm>
            <a:off x="10265400" y="1402920"/>
            <a:ext cx="1668240" cy="1713960"/>
            <a:chOff x="10265400" y="1402920"/>
            <a:chExt cx="1668240" cy="1713960"/>
          </a:xfrm>
        </p:grpSpPr>
        <p:sp>
          <p:nvSpPr>
            <p:cNvPr id="808" name="Google Shape;1746;p2"/>
            <p:cNvSpPr/>
            <p:nvPr/>
          </p:nvSpPr>
          <p:spPr>
            <a:xfrm rot="11485800">
              <a:off x="11582640" y="261720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09" name="Google Shape;1747;p2"/>
            <p:cNvSpPr/>
            <p:nvPr/>
          </p:nvSpPr>
          <p:spPr>
            <a:xfrm rot="11485800">
              <a:off x="11464560" y="249264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10" name="Google Shape;1748;p2"/>
            <p:cNvSpPr/>
            <p:nvPr/>
          </p:nvSpPr>
          <p:spPr>
            <a:xfrm rot="11485800">
              <a:off x="10396440" y="15274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11" name="Google Shape;1749;p2"/>
            <p:cNvSpPr/>
            <p:nvPr/>
          </p:nvSpPr>
          <p:spPr>
            <a:xfrm rot="11485800">
              <a:off x="10582560" y="27648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pic>
        <p:nvPicPr>
          <p:cNvPr id="812" name="図 22"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813" name="正方形/長方形 28"/>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814" name="テキスト ボックス 24"/>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815" name="テキスト ボックス 25"/>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伊賀 義晃</a:t>
            </a:r>
            <a:endParaRPr b="0" lang="en-US" sz="4000" spc="-1" strike="noStrike">
              <a:latin typeface="Arial"/>
            </a:endParaRPr>
          </a:p>
        </p:txBody>
      </p:sp>
      <p:sp>
        <p:nvSpPr>
          <p:cNvPr id="816" name="テキスト ボックス 26"/>
          <p:cNvSpPr/>
          <p:nvPr/>
        </p:nvSpPr>
        <p:spPr>
          <a:xfrm>
            <a:off x="1184040" y="349524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常安 空</a:t>
            </a:r>
            <a:endParaRPr b="0" lang="en-US" sz="4000" spc="-1" strike="noStrike">
              <a:latin typeface="Arial"/>
            </a:endParaRPr>
          </a:p>
        </p:txBody>
      </p:sp>
      <p:sp>
        <p:nvSpPr>
          <p:cNvPr id="817" name="テキスト ボックス 27"/>
          <p:cNvSpPr/>
          <p:nvPr/>
        </p:nvSpPr>
        <p:spPr>
          <a:xfrm>
            <a:off x="1184040" y="431388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三戸部 婷</a:t>
            </a:r>
            <a:endParaRPr b="0" lang="en-US" sz="4000" spc="-1" strike="noStrike">
              <a:latin typeface="Arial"/>
            </a:endParaRPr>
          </a:p>
        </p:txBody>
      </p:sp>
      <p:sp>
        <p:nvSpPr>
          <p:cNvPr id="818" name="テキスト ボックス 30"/>
          <p:cNvSpPr/>
          <p:nvPr/>
        </p:nvSpPr>
        <p:spPr>
          <a:xfrm>
            <a:off x="1148400" y="5022000"/>
            <a:ext cx="298332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三澤 健太郎</a:t>
            </a:r>
            <a:endParaRPr b="0" lang="en-US" sz="4000" spc="-1" strike="noStrike">
              <a:latin typeface="Arial"/>
            </a:endParaRPr>
          </a:p>
        </p:txBody>
      </p:sp>
      <p:sp>
        <p:nvSpPr>
          <p:cNvPr id="819" name="テキスト ボックス 31"/>
          <p:cNvSpPr/>
          <p:nvPr/>
        </p:nvSpPr>
        <p:spPr>
          <a:xfrm>
            <a:off x="4967280" y="278280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テストリーダー</a:t>
            </a:r>
            <a:endParaRPr b="0" lang="en-US" sz="2800" spc="-1" strike="noStrike">
              <a:latin typeface="Arial"/>
            </a:endParaRPr>
          </a:p>
        </p:txBody>
      </p:sp>
      <p:sp>
        <p:nvSpPr>
          <p:cNvPr id="820" name="テキスト ボックス 32"/>
          <p:cNvSpPr/>
          <p:nvPr/>
        </p:nvSpPr>
        <p:spPr>
          <a:xfrm>
            <a:off x="4967280" y="358272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テクニカルリーダー</a:t>
            </a:r>
            <a:endParaRPr b="0" lang="en-US" sz="2800" spc="-1" strike="noStrike">
              <a:latin typeface="Arial"/>
            </a:endParaRPr>
          </a:p>
        </p:txBody>
      </p:sp>
      <p:sp>
        <p:nvSpPr>
          <p:cNvPr id="821" name="テキスト ボックス 33"/>
          <p:cNvSpPr/>
          <p:nvPr/>
        </p:nvSpPr>
        <p:spPr>
          <a:xfrm>
            <a:off x="4967280" y="511416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データベースリーダー</a:t>
            </a:r>
            <a:endParaRPr b="0" lang="en-US" sz="2800" spc="-1" strike="noStrike">
              <a:latin typeface="Arial"/>
            </a:endParaRPr>
          </a:p>
        </p:txBody>
      </p:sp>
      <p:sp>
        <p:nvSpPr>
          <p:cNvPr id="822" name="テキスト ボックス 34"/>
          <p:cNvSpPr/>
          <p:nvPr/>
        </p:nvSpPr>
        <p:spPr>
          <a:xfrm>
            <a:off x="4967280" y="440784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ドキュメントリーダー</a:t>
            </a:r>
            <a:endParaRPr b="0" lang="en-US" sz="2800" spc="-1" strike="noStrike">
              <a:latin typeface="Arial"/>
            </a:endParaRPr>
          </a:p>
        </p:txBody>
      </p:sp>
      <p:sp>
        <p:nvSpPr>
          <p:cNvPr id="823" name="Google Shape;2524;p2"/>
          <p:cNvSpPr/>
          <p:nvPr/>
        </p:nvSpPr>
        <p:spPr>
          <a:xfrm>
            <a:off x="-1019880" y="54784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824" name="Google Shape;68;p2"/>
          <p:cNvSpPr/>
          <p:nvPr/>
        </p:nvSpPr>
        <p:spPr>
          <a:xfrm rot="5400000">
            <a:off x="5371920" y="61329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825" name="Google Shape;68;p2"/>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826" name="PlaceHolder 11"/>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8799F06C-87AA-463C-88D9-3AB72B56D569}" type="slidenum">
              <a:rPr b="0" lang="en-US" sz="1200" spc="-1" strike="noStrike">
                <a:solidFill>
                  <a:srgbClr val="ffffff"/>
                </a:solidFill>
                <a:latin typeface="Calibri"/>
              </a:rPr>
              <a:t>17</a:t>
            </a:fld>
            <a:endParaRPr b="0" lang="en-US" sz="1200" spc="-1" strike="noStrike">
              <a:latin typeface="Arial"/>
            </a:endParaRPr>
          </a:p>
        </p:txBody>
      </p:sp>
    </p:spTree>
  </p:cSld>
  <p:transition spd="slow">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27" name="PlaceHolder 1"/>
          <p:cNvSpPr>
            <a:spLocks noGrp="1"/>
          </p:cNvSpPr>
          <p:nvPr>
            <p:ph type="sldNum"/>
          </p:nvPr>
        </p:nvSpPr>
        <p:spPr>
          <a:xfrm>
            <a:off x="4724280" y="6354360"/>
            <a:ext cx="2742120" cy="363960"/>
          </a:xfrm>
          <a:prstGeom prst="rect">
            <a:avLst/>
          </a:prstGeom>
          <a:noFill/>
          <a:ln w="0">
            <a:noFill/>
          </a:ln>
        </p:spPr>
        <p:txBody>
          <a:bodyPr lIns="90000" rIns="90000" tIns="45000" bIns="45000" anchor="ctr">
            <a:noAutofit/>
          </a:bodyPr>
          <a:p>
            <a:pPr algn="ctr">
              <a:lnSpc>
                <a:spcPct val="100000"/>
              </a:lnSpc>
              <a:buNone/>
            </a:pPr>
            <a:fld id="{A4EB05B3-E2DF-4E70-BBBE-778BEAB9BBCC}" type="slidenum">
              <a:rPr b="0" lang="en-US" sz="1200" spc="-1" strike="noStrike">
                <a:solidFill>
                  <a:srgbClr val="ffffff"/>
                </a:solidFill>
                <a:latin typeface="Calibri"/>
              </a:rPr>
              <a:t>&lt;番号&gt;</a:t>
            </a:fld>
            <a:endParaRPr b="0" lang="en-US" sz="1200" spc="-1" strike="noStrike">
              <a:latin typeface="Times New Roman"/>
            </a:endParaRPr>
          </a:p>
        </p:txBody>
      </p:sp>
      <p:sp>
        <p:nvSpPr>
          <p:cNvPr id="828" name="テキスト ボックス 53"/>
          <p:cNvSpPr/>
          <p:nvPr/>
        </p:nvSpPr>
        <p:spPr>
          <a:xfrm>
            <a:off x="4595400" y="429840"/>
            <a:ext cx="300060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400" spc="-1" strike="noStrike">
                <a:solidFill>
                  <a:srgbClr val="ffffff"/>
                </a:solidFill>
                <a:latin typeface="Calibri"/>
                <a:ea typeface="DejaVu Sans"/>
              </a:rPr>
              <a:t>工夫した点</a:t>
            </a:r>
            <a:endParaRPr b="0" lang="en-US" sz="4400" spc="-1" strike="noStrike">
              <a:latin typeface="Arial"/>
            </a:endParaRPr>
          </a:p>
        </p:txBody>
      </p:sp>
      <p:grpSp>
        <p:nvGrpSpPr>
          <p:cNvPr id="829" name="Google Shape;1745;p 8"/>
          <p:cNvGrpSpPr/>
          <p:nvPr/>
        </p:nvGrpSpPr>
        <p:grpSpPr>
          <a:xfrm>
            <a:off x="839160" y="5898240"/>
            <a:ext cx="1937160" cy="1910520"/>
            <a:chOff x="839160" y="5898240"/>
            <a:chExt cx="1937160" cy="1910520"/>
          </a:xfrm>
        </p:grpSpPr>
        <p:sp>
          <p:nvSpPr>
            <p:cNvPr id="830" name="Google Shape;1746;p 8"/>
            <p:cNvSpPr/>
            <p:nvPr/>
          </p:nvSpPr>
          <p:spPr>
            <a:xfrm rot="6985200">
              <a:off x="2293920" y="635472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31" name="Google Shape;1747;p 8"/>
            <p:cNvSpPr/>
            <p:nvPr/>
          </p:nvSpPr>
          <p:spPr>
            <a:xfrm rot="6985200">
              <a:off x="2177280" y="623376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32" name="Google Shape;1748;p 8"/>
            <p:cNvSpPr/>
            <p:nvPr/>
          </p:nvSpPr>
          <p:spPr>
            <a:xfrm rot="6985200">
              <a:off x="1104840" y="612108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33" name="Google Shape;1749;p 8"/>
            <p:cNvSpPr/>
            <p:nvPr/>
          </p:nvSpPr>
          <p:spPr>
            <a:xfrm rot="6985200">
              <a:off x="2181600" y="73620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34" name="Google Shape;68;p 2"/>
          <p:cNvSpPr/>
          <p:nvPr/>
        </p:nvSpPr>
        <p:spPr>
          <a:xfrm rot="9289200">
            <a:off x="-723600" y="-282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835" name="Google Shape;2524;p 8"/>
          <p:cNvSpPr/>
          <p:nvPr/>
        </p:nvSpPr>
        <p:spPr>
          <a:xfrm>
            <a:off x="11227320" y="-36360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836" name="楕円 3"/>
          <p:cNvSpPr/>
          <p:nvPr/>
        </p:nvSpPr>
        <p:spPr>
          <a:xfrm>
            <a:off x="10702440" y="15120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37" name="Google Shape;1788;p 4"/>
          <p:cNvSpPr/>
          <p:nvPr/>
        </p:nvSpPr>
        <p:spPr>
          <a:xfrm rot="15736200">
            <a:off x="10451520" y="5628600"/>
            <a:ext cx="2306880" cy="218232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838" name="直線コネクタ 29"/>
          <p:cNvSpPr/>
          <p:nvPr/>
        </p:nvSpPr>
        <p:spPr>
          <a:xfrm>
            <a:off x="3346920" y="35496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39" name="直線コネクタ 30"/>
          <p:cNvSpPr/>
          <p:nvPr/>
        </p:nvSpPr>
        <p:spPr>
          <a:xfrm>
            <a:off x="4539600" y="-173520"/>
            <a:ext cx="360" cy="10573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0" name="直線コネクタ 31"/>
          <p:cNvSpPr/>
          <p:nvPr/>
        </p:nvSpPr>
        <p:spPr>
          <a:xfrm>
            <a:off x="6755760" y="1237680"/>
            <a:ext cx="223056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1" name="直線コネクタ 32"/>
          <p:cNvSpPr/>
          <p:nvPr/>
        </p:nvSpPr>
        <p:spPr>
          <a:xfrm flipV="1">
            <a:off x="7621920" y="777960"/>
            <a:ext cx="360" cy="8686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2" name=""/>
          <p:cNvSpPr/>
          <p:nvPr/>
        </p:nvSpPr>
        <p:spPr>
          <a:xfrm>
            <a:off x="1260000" y="3348000"/>
            <a:ext cx="7020000" cy="360000"/>
          </a:xfrm>
          <a:prstGeom prst="rect">
            <a:avLst/>
          </a:prstGeom>
          <a:solidFill>
            <a:srgbClr val="ff0000"/>
          </a:solidFill>
          <a:ln w="0">
            <a:solidFill>
              <a:srgbClr val="111111"/>
            </a:solidFill>
          </a:ln>
        </p:spPr>
        <p:style>
          <a:lnRef idx="0"/>
          <a:fillRef idx="0"/>
          <a:effectRef idx="0"/>
          <a:fontRef idx="minor"/>
        </p:style>
      </p:sp>
    </p:spTree>
  </p:cSld>
  <p:transition spd="slow">
    <p:fade thruBlk="true"/>
  </p:transition>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55">
                                  <p:stCondLst>
                                    <p:cond delay="0"/>
                                  </p:stCondLst>
                                  <p:childTnLst>
                                    <p:set>
                                      <p:cBhvr>
                                        <p:cTn id="91" dur="1" fill="hold">
                                          <p:stCondLst>
                                            <p:cond delay="0"/>
                                          </p:stCondLst>
                                        </p:cTn>
                                        <p:tgtEl>
                                          <p:spTgt spid="842"/>
                                        </p:tgtEl>
                                        <p:attrNameLst>
                                          <p:attrName>style.visibility</p:attrName>
                                        </p:attrNameLst>
                                      </p:cBhvr>
                                      <p:to>
                                        <p:strVal val="visible"/>
                                      </p:to>
                                    </p:set>
                                    <p:anim calcmode="lin" valueType="num">
                                      <p:cBhvr additive="repl">
                                        <p:cTn id="92" dur="1000" fill="hold"/>
                                        <p:tgtEl>
                                          <p:spTgt spid="842"/>
                                        </p:tgtEl>
                                        <p:attrNameLst>
                                          <p:attrName>ppt_w</p:attrName>
                                        </p:attrNameLst>
                                      </p:cBhvr>
                                      <p:tavLst>
                                        <p:tav tm="0">
                                          <p:val>
                                            <p:strVal val="#ppt_w*0.70"/>
                                          </p:val>
                                        </p:tav>
                                        <p:tav tm="100000">
                                          <p:val>
                                            <p:strVal val="#ppt_w"/>
                                          </p:val>
                                        </p:tav>
                                      </p:tavLst>
                                    </p:anim>
                                    <p:anim calcmode="lin" valueType="num">
                                      <p:cBhvr additive="repl">
                                        <p:cTn id="93" dur="1000" fill="hold"/>
                                        <p:tgtEl>
                                          <p:spTgt spid="842"/>
                                        </p:tgtEl>
                                        <p:attrNameLst>
                                          <p:attrName>ppt_h</p:attrName>
                                        </p:attrNameLst>
                                      </p:cBhvr>
                                      <p:tavLst>
                                        <p:tav tm="0">
                                          <p:val>
                                            <p:strVal val="#ppt_h"/>
                                          </p:val>
                                        </p:tav>
                                        <p:tav tm="100000">
                                          <p:val>
                                            <p:strVal val="#ppt_h"/>
                                          </p:val>
                                        </p:tav>
                                      </p:tavLst>
                                    </p:anim>
                                    <p:animEffect filter="fade" transition="in">
                                      <p:cBhvr additive="repl">
                                        <p:cTn id="94" dur="1000"/>
                                        <p:tgtEl>
                                          <p:spTgt spid="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43" name="PlaceHolder 1"/>
          <p:cNvSpPr>
            <a:spLocks noGrp="1"/>
          </p:cNvSpPr>
          <p:nvPr>
            <p:ph type="sldNum"/>
          </p:nvPr>
        </p:nvSpPr>
        <p:spPr>
          <a:xfrm>
            <a:off x="4724280" y="6356520"/>
            <a:ext cx="2742120" cy="363960"/>
          </a:xfrm>
          <a:prstGeom prst="rect">
            <a:avLst/>
          </a:prstGeom>
          <a:noFill/>
          <a:ln w="0">
            <a:noFill/>
          </a:ln>
        </p:spPr>
        <p:txBody>
          <a:bodyPr lIns="90000" rIns="90000" tIns="45000" bIns="45000" anchor="ctr">
            <a:noAutofit/>
          </a:bodyPr>
          <a:p>
            <a:pPr algn="ctr">
              <a:lnSpc>
                <a:spcPct val="100000"/>
              </a:lnSpc>
              <a:buNone/>
            </a:pPr>
            <a:fld id="{7920857A-E30C-4E05-9E0A-169AF4CE2ED4}" type="slidenum">
              <a:rPr b="0" lang="en-US" sz="1200" spc="-1" strike="noStrike">
                <a:solidFill>
                  <a:srgbClr val="ffffff"/>
                </a:solidFill>
                <a:latin typeface="Calibri"/>
              </a:rPr>
              <a:t>&lt;番号&gt;</a:t>
            </a:fld>
            <a:endParaRPr b="0" lang="en-US" sz="1200" spc="-1" strike="noStrike">
              <a:latin typeface="Times New Roman"/>
            </a:endParaRPr>
          </a:p>
        </p:txBody>
      </p:sp>
      <p:sp>
        <p:nvSpPr>
          <p:cNvPr id="844" name="テキスト ボックス 4"/>
          <p:cNvSpPr/>
          <p:nvPr/>
        </p:nvSpPr>
        <p:spPr>
          <a:xfrm>
            <a:off x="4284360" y="514800"/>
            <a:ext cx="3622320" cy="759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ja-JP" sz="4400" spc="-1" strike="noStrike">
                <a:solidFill>
                  <a:srgbClr val="ffffff"/>
                </a:solidFill>
                <a:latin typeface="Calibri"/>
                <a:ea typeface="DejaVu Sans"/>
              </a:rPr>
              <a:t>苦労した点</a:t>
            </a:r>
            <a:endParaRPr b="0" lang="en-US" sz="4400" spc="-1" strike="noStrike">
              <a:latin typeface="Arial"/>
            </a:endParaRPr>
          </a:p>
        </p:txBody>
      </p:sp>
      <p:sp>
        <p:nvSpPr>
          <p:cNvPr id="845" name="直線コネクタ 6"/>
          <p:cNvSpPr/>
          <p:nvPr/>
        </p:nvSpPr>
        <p:spPr>
          <a:xfrm>
            <a:off x="5265720" y="4230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6" name="直線コネクタ 8"/>
          <p:cNvSpPr/>
          <p:nvPr/>
        </p:nvSpPr>
        <p:spPr>
          <a:xfrm>
            <a:off x="4950000" y="31068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7" name="直線コネクタ 10"/>
          <p:cNvSpPr/>
          <p:nvPr/>
        </p:nvSpPr>
        <p:spPr>
          <a:xfrm>
            <a:off x="4950000" y="1285560"/>
            <a:ext cx="223020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8" name="直線コネクタ 11"/>
          <p:cNvSpPr/>
          <p:nvPr/>
        </p:nvSpPr>
        <p:spPr>
          <a:xfrm>
            <a:off x="5265720" y="1436400"/>
            <a:ext cx="1462680" cy="36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849" name="Google Shape;68;p2"/>
          <p:cNvSpPr/>
          <p:nvPr/>
        </p:nvSpPr>
        <p:spPr>
          <a:xfrm rot="9289200">
            <a:off x="-1688400" y="-30060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grpSp>
        <p:nvGrpSpPr>
          <p:cNvPr id="850" name="Google Shape;1745;p2"/>
          <p:cNvGrpSpPr/>
          <p:nvPr/>
        </p:nvGrpSpPr>
        <p:grpSpPr>
          <a:xfrm>
            <a:off x="1835640" y="6772320"/>
            <a:ext cx="1937160" cy="1910520"/>
            <a:chOff x="1835640" y="6772320"/>
            <a:chExt cx="1937160" cy="1910520"/>
          </a:xfrm>
        </p:grpSpPr>
        <p:sp>
          <p:nvSpPr>
            <p:cNvPr id="851" name="Google Shape;1746;p2"/>
            <p:cNvSpPr/>
            <p:nvPr/>
          </p:nvSpPr>
          <p:spPr>
            <a:xfrm rot="6985200">
              <a:off x="3290400" y="72291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852" name="Google Shape;1747;p2"/>
            <p:cNvSpPr/>
            <p:nvPr/>
          </p:nvSpPr>
          <p:spPr>
            <a:xfrm rot="6985200">
              <a:off x="3173760" y="7108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853" name="Google Shape;1748;p2"/>
            <p:cNvSpPr/>
            <p:nvPr/>
          </p:nvSpPr>
          <p:spPr>
            <a:xfrm rot="6985200">
              <a:off x="2101320" y="69951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854" name="Google Shape;1749;p2"/>
            <p:cNvSpPr/>
            <p:nvPr/>
          </p:nvSpPr>
          <p:spPr>
            <a:xfrm rot="6985200">
              <a:off x="3178080" y="823644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855" name="Google Shape;1788;p2"/>
          <p:cNvSpPr/>
          <p:nvPr/>
        </p:nvSpPr>
        <p:spPr>
          <a:xfrm rot="4707600">
            <a:off x="10644120" y="5100480"/>
            <a:ext cx="2306880" cy="218232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chemeClr val="tx1"/>
          </a:solidFill>
          <a:ln w="0">
            <a:solidFill>
              <a:srgbClr val="000000"/>
            </a:solidFill>
          </a:ln>
        </p:spPr>
        <p:style>
          <a:lnRef idx="0"/>
          <a:fillRef idx="0"/>
          <a:effectRef idx="0"/>
          <a:fontRef idx="minor"/>
        </p:style>
      </p:sp>
      <p:sp>
        <p:nvSpPr>
          <p:cNvPr id="856" name="楕円 19"/>
          <p:cNvSpPr/>
          <p:nvPr/>
        </p:nvSpPr>
        <p:spPr>
          <a:xfrm>
            <a:off x="12025800" y="-1265760"/>
            <a:ext cx="1332000" cy="12646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857" name="Google Shape;2524;p2"/>
          <p:cNvSpPr/>
          <p:nvPr/>
        </p:nvSpPr>
        <p:spPr>
          <a:xfrm>
            <a:off x="11551320" y="-1467720"/>
            <a:ext cx="1417680" cy="1359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858" name="Google Shape;68;p2"/>
          <p:cNvSpPr/>
          <p:nvPr/>
        </p:nvSpPr>
        <p:spPr>
          <a:xfrm rot="5400000">
            <a:off x="5815080" y="6910920"/>
            <a:ext cx="851400" cy="97524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859" name="PlaceHolder 2"/>
          <p:cNvSpPr>
            <a:spLocks noGrp="1"/>
          </p:cNvSpPr>
          <p:nvPr>
            <p:ph/>
          </p:nvPr>
        </p:nvSpPr>
        <p:spPr>
          <a:xfrm>
            <a:off x="838080" y="1597680"/>
            <a:ext cx="10514520" cy="4893120"/>
          </a:xfrm>
          <a:prstGeom prst="rect">
            <a:avLst/>
          </a:prstGeom>
          <a:noFill/>
          <a:ln w="0">
            <a:noFill/>
          </a:ln>
        </p:spPr>
        <p:txBody>
          <a:bodyPr lIns="90000" rIns="90000" tIns="45000" bIns="45000" anchor="t">
            <a:normAutofit fontScale="80000"/>
          </a:bodyPr>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コードの意味を理解するのに苦労しました。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エラー探しの中でも赤線が引かれていないエラーを探すのが一番苦労しました。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コード同士をどう繋げるかを考えることに苦労しました。一つ一つの機能が理解しきれていないので教科書を参考にしながら行いました。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コーディングが始まった際に、どこからコードを書いていいか分からず苦労しました。</a:t>
            </a:r>
            <a:endParaRPr b="0" lang="en-US" sz="2800" spc="-1" strike="noStrike">
              <a:latin typeface="Arial"/>
            </a:endParaRPr>
          </a:p>
          <a:p>
            <a:pPr marL="228600" indent="-228600">
              <a:lnSpc>
                <a:spcPct val="90000"/>
              </a:lnSpc>
              <a:spcBef>
                <a:spcPts val="1001"/>
              </a:spcBef>
              <a:buClr>
                <a:srgbClr val="ffffff"/>
              </a:buClr>
              <a:buFont typeface="Arial"/>
              <a:buChar char="•"/>
            </a:pPr>
            <a:r>
              <a:rPr b="0" lang="en-US" sz="2800" spc="-1" strike="noStrike">
                <a:solidFill>
                  <a:srgbClr val="ffffff"/>
                </a:solidFill>
                <a:latin typeface="游明朝"/>
                <a:ea typeface="游明朝"/>
              </a:rPr>
              <a:t>GitHub</a:t>
            </a:r>
            <a:r>
              <a:rPr b="0" lang="ja-JP" sz="2800" spc="-1" strike="noStrike">
                <a:solidFill>
                  <a:srgbClr val="ffffff"/>
                </a:solidFill>
                <a:latin typeface="游明朝"/>
                <a:ea typeface="游明朝"/>
              </a:rPr>
              <a:t>で衝突してしまったファイルの詳細をみて、何が必要で何が不必要か判断すること。</a:t>
            </a:r>
            <a:endParaRPr b="0" lang="en-US" sz="2800" spc="-1" strike="noStrike">
              <a:latin typeface="Arial"/>
            </a:endParaRPr>
          </a:p>
          <a:p>
            <a:pPr marL="228600" indent="-228600">
              <a:lnSpc>
                <a:spcPct val="90000"/>
              </a:lnSpc>
              <a:spcBef>
                <a:spcPts val="1001"/>
              </a:spcBef>
              <a:buClr>
                <a:srgbClr val="ffffff"/>
              </a:buClr>
              <a:buFont typeface="Arial"/>
              <a:buChar char="•"/>
            </a:pPr>
            <a:r>
              <a:rPr b="0" lang="ja-JP" sz="2800" spc="-1" strike="noStrike">
                <a:solidFill>
                  <a:srgbClr val="ffffff"/>
                </a:solidFill>
                <a:latin typeface="游明朝"/>
                <a:ea typeface="游明朝"/>
              </a:rPr>
              <a:t>もともと感覚で物事を進めていくところがあり、学んだことを理解していないことに途中で気づきましたが、今度はどこまで理解しているのか</a:t>
            </a:r>
            <a:r>
              <a:rPr b="0" lang="en-US" sz="2800" spc="-1" strike="noStrike">
                <a:solidFill>
                  <a:srgbClr val="ffffff"/>
                </a:solidFill>
                <a:latin typeface="游明朝"/>
                <a:ea typeface="游明朝"/>
              </a:rPr>
              <a:t>/</a:t>
            </a:r>
            <a:r>
              <a:rPr b="0" lang="ja-JP" sz="2800" spc="-1" strike="noStrike">
                <a:solidFill>
                  <a:srgbClr val="ffffff"/>
                </a:solidFill>
                <a:latin typeface="游明朝"/>
                <a:ea typeface="游明朝"/>
              </a:rPr>
              <a:t>いないのかを言語化するのに苦労しました。幸い他人に説明する機会を得たので、人に説明するためにまず自分が理解するよう努めたり、一つ一つの名称や意味を確認することで少しずつではありますが、言語化することができたと思います。</a:t>
            </a:r>
            <a:endParaRPr b="0" lang="en-US" sz="2800" spc="-1" strike="noStrike">
              <a:latin typeface="Arial"/>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テキスト ボックス 67"/>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プロジェクトリーダー</a:t>
            </a:r>
            <a:endParaRPr b="0" lang="en-US" sz="2800" spc="-1" strike="noStrike">
              <a:latin typeface="Arial"/>
            </a:endParaRPr>
          </a:p>
        </p:txBody>
      </p:sp>
      <p:sp>
        <p:nvSpPr>
          <p:cNvPr id="102" name="Google Shape;2526;p 6"/>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grpSp>
        <p:nvGrpSpPr>
          <p:cNvPr id="103" name="Google Shape;1745;p 6"/>
          <p:cNvGrpSpPr/>
          <p:nvPr/>
        </p:nvGrpSpPr>
        <p:grpSpPr>
          <a:xfrm>
            <a:off x="10260000" y="360000"/>
            <a:ext cx="1668240" cy="1713960"/>
            <a:chOff x="10260000" y="360000"/>
            <a:chExt cx="1668240" cy="1713960"/>
          </a:xfrm>
        </p:grpSpPr>
        <p:sp>
          <p:nvSpPr>
            <p:cNvPr id="104" name="Google Shape;1746;p 6"/>
            <p:cNvSpPr/>
            <p:nvPr/>
          </p:nvSpPr>
          <p:spPr>
            <a:xfrm rot="11485800">
              <a:off x="1157724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05" name="Google Shape;1747;p 6"/>
            <p:cNvSpPr/>
            <p:nvPr/>
          </p:nvSpPr>
          <p:spPr>
            <a:xfrm rot="11485800">
              <a:off x="1145916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06" name="Google Shape;1748;p 6"/>
            <p:cNvSpPr/>
            <p:nvPr/>
          </p:nvSpPr>
          <p:spPr>
            <a:xfrm rot="11485800">
              <a:off x="1039104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07" name="Google Shape;1749;p 6"/>
            <p:cNvSpPr/>
            <p:nvPr/>
          </p:nvSpPr>
          <p:spPr>
            <a:xfrm rot="11485800">
              <a:off x="1057716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pic>
        <p:nvPicPr>
          <p:cNvPr id="108" name="図 6"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09" name="正方形/長方形 70"/>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10" name="テキスト ボックス 68"/>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11" name="テキスト ボックス 69"/>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伊賀 義晃</a:t>
            </a:r>
            <a:endParaRPr b="0" lang="en-US" sz="4000" spc="-1" strike="noStrike">
              <a:latin typeface="Arial"/>
            </a:endParaRPr>
          </a:p>
        </p:txBody>
      </p:sp>
      <p:sp>
        <p:nvSpPr>
          <p:cNvPr id="112" name="Google Shape;2524;p 6"/>
          <p:cNvSpPr/>
          <p:nvPr/>
        </p:nvSpPr>
        <p:spPr>
          <a:xfrm>
            <a:off x="-133128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13" name="Google Shape;68;p 12"/>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14" name="PlaceHolder 17"/>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147393D3-289B-445D-ADDE-B154185CE055}" type="slidenum">
              <a:rPr b="0" lang="en-US" sz="1200" spc="-1" strike="noStrike">
                <a:solidFill>
                  <a:srgbClr val="ffffff"/>
                </a:solidFill>
                <a:latin typeface="Calibri"/>
              </a:rPr>
              <a:t>17</a:t>
            </a:fld>
            <a:endParaRPr b="0" lang="en-US" sz="1200" spc="-1" strike="noStrike">
              <a:latin typeface="Arial"/>
            </a:endParaRPr>
          </a:p>
        </p:txBody>
      </p:sp>
      <p:sp>
        <p:nvSpPr>
          <p:cNvPr id="115" name="テキスト ボックス 12"/>
          <p:cNvSpPr/>
          <p:nvPr/>
        </p:nvSpPr>
        <p:spPr>
          <a:xfrm>
            <a:off x="1080000" y="416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
        <p:nvSpPr>
          <p:cNvPr id="116" name="テキスト ボックス 70"/>
          <p:cNvSpPr/>
          <p:nvPr/>
        </p:nvSpPr>
        <p:spPr>
          <a:xfrm>
            <a:off x="4500000" y="4187520"/>
            <a:ext cx="7380000" cy="1752480"/>
          </a:xfrm>
          <a:prstGeom prst="rect">
            <a:avLst/>
          </a:prstGeom>
          <a:noFill/>
          <a:ln w="0">
            <a:noFill/>
          </a:ln>
        </p:spPr>
        <p:style>
          <a:lnRef idx="0"/>
          <a:fillRef idx="0"/>
          <a:effectRef idx="0"/>
          <a:fontRef idx="minor"/>
        </p:style>
        <p:txBody>
          <a:bodyPr lIns="90000" rIns="90000" tIns="45000" bIns="45000" anchor="t">
            <a:spAutoFit/>
          </a:bodyPr>
          <a:p>
            <a:pPr>
              <a:lnSpc>
                <a:spcPct val="90000"/>
              </a:lnSpc>
              <a:spcBef>
                <a:spcPts val="1001"/>
              </a:spcBef>
              <a:buNone/>
            </a:pPr>
            <a:r>
              <a:rPr b="0" lang="ja-JP" sz="2800" spc="-1" strike="noStrike">
                <a:solidFill>
                  <a:srgbClr val="ffffff"/>
                </a:solidFill>
                <a:latin typeface="游明朝"/>
                <a:ea typeface="游明朝"/>
              </a:rPr>
              <a:t>コードの意味を理解し、それをどう組み込めばいいのかを理解することに苦労しました。</a:t>
            </a:r>
            <a:endParaRPr b="0" lang="en-US" sz="2800" spc="-1" strike="noStrike">
              <a:latin typeface="Arial"/>
            </a:endParaRPr>
          </a:p>
          <a:p>
            <a:pPr>
              <a:lnSpc>
                <a:spcPct val="90000"/>
              </a:lnSpc>
              <a:spcBef>
                <a:spcPts val="1001"/>
              </a:spcBef>
              <a:buNone/>
            </a:pPr>
            <a:r>
              <a:rPr b="0" lang="ja-JP" sz="2800" spc="-1" strike="noStrike">
                <a:solidFill>
                  <a:srgbClr val="ffffff"/>
                </a:solidFill>
                <a:latin typeface="游明朝"/>
                <a:ea typeface="游明朝"/>
              </a:rPr>
              <a:t>また、エラー探しでは赤線が引かれていないエラーを探すのが一番苦労しました。</a:t>
            </a:r>
            <a:endParaRPr b="0" lang="en-US" sz="2800" spc="-1" strike="noStrike">
              <a:latin typeface="Arial"/>
            </a:endParaRPr>
          </a:p>
        </p:txBody>
      </p:sp>
      <p:sp>
        <p:nvSpPr>
          <p:cNvPr id="117" name="テキスト ボックス 42"/>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18" name="テキスト ボックス 47"/>
          <p:cNvSpPr/>
          <p:nvPr/>
        </p:nvSpPr>
        <p:spPr>
          <a:xfrm>
            <a:off x="4680000" y="3060000"/>
            <a:ext cx="390636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エラーを極力少なく作る</a:t>
            </a:r>
            <a:endParaRPr b="0" lang="en-US" sz="2400" spc="-1" strike="noStrike">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テキスト ボックス 13"/>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テストリーダー</a:t>
            </a:r>
            <a:endParaRPr b="0" lang="en-US" sz="2800" spc="-1" strike="noStrike">
              <a:latin typeface="Arial"/>
            </a:endParaRPr>
          </a:p>
        </p:txBody>
      </p:sp>
      <p:sp>
        <p:nvSpPr>
          <p:cNvPr id="120" name="Google Shape;2526;p 2"/>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21" name="図 2"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22" name="正方形/長方形 66"/>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23" name="テキスト ボックス 14"/>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24" name="Google Shape;68;p 4"/>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25" name="PlaceHolder 6"/>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A0B4B81F-0A62-477F-9549-08BF14B7DB55}" type="slidenum">
              <a:rPr b="0" lang="en-US" sz="1200" spc="-1" strike="noStrike">
                <a:solidFill>
                  <a:srgbClr val="ffffff"/>
                </a:solidFill>
                <a:latin typeface="Calibri"/>
              </a:rPr>
              <a:t>17</a:t>
            </a:fld>
            <a:endParaRPr b="0" lang="en-US" sz="1200" spc="-1" strike="noStrike">
              <a:latin typeface="Arial"/>
            </a:endParaRPr>
          </a:p>
        </p:txBody>
      </p:sp>
      <p:sp>
        <p:nvSpPr>
          <p:cNvPr id="126" name="テキスト ボックス 17"/>
          <p:cNvSpPr/>
          <p:nvPr/>
        </p:nvSpPr>
        <p:spPr>
          <a:xfrm>
            <a:off x="3960000" y="3908880"/>
            <a:ext cx="7992720" cy="2391120"/>
          </a:xfrm>
          <a:prstGeom prst="rect">
            <a:avLst/>
          </a:prstGeom>
          <a:noFill/>
          <a:ln w="0">
            <a:noFill/>
          </a:ln>
        </p:spPr>
        <p:style>
          <a:lnRef idx="0"/>
          <a:fillRef idx="0"/>
          <a:effectRef idx="0"/>
          <a:fontRef idx="minor"/>
        </p:style>
        <p:txBody>
          <a:bodyPr lIns="90000" rIns="90000" tIns="45000" bIns="45000" anchor="t">
            <a:spAutoFit/>
          </a:bodyPr>
          <a:p>
            <a:pPr>
              <a:lnSpc>
                <a:spcPct val="90000"/>
              </a:lnSpc>
              <a:spcBef>
                <a:spcPts val="1001"/>
              </a:spcBef>
              <a:buNone/>
            </a:pPr>
            <a:r>
              <a:rPr b="0" lang="ja-JP" sz="2400" spc="-1" strike="noStrike">
                <a:solidFill>
                  <a:srgbClr val="ffffff"/>
                </a:solidFill>
                <a:latin typeface="游明朝"/>
                <a:ea typeface="游明朝"/>
              </a:rPr>
              <a:t>もともと感覚で物事を進めていくところがあり、学んだことを理解していないことに途中で気づきましたが、今度はどこまで理解しているのか</a:t>
            </a:r>
            <a:r>
              <a:rPr b="0" lang="en-US" sz="2400" spc="-1" strike="noStrike">
                <a:solidFill>
                  <a:srgbClr val="ffffff"/>
                </a:solidFill>
                <a:latin typeface="游明朝"/>
                <a:ea typeface="游明朝"/>
              </a:rPr>
              <a:t>/</a:t>
            </a:r>
            <a:r>
              <a:rPr b="0" lang="ja-JP" sz="2400" spc="-1" strike="noStrike">
                <a:solidFill>
                  <a:srgbClr val="ffffff"/>
                </a:solidFill>
                <a:latin typeface="游明朝"/>
                <a:ea typeface="游明朝"/>
              </a:rPr>
              <a:t>いないのかを言語化するのに苦労しました。幸い他人に説明する機会を得たので、人に説明するためにまず自分が理解するよう努めたり、一つ一つの名称や意味を確認することで少しずつではありますが、言語化することができたと思います。</a:t>
            </a:r>
            <a:endParaRPr b="0" lang="en-US" sz="2400" spc="-1" strike="noStrike">
              <a:latin typeface="Arial"/>
            </a:endParaRPr>
          </a:p>
        </p:txBody>
      </p:sp>
      <p:sp>
        <p:nvSpPr>
          <p:cNvPr id="127" name="テキスト ボックス 15"/>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鈴木 蒼衣</a:t>
            </a:r>
            <a:endParaRPr b="0" lang="en-US" sz="4000" spc="-1" strike="noStrike">
              <a:latin typeface="Arial"/>
            </a:endParaRPr>
          </a:p>
        </p:txBody>
      </p:sp>
      <p:grpSp>
        <p:nvGrpSpPr>
          <p:cNvPr id="128" name="Google Shape;1745;p 1"/>
          <p:cNvGrpSpPr/>
          <p:nvPr/>
        </p:nvGrpSpPr>
        <p:grpSpPr>
          <a:xfrm>
            <a:off x="10278720" y="360000"/>
            <a:ext cx="1668240" cy="1713960"/>
            <a:chOff x="10278720" y="360000"/>
            <a:chExt cx="1668240" cy="1713960"/>
          </a:xfrm>
        </p:grpSpPr>
        <p:sp>
          <p:nvSpPr>
            <p:cNvPr id="129" name="Google Shape;1746;p 1"/>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30" name="Google Shape;1747;p 1"/>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31" name="Google Shape;1748;p 1"/>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32" name="Google Shape;1749;p 1"/>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33" name="Google Shape;2524;p 1"/>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34" name="テキスト ボックス 48"/>
          <p:cNvSpPr/>
          <p:nvPr/>
        </p:nvSpPr>
        <p:spPr>
          <a:xfrm>
            <a:off x="4500000" y="3060000"/>
            <a:ext cx="576000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一人で抱え込まない。時間を意識する。</a:t>
            </a:r>
            <a:endParaRPr b="0" lang="en-US" sz="2400" spc="-1" strike="noStrike">
              <a:latin typeface="Arial"/>
            </a:endParaRPr>
          </a:p>
        </p:txBody>
      </p:sp>
      <p:sp>
        <p:nvSpPr>
          <p:cNvPr id="135" name="テキスト ボックス 16"/>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36" name="テキスト ボックス 43"/>
          <p:cNvSpPr/>
          <p:nvPr/>
        </p:nvSpPr>
        <p:spPr>
          <a:xfrm>
            <a:off x="1080000" y="38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テキスト ボックス 23"/>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テクニカルリーダー</a:t>
            </a:r>
            <a:endParaRPr b="0" lang="en-US" sz="2800" spc="-1" strike="noStrike">
              <a:latin typeface="Arial"/>
            </a:endParaRPr>
          </a:p>
        </p:txBody>
      </p:sp>
      <p:sp>
        <p:nvSpPr>
          <p:cNvPr id="138" name="Google Shape;2526;p 4"/>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39" name="図 4"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40" name="正方形/長方形 68"/>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41" name="テキスト ボックス 28"/>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42" name="テキスト ボックス 29"/>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常安 空</a:t>
            </a:r>
            <a:endParaRPr b="0" lang="en-US" sz="4000" spc="-1" strike="noStrike">
              <a:latin typeface="Arial"/>
            </a:endParaRPr>
          </a:p>
        </p:txBody>
      </p:sp>
      <p:sp>
        <p:nvSpPr>
          <p:cNvPr id="143" name="Google Shape;68;p 8"/>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44" name="PlaceHolder 15"/>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43871F15-EF62-430F-8523-414FE501FEF8}" type="slidenum">
              <a:rPr b="0" lang="en-US" sz="1200" spc="-1" strike="noStrike">
                <a:solidFill>
                  <a:srgbClr val="ffffff"/>
                </a:solidFill>
                <a:latin typeface="Calibri"/>
              </a:rPr>
              <a:t>17</a:t>
            </a:fld>
            <a:endParaRPr b="0" lang="en-US" sz="1200" spc="-1" strike="noStrike">
              <a:latin typeface="Arial"/>
            </a:endParaRPr>
          </a:p>
        </p:txBody>
      </p:sp>
      <p:sp>
        <p:nvSpPr>
          <p:cNvPr id="145" name="テキスト ボックス 36"/>
          <p:cNvSpPr/>
          <p:nvPr/>
        </p:nvSpPr>
        <p:spPr>
          <a:xfrm>
            <a:off x="4967280" y="4320000"/>
            <a:ext cx="5832720" cy="1241640"/>
          </a:xfrm>
          <a:prstGeom prst="rect">
            <a:avLst/>
          </a:prstGeom>
          <a:noFill/>
          <a:ln w="0">
            <a:noFill/>
          </a:ln>
        </p:spPr>
        <p:style>
          <a:lnRef idx="0"/>
          <a:fillRef idx="0"/>
          <a:effectRef idx="0"/>
          <a:fontRef idx="minor"/>
        </p:style>
        <p:txBody>
          <a:bodyPr lIns="90000" rIns="90000" tIns="45000" bIns="45000" anchor="t">
            <a:spAutoFit/>
          </a:bodyPr>
          <a:p>
            <a:pPr>
              <a:lnSpc>
                <a:spcPct val="90000"/>
              </a:lnSpc>
              <a:spcBef>
                <a:spcPts val="1001"/>
              </a:spcBef>
              <a:buNone/>
            </a:pPr>
            <a:r>
              <a:rPr b="0" lang="en-US" sz="2800" spc="-1" strike="noStrike">
                <a:solidFill>
                  <a:srgbClr val="ffffff"/>
                </a:solidFill>
                <a:latin typeface="游明朝"/>
                <a:ea typeface="游明朝"/>
              </a:rPr>
              <a:t>GitHub</a:t>
            </a:r>
            <a:r>
              <a:rPr b="0" lang="ja-JP" sz="2800" spc="-1" strike="noStrike">
                <a:solidFill>
                  <a:srgbClr val="ffffff"/>
                </a:solidFill>
                <a:latin typeface="游明朝"/>
                <a:ea typeface="游明朝"/>
              </a:rPr>
              <a:t>で衝突してしまったファイルの詳細をみて、何が必要で何が不必要か判断すること。</a:t>
            </a:r>
            <a:endParaRPr b="0" lang="en-US" sz="2800" spc="-1" strike="noStrike">
              <a:latin typeface="Arial"/>
            </a:endParaRPr>
          </a:p>
        </p:txBody>
      </p:sp>
      <p:grpSp>
        <p:nvGrpSpPr>
          <p:cNvPr id="146" name="Google Shape;1745;p 3"/>
          <p:cNvGrpSpPr/>
          <p:nvPr/>
        </p:nvGrpSpPr>
        <p:grpSpPr>
          <a:xfrm>
            <a:off x="10278720" y="360000"/>
            <a:ext cx="1668240" cy="1713960"/>
            <a:chOff x="10278720" y="360000"/>
            <a:chExt cx="1668240" cy="1713960"/>
          </a:xfrm>
        </p:grpSpPr>
        <p:sp>
          <p:nvSpPr>
            <p:cNvPr id="147" name="Google Shape;1746;p 3"/>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48" name="Google Shape;1747;p 3"/>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49" name="Google Shape;1748;p 3"/>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50" name="Google Shape;1749;p 3"/>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51" name="Google Shape;2524;p 3"/>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52" name="テキスト ボックス 50"/>
          <p:cNvSpPr/>
          <p:nvPr/>
        </p:nvSpPr>
        <p:spPr>
          <a:xfrm>
            <a:off x="4680000" y="3096000"/>
            <a:ext cx="7200000" cy="41940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チームメンバーのスキルに合わせた内部設計書を作る</a:t>
            </a:r>
            <a:endParaRPr b="0" lang="en-US" sz="2400" spc="-1" strike="noStrike">
              <a:latin typeface="Arial"/>
            </a:endParaRPr>
          </a:p>
        </p:txBody>
      </p:sp>
      <p:sp>
        <p:nvSpPr>
          <p:cNvPr id="153" name="テキスト ボックス 35"/>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54" name="テキスト ボックス 45"/>
          <p:cNvSpPr/>
          <p:nvPr/>
        </p:nvSpPr>
        <p:spPr>
          <a:xfrm>
            <a:off x="1080000" y="416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テキスト ボックス 37"/>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データベースリーダー</a:t>
            </a:r>
            <a:endParaRPr b="0" lang="en-US" sz="2800" spc="-1" strike="noStrike">
              <a:latin typeface="Arial"/>
            </a:endParaRPr>
          </a:p>
        </p:txBody>
      </p:sp>
      <p:sp>
        <p:nvSpPr>
          <p:cNvPr id="156" name="Google Shape;2526;p 5"/>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57" name="図 5"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58" name="正方形/長方形 69"/>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59" name="テキスト ボックス 38"/>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60" name="テキスト ボックス 39"/>
          <p:cNvSpPr/>
          <p:nvPr/>
        </p:nvSpPr>
        <p:spPr>
          <a:xfrm>
            <a:off x="1148400" y="1856520"/>
            <a:ext cx="29916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三澤 健太郎</a:t>
            </a:r>
            <a:endParaRPr b="0" lang="en-US" sz="4000" spc="-1" strike="noStrike">
              <a:latin typeface="Arial"/>
            </a:endParaRPr>
          </a:p>
        </p:txBody>
      </p:sp>
      <p:sp>
        <p:nvSpPr>
          <p:cNvPr id="161" name="Google Shape;68;p 10"/>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62" name="PlaceHolder 16"/>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4326CB45-302E-48F6-B809-DCA1D86EDFB2}" type="slidenum">
              <a:rPr b="0" lang="en-US" sz="1200" spc="-1" strike="noStrike">
                <a:solidFill>
                  <a:srgbClr val="ffffff"/>
                </a:solidFill>
                <a:latin typeface="Calibri"/>
              </a:rPr>
              <a:t>17</a:t>
            </a:fld>
            <a:endParaRPr b="0" lang="en-US" sz="1200" spc="-1" strike="noStrike">
              <a:latin typeface="Arial"/>
            </a:endParaRPr>
          </a:p>
        </p:txBody>
      </p:sp>
      <p:sp>
        <p:nvSpPr>
          <p:cNvPr id="163" name="テキスト ボックス 41"/>
          <p:cNvSpPr/>
          <p:nvPr/>
        </p:nvSpPr>
        <p:spPr>
          <a:xfrm>
            <a:off x="4967280" y="4194360"/>
            <a:ext cx="5832720" cy="1277640"/>
          </a:xfrm>
          <a:prstGeom prst="rect">
            <a:avLst/>
          </a:prstGeom>
          <a:noFill/>
          <a:ln w="0">
            <a:noFill/>
          </a:ln>
        </p:spPr>
        <p:style>
          <a:lnRef idx="0"/>
          <a:fillRef idx="0"/>
          <a:effectRef idx="0"/>
          <a:fontRef idx="minor"/>
        </p:style>
        <p:txBody>
          <a:bodyPr lIns="90000" rIns="90000" tIns="45000" bIns="45000" anchor="t">
            <a:spAutoFit/>
          </a:bodyPr>
          <a:p>
            <a:r>
              <a:rPr b="0" lang="ja-JP" sz="4400" spc="-1" strike="noStrike">
                <a:solidFill>
                  <a:srgbClr val="ffffff"/>
                </a:solidFill>
                <a:latin typeface="游明朝"/>
                <a:ea typeface="游明朝"/>
              </a:rPr>
              <a:t>たくさんの機能を作るので複数のコードを使いました。コード同士をどう繋げるかを考えることに苦労しました。</a:t>
            </a:r>
            <a:endParaRPr b="0" lang="en-US" sz="4400" spc="-1" strike="noStrike">
              <a:latin typeface="Arial"/>
            </a:endParaRPr>
          </a:p>
        </p:txBody>
      </p:sp>
      <p:grpSp>
        <p:nvGrpSpPr>
          <p:cNvPr id="164" name="Google Shape;1745;p 4"/>
          <p:cNvGrpSpPr/>
          <p:nvPr/>
        </p:nvGrpSpPr>
        <p:grpSpPr>
          <a:xfrm>
            <a:off x="10278720" y="360000"/>
            <a:ext cx="1668240" cy="1713960"/>
            <a:chOff x="10278720" y="360000"/>
            <a:chExt cx="1668240" cy="1713960"/>
          </a:xfrm>
        </p:grpSpPr>
        <p:sp>
          <p:nvSpPr>
            <p:cNvPr id="165" name="Google Shape;1746;p 4"/>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66" name="Google Shape;1747;p 4"/>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67" name="Google Shape;1748;p 4"/>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68" name="Google Shape;1749;p 4"/>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69" name="Google Shape;2524;p 4"/>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70" name="テキスト ボックス 51"/>
          <p:cNvSpPr/>
          <p:nvPr/>
        </p:nvSpPr>
        <p:spPr>
          <a:xfrm>
            <a:off x="4589640" y="3060000"/>
            <a:ext cx="3906360" cy="74772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一連の流れを理解しながら制作する</a:t>
            </a:r>
            <a:endParaRPr b="0" lang="en-US" sz="2400" spc="-1" strike="noStrike">
              <a:latin typeface="Arial"/>
            </a:endParaRPr>
          </a:p>
        </p:txBody>
      </p:sp>
      <p:sp>
        <p:nvSpPr>
          <p:cNvPr id="171" name="テキスト ボックス 40"/>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72" name="テキスト ボックス 46"/>
          <p:cNvSpPr/>
          <p:nvPr/>
        </p:nvSpPr>
        <p:spPr>
          <a:xfrm>
            <a:off x="1080000" y="416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テキスト ボックス 18"/>
          <p:cNvSpPr/>
          <p:nvPr/>
        </p:nvSpPr>
        <p:spPr>
          <a:xfrm>
            <a:off x="4967280" y="1952280"/>
            <a:ext cx="390636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2800" spc="-1" strike="noStrike">
                <a:solidFill>
                  <a:srgbClr val="ffffff"/>
                </a:solidFill>
                <a:latin typeface="Calibri"/>
                <a:ea typeface="DejaVu Sans"/>
              </a:rPr>
              <a:t>ドキュメントリーダー</a:t>
            </a:r>
            <a:endParaRPr b="0" lang="en-US" sz="2800" spc="-1" strike="noStrike">
              <a:latin typeface="Arial"/>
            </a:endParaRPr>
          </a:p>
        </p:txBody>
      </p:sp>
      <p:sp>
        <p:nvSpPr>
          <p:cNvPr id="174" name="Google Shape;2526;p 3"/>
          <p:cNvSpPr/>
          <p:nvPr/>
        </p:nvSpPr>
        <p:spPr>
          <a:xfrm>
            <a:off x="8863920" y="1347840"/>
            <a:ext cx="276120" cy="251280"/>
          </a:xfrm>
          <a:custGeom>
            <a:avLst/>
            <a:gdLst/>
            <a:ahLst/>
            <a:rect l="l" t="t" r="r" b="b"/>
            <a:pathLst>
              <a:path w="6623" h="6036">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tx1"/>
          </a:solidFill>
          <a:ln w="0">
            <a:solidFill>
              <a:srgbClr val="000000"/>
            </a:solidFill>
          </a:ln>
        </p:spPr>
        <p:style>
          <a:lnRef idx="0"/>
          <a:fillRef idx="0"/>
          <a:effectRef idx="0"/>
          <a:fontRef idx="minor"/>
        </p:style>
      </p:sp>
      <p:pic>
        <p:nvPicPr>
          <p:cNvPr id="175" name="図 3" descr="文字が書かれている&#10;&#10;低い精度で自動的に生成された説明"/>
          <p:cNvPicPr/>
          <p:nvPr/>
        </p:nvPicPr>
        <p:blipFill>
          <a:blip r:embed="rId1">
            <a:alphaModFix amt="70000"/>
          </a:blip>
          <a:srcRect l="42401" t="19238" r="42045" b="32408"/>
          <a:stretch/>
        </p:blipFill>
        <p:spPr>
          <a:xfrm flipH="1" rot="10800000">
            <a:off x="2454120" y="3050640"/>
            <a:ext cx="59400" cy="66240"/>
          </a:xfrm>
          <a:prstGeom prst="rect">
            <a:avLst/>
          </a:prstGeom>
          <a:ln w="0">
            <a:noFill/>
          </a:ln>
        </p:spPr>
      </p:pic>
      <p:sp>
        <p:nvSpPr>
          <p:cNvPr id="176" name="正方形/長方形 67"/>
          <p:cNvSpPr/>
          <p:nvPr/>
        </p:nvSpPr>
        <p:spPr>
          <a:xfrm>
            <a:off x="850680" y="99900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177" name="テキスト ボックス 19"/>
          <p:cNvSpPr/>
          <p:nvPr/>
        </p:nvSpPr>
        <p:spPr>
          <a:xfrm>
            <a:off x="4132800" y="505440"/>
            <a:ext cx="385668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800" spc="-1" strike="noStrike">
                <a:solidFill>
                  <a:srgbClr val="ffffff"/>
                </a:solidFill>
                <a:latin typeface="Calibri"/>
                <a:ea typeface="DejaVu Sans"/>
              </a:rPr>
              <a:t>メンバー構成</a:t>
            </a:r>
            <a:endParaRPr b="0" lang="en-US" sz="4800" spc="-1" strike="noStrike">
              <a:latin typeface="Arial"/>
            </a:endParaRPr>
          </a:p>
        </p:txBody>
      </p:sp>
      <p:sp>
        <p:nvSpPr>
          <p:cNvPr id="178" name="テキスト ボックス 20"/>
          <p:cNvSpPr/>
          <p:nvPr/>
        </p:nvSpPr>
        <p:spPr>
          <a:xfrm>
            <a:off x="1148400" y="1856520"/>
            <a:ext cx="239184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三戸部 婷</a:t>
            </a:r>
            <a:endParaRPr b="0" lang="en-US" sz="4000" spc="-1" strike="noStrike">
              <a:latin typeface="Arial"/>
            </a:endParaRPr>
          </a:p>
        </p:txBody>
      </p:sp>
      <p:sp>
        <p:nvSpPr>
          <p:cNvPr id="179" name="Google Shape;68;p 6"/>
          <p:cNvSpPr/>
          <p:nvPr/>
        </p:nvSpPr>
        <p:spPr>
          <a:xfrm rot="5400000">
            <a:off x="5212800" y="-181872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180" name="PlaceHolder 14"/>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12844875-9A97-4B02-B43D-D56F76715DF6}" type="slidenum">
              <a:rPr b="0" lang="en-US" sz="1200" spc="-1" strike="noStrike">
                <a:solidFill>
                  <a:srgbClr val="ffffff"/>
                </a:solidFill>
                <a:latin typeface="Calibri"/>
              </a:rPr>
              <a:t>17</a:t>
            </a:fld>
            <a:endParaRPr b="0" lang="en-US" sz="1200" spc="-1" strike="noStrike">
              <a:latin typeface="Arial"/>
            </a:endParaRPr>
          </a:p>
        </p:txBody>
      </p:sp>
      <p:sp>
        <p:nvSpPr>
          <p:cNvPr id="181" name="テキスト ボックス 22"/>
          <p:cNvSpPr/>
          <p:nvPr/>
        </p:nvSpPr>
        <p:spPr>
          <a:xfrm>
            <a:off x="4967280" y="4197960"/>
            <a:ext cx="6552720" cy="1918440"/>
          </a:xfrm>
          <a:prstGeom prst="rect">
            <a:avLst/>
          </a:prstGeom>
          <a:noFill/>
          <a:ln w="0">
            <a:noFill/>
          </a:ln>
        </p:spPr>
        <p:style>
          <a:lnRef idx="0"/>
          <a:fillRef idx="0"/>
          <a:effectRef idx="0"/>
          <a:fontRef idx="minor"/>
        </p:style>
        <p:txBody>
          <a:bodyPr lIns="90000" rIns="90000" tIns="45000" bIns="45000" anchor="t">
            <a:spAutoFit/>
          </a:bodyPr>
          <a:p>
            <a:r>
              <a:rPr b="0" lang="ja-JP" sz="4000" spc="-1" strike="noStrike">
                <a:solidFill>
                  <a:srgbClr val="ffffff"/>
                </a:solidFill>
                <a:latin typeface="游明朝"/>
                <a:ea typeface="游明朝"/>
              </a:rPr>
              <a:t>コーディングが始まった際に、コードをどこから書いていけば良いのかと悩んでいたのと、</a:t>
            </a:r>
            <a:r>
              <a:rPr b="0" lang="ja-JP" sz="4000" spc="-1" strike="noStrike">
                <a:solidFill>
                  <a:srgbClr val="ffffff"/>
                </a:solidFill>
                <a:latin typeface="游明朝"/>
                <a:ea typeface="游明朝"/>
              </a:rPr>
              <a:t>エラー探しの中でも赤い線が引いていないエラーを探すのが難しいと感じました。</a:t>
            </a:r>
            <a:endParaRPr b="0" lang="en-US" sz="4000" spc="-1" strike="noStrike">
              <a:latin typeface="Arial"/>
            </a:endParaRPr>
          </a:p>
          <a:p>
            <a:endParaRPr b="0" lang="en-US" sz="4000" spc="-1" strike="noStrike">
              <a:latin typeface="Arial"/>
            </a:endParaRPr>
          </a:p>
        </p:txBody>
      </p:sp>
      <p:grpSp>
        <p:nvGrpSpPr>
          <p:cNvPr id="182" name="Google Shape;1745;p 2"/>
          <p:cNvGrpSpPr/>
          <p:nvPr/>
        </p:nvGrpSpPr>
        <p:grpSpPr>
          <a:xfrm>
            <a:off x="10278720" y="360000"/>
            <a:ext cx="1668240" cy="1713960"/>
            <a:chOff x="10278720" y="360000"/>
            <a:chExt cx="1668240" cy="1713960"/>
          </a:xfrm>
        </p:grpSpPr>
        <p:sp>
          <p:nvSpPr>
            <p:cNvPr id="183" name="Google Shape;1746;p 2"/>
            <p:cNvSpPr/>
            <p:nvPr/>
          </p:nvSpPr>
          <p:spPr>
            <a:xfrm rot="11485800">
              <a:off x="11595960" y="157428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84" name="Google Shape;1747;p 2"/>
            <p:cNvSpPr/>
            <p:nvPr/>
          </p:nvSpPr>
          <p:spPr>
            <a:xfrm rot="11485800">
              <a:off x="11477880" y="144972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85" name="Google Shape;1748;p 2"/>
            <p:cNvSpPr/>
            <p:nvPr/>
          </p:nvSpPr>
          <p:spPr>
            <a:xfrm rot="11485800">
              <a:off x="10409760" y="4845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86" name="Google Shape;1749;p 2"/>
            <p:cNvSpPr/>
            <p:nvPr/>
          </p:nvSpPr>
          <p:spPr>
            <a:xfrm rot="11485800">
              <a:off x="10595880" y="172188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87" name="Google Shape;2524;p 2"/>
          <p:cNvSpPr/>
          <p:nvPr/>
        </p:nvSpPr>
        <p:spPr>
          <a:xfrm>
            <a:off x="-1330920" y="5795280"/>
            <a:ext cx="2591280" cy="248472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88" name="テキスト ボックス 49"/>
          <p:cNvSpPr/>
          <p:nvPr/>
        </p:nvSpPr>
        <p:spPr>
          <a:xfrm>
            <a:off x="4968000" y="3031560"/>
            <a:ext cx="4680000" cy="74844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分からないことをできるだけ無くし、意見を出せるようにする。</a:t>
            </a:r>
            <a:endParaRPr b="0" lang="en-US" sz="2400" spc="-1" strike="noStrike">
              <a:latin typeface="Arial"/>
            </a:endParaRPr>
          </a:p>
        </p:txBody>
      </p:sp>
      <p:sp>
        <p:nvSpPr>
          <p:cNvPr id="189" name="テキスト ボックス 21"/>
          <p:cNvSpPr/>
          <p:nvPr/>
        </p:nvSpPr>
        <p:spPr>
          <a:xfrm>
            <a:off x="1080000" y="290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個人目標</a:t>
            </a:r>
            <a:endParaRPr b="0" lang="en-US" sz="4000" spc="-1" strike="noStrike">
              <a:latin typeface="Arial"/>
            </a:endParaRPr>
          </a:p>
        </p:txBody>
      </p:sp>
      <p:sp>
        <p:nvSpPr>
          <p:cNvPr id="190" name="テキスト ボックス 44"/>
          <p:cNvSpPr/>
          <p:nvPr/>
        </p:nvSpPr>
        <p:spPr>
          <a:xfrm>
            <a:off x="1080000" y="4160160"/>
            <a:ext cx="2700000" cy="699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000" spc="-1" strike="noStrike">
                <a:solidFill>
                  <a:srgbClr val="ffffff"/>
                </a:solidFill>
                <a:latin typeface="Calibri"/>
                <a:ea typeface="DejaVu Sans"/>
              </a:rPr>
              <a:t>苦労した点</a:t>
            </a:r>
            <a:endParaRPr b="0" lang="en-US" sz="4000" spc="-1" strike="noStrike">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テキスト ボックス 52"/>
          <p:cNvSpPr/>
          <p:nvPr/>
        </p:nvSpPr>
        <p:spPr>
          <a:xfrm>
            <a:off x="1715400" y="3060000"/>
            <a:ext cx="908460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4400" spc="-1" strike="noStrike">
                <a:solidFill>
                  <a:srgbClr val="ffffff"/>
                </a:solidFill>
                <a:latin typeface="Calibri"/>
                <a:ea typeface="DejaVu Sans"/>
              </a:rPr>
              <a:t>チーム目標：最低限の機能を入れる！</a:t>
            </a:r>
            <a:endParaRPr b="0" lang="en-US" sz="4400" spc="-1" strike="noStrike">
              <a:latin typeface="Arial"/>
            </a:endParaRPr>
          </a:p>
        </p:txBody>
      </p:sp>
      <p:grpSp>
        <p:nvGrpSpPr>
          <p:cNvPr id="192" name="Google Shape;1745;p 5"/>
          <p:cNvGrpSpPr/>
          <p:nvPr/>
        </p:nvGrpSpPr>
        <p:grpSpPr>
          <a:xfrm>
            <a:off x="10507320" y="-42840"/>
            <a:ext cx="1898640" cy="1868040"/>
            <a:chOff x="10507320" y="-42840"/>
            <a:chExt cx="1898640" cy="1868040"/>
          </a:xfrm>
        </p:grpSpPr>
        <p:sp>
          <p:nvSpPr>
            <p:cNvPr id="193" name="Google Shape;1746;p 5"/>
            <p:cNvSpPr/>
            <p:nvPr/>
          </p:nvSpPr>
          <p:spPr>
            <a:xfrm rot="17586600">
              <a:off x="10851480" y="12765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194" name="Google Shape;1747;p 5"/>
            <p:cNvSpPr/>
            <p:nvPr/>
          </p:nvSpPr>
          <p:spPr>
            <a:xfrm rot="17586600">
              <a:off x="10737000" y="1150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195" name="Google Shape;1748;p 5"/>
            <p:cNvSpPr/>
            <p:nvPr/>
          </p:nvSpPr>
          <p:spPr>
            <a:xfrm rot="17586600">
              <a:off x="10753560" y="1587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196" name="Google Shape;1749;p 5"/>
            <p:cNvSpPr/>
            <p:nvPr/>
          </p:nvSpPr>
          <p:spPr>
            <a:xfrm rot="17586600">
              <a:off x="10912320" y="2646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197" name="Google Shape;1788;p 2"/>
          <p:cNvSpPr/>
          <p:nvPr/>
        </p:nvSpPr>
        <p:spPr>
          <a:xfrm rot="20980800">
            <a:off x="9753480" y="582552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198" name="Google Shape;2524;p 5"/>
          <p:cNvSpPr/>
          <p:nvPr/>
        </p:nvSpPr>
        <p:spPr>
          <a:xfrm>
            <a:off x="113760" y="5604840"/>
            <a:ext cx="685800" cy="657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199" name="楕円 2"/>
          <p:cNvSpPr/>
          <p:nvPr/>
        </p:nvSpPr>
        <p:spPr>
          <a:xfrm>
            <a:off x="113760" y="6069600"/>
            <a:ext cx="685800" cy="6508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200" name="Google Shape;68;p 3"/>
          <p:cNvSpPr/>
          <p:nvPr/>
        </p:nvSpPr>
        <p:spPr>
          <a:xfrm rot="5400000">
            <a:off x="-448200" y="55083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201" name="Google Shape;68;p 5"/>
          <p:cNvSpPr/>
          <p:nvPr/>
        </p:nvSpPr>
        <p:spPr>
          <a:xfrm rot="5400000">
            <a:off x="5375160" y="-20001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202" name="正方形/長方形 71"/>
          <p:cNvSpPr/>
          <p:nvPr/>
        </p:nvSpPr>
        <p:spPr>
          <a:xfrm>
            <a:off x="-257400" y="-24804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03" name="PlaceHolder 18"/>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2DD85C6A-B3E9-4396-8392-DA4DA577F21E}" type="slidenum">
              <a:rPr b="0" lang="en-US" sz="1200" spc="-1" strike="noStrike">
                <a:solidFill>
                  <a:srgbClr val="ffffff"/>
                </a:solidFill>
                <a:latin typeface="Calibri"/>
              </a:rPr>
              <a:t>17</a:t>
            </a:fld>
            <a:endParaRPr b="0" lang="en-US" sz="1200" spc="-1" strike="noStrike">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4" name="テキスト ボックス 1"/>
          <p:cNvSpPr/>
          <p:nvPr/>
        </p:nvSpPr>
        <p:spPr>
          <a:xfrm>
            <a:off x="2093040" y="568440"/>
            <a:ext cx="80046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ja-JP" sz="3600" spc="-1" strike="noStrike">
                <a:solidFill>
                  <a:srgbClr val="ffffff"/>
                </a:solidFill>
                <a:latin typeface="Calibri"/>
                <a:ea typeface="DejaVu Sans"/>
              </a:rPr>
              <a:t>チーム目標：最低限の機能を入れる！</a:t>
            </a:r>
            <a:endParaRPr b="0" lang="en-US" sz="3600" spc="-1" strike="noStrike">
              <a:latin typeface="Arial"/>
            </a:endParaRPr>
          </a:p>
        </p:txBody>
      </p:sp>
      <p:grpSp>
        <p:nvGrpSpPr>
          <p:cNvPr id="205" name="Google Shape;1745;p2"/>
          <p:cNvGrpSpPr/>
          <p:nvPr/>
        </p:nvGrpSpPr>
        <p:grpSpPr>
          <a:xfrm>
            <a:off x="10507320" y="-42840"/>
            <a:ext cx="1898640" cy="1868040"/>
            <a:chOff x="10507320" y="-42840"/>
            <a:chExt cx="1898640" cy="1868040"/>
          </a:xfrm>
        </p:grpSpPr>
        <p:sp>
          <p:nvSpPr>
            <p:cNvPr id="206" name="Google Shape;1746;p2"/>
            <p:cNvSpPr/>
            <p:nvPr/>
          </p:nvSpPr>
          <p:spPr>
            <a:xfrm rot="17586600">
              <a:off x="10851480" y="1276560"/>
              <a:ext cx="144000" cy="144000"/>
            </a:xfrm>
            <a:custGeom>
              <a:avLst/>
              <a:gdLst/>
              <a:ahLst/>
              <a:rect l="l" t="t" r="r" b="b"/>
              <a:pathLst>
                <a:path w="2325" h="2236">
                  <a:moveTo>
                    <a:pt x="1206" y="0"/>
                  </a:moveTo>
                  <a:cubicBezTo>
                    <a:pt x="754" y="0"/>
                    <a:pt x="347" y="271"/>
                    <a:pt x="174" y="690"/>
                  </a:cubicBezTo>
                  <a:cubicBezTo>
                    <a:pt x="1" y="1107"/>
                    <a:pt x="96" y="1589"/>
                    <a:pt x="416" y="1907"/>
                  </a:cubicBezTo>
                  <a:cubicBezTo>
                    <a:pt x="630" y="2121"/>
                    <a:pt x="916" y="2235"/>
                    <a:pt x="1207" y="2235"/>
                  </a:cubicBezTo>
                  <a:cubicBezTo>
                    <a:pt x="1351" y="2235"/>
                    <a:pt x="1496" y="2207"/>
                    <a:pt x="1634" y="2150"/>
                  </a:cubicBezTo>
                  <a:cubicBezTo>
                    <a:pt x="2052" y="1977"/>
                    <a:pt x="2325" y="1569"/>
                    <a:pt x="2325" y="1117"/>
                  </a:cubicBezTo>
                  <a:cubicBezTo>
                    <a:pt x="2325" y="500"/>
                    <a:pt x="1823" y="0"/>
                    <a:pt x="1206" y="0"/>
                  </a:cubicBezTo>
                  <a:close/>
                </a:path>
              </a:pathLst>
            </a:custGeom>
            <a:solidFill>
              <a:schemeClr val="lt1">
                <a:alpha val="55000"/>
              </a:schemeClr>
            </a:solidFill>
            <a:ln w="0">
              <a:noFill/>
            </a:ln>
          </p:spPr>
          <p:style>
            <a:lnRef idx="0"/>
            <a:fillRef idx="0"/>
            <a:effectRef idx="0"/>
            <a:fontRef idx="minor"/>
          </p:style>
        </p:sp>
        <p:sp>
          <p:nvSpPr>
            <p:cNvPr id="207" name="Google Shape;1747;p2"/>
            <p:cNvSpPr/>
            <p:nvPr/>
          </p:nvSpPr>
          <p:spPr>
            <a:xfrm rot="17586600">
              <a:off x="10737000" y="1150200"/>
              <a:ext cx="376560" cy="392040"/>
            </a:xfrm>
            <a:custGeom>
              <a:avLst/>
              <a:gdLst/>
              <a:ahLst/>
              <a:rect l="l" t="t" r="r" b="b"/>
              <a:pathLst>
                <a:path w="6058" h="6058">
                  <a:moveTo>
                    <a:pt x="3029" y="210"/>
                  </a:moveTo>
                  <a:cubicBezTo>
                    <a:pt x="4583" y="210"/>
                    <a:pt x="5849" y="1476"/>
                    <a:pt x="5849" y="3029"/>
                  </a:cubicBezTo>
                  <a:cubicBezTo>
                    <a:pt x="5849" y="4583"/>
                    <a:pt x="4583" y="5849"/>
                    <a:pt x="3029" y="5849"/>
                  </a:cubicBezTo>
                  <a:cubicBezTo>
                    <a:pt x="1474" y="5849"/>
                    <a:pt x="210" y="4583"/>
                    <a:pt x="210" y="3029"/>
                  </a:cubicBezTo>
                  <a:cubicBezTo>
                    <a:pt x="210" y="1476"/>
                    <a:pt x="1475" y="210"/>
                    <a:pt x="3029" y="210"/>
                  </a:cubicBezTo>
                  <a:close/>
                  <a:moveTo>
                    <a:pt x="3029" y="1"/>
                  </a:moveTo>
                  <a:cubicBezTo>
                    <a:pt x="1359" y="1"/>
                    <a:pt x="0" y="1359"/>
                    <a:pt x="0" y="3029"/>
                  </a:cubicBezTo>
                  <a:cubicBezTo>
                    <a:pt x="0" y="4700"/>
                    <a:pt x="1359" y="6058"/>
                    <a:pt x="3029" y="6058"/>
                  </a:cubicBezTo>
                  <a:cubicBezTo>
                    <a:pt x="4700" y="6058"/>
                    <a:pt x="6058" y="4700"/>
                    <a:pt x="6058" y="3029"/>
                  </a:cubicBezTo>
                  <a:cubicBezTo>
                    <a:pt x="6058" y="1360"/>
                    <a:pt x="4700" y="1"/>
                    <a:pt x="3029" y="1"/>
                  </a:cubicBezTo>
                  <a:close/>
                </a:path>
              </a:pathLst>
            </a:custGeom>
            <a:solidFill>
              <a:schemeClr val="lt1">
                <a:alpha val="55000"/>
              </a:schemeClr>
            </a:solidFill>
            <a:ln w="0">
              <a:noFill/>
            </a:ln>
          </p:spPr>
          <p:style>
            <a:lnRef idx="0"/>
            <a:fillRef idx="0"/>
            <a:effectRef idx="0"/>
            <a:fontRef idx="minor"/>
          </p:style>
        </p:sp>
        <p:sp>
          <p:nvSpPr>
            <p:cNvPr id="208" name="Google Shape;1748;p2"/>
            <p:cNvSpPr/>
            <p:nvPr/>
          </p:nvSpPr>
          <p:spPr>
            <a:xfrm rot="17586600">
              <a:off x="10753560" y="158760"/>
              <a:ext cx="1405800" cy="1464480"/>
            </a:xfrm>
            <a:custGeom>
              <a:avLst/>
              <a:gdLst/>
              <a:ahLst/>
              <a:rect l="l" t="t" r="r" b="b"/>
              <a:pathLst>
                <a:path w="22575" h="22575">
                  <a:moveTo>
                    <a:pt x="11288" y="210"/>
                  </a:moveTo>
                  <a:cubicBezTo>
                    <a:pt x="17395" y="210"/>
                    <a:pt x="22366" y="5181"/>
                    <a:pt x="22366" y="11289"/>
                  </a:cubicBezTo>
                  <a:cubicBezTo>
                    <a:pt x="22366" y="17397"/>
                    <a:pt x="17397" y="22367"/>
                    <a:pt x="11288" y="22367"/>
                  </a:cubicBezTo>
                  <a:cubicBezTo>
                    <a:pt x="5179" y="22367"/>
                    <a:pt x="210" y="17397"/>
                    <a:pt x="210" y="11288"/>
                  </a:cubicBezTo>
                  <a:cubicBezTo>
                    <a:pt x="210" y="5181"/>
                    <a:pt x="5179" y="210"/>
                    <a:pt x="11288" y="210"/>
                  </a:cubicBezTo>
                  <a:close/>
                  <a:moveTo>
                    <a:pt x="11288" y="1"/>
                  </a:moveTo>
                  <a:cubicBezTo>
                    <a:pt x="5064" y="1"/>
                    <a:pt x="1" y="5064"/>
                    <a:pt x="1" y="11288"/>
                  </a:cubicBezTo>
                  <a:cubicBezTo>
                    <a:pt x="1" y="17512"/>
                    <a:pt x="5064" y="22575"/>
                    <a:pt x="11288" y="22575"/>
                  </a:cubicBezTo>
                  <a:cubicBezTo>
                    <a:pt x="17512" y="22575"/>
                    <a:pt x="22575" y="17512"/>
                    <a:pt x="22575" y="11288"/>
                  </a:cubicBezTo>
                  <a:cubicBezTo>
                    <a:pt x="22575" y="5064"/>
                    <a:pt x="17512" y="1"/>
                    <a:pt x="11288" y="1"/>
                  </a:cubicBezTo>
                  <a:close/>
                </a:path>
              </a:pathLst>
            </a:custGeom>
            <a:solidFill>
              <a:srgbClr val="c00000"/>
            </a:solidFill>
            <a:ln w="0">
              <a:solidFill>
                <a:srgbClr val="c00000"/>
              </a:solidFill>
            </a:ln>
          </p:spPr>
          <p:style>
            <a:lnRef idx="0"/>
            <a:fillRef idx="0"/>
            <a:effectRef idx="0"/>
            <a:fontRef idx="minor"/>
          </p:style>
        </p:sp>
        <p:sp>
          <p:nvSpPr>
            <p:cNvPr id="209" name="Google Shape;1749;p2"/>
            <p:cNvSpPr/>
            <p:nvPr/>
          </p:nvSpPr>
          <p:spPr>
            <a:xfrm rot="17586600">
              <a:off x="10912320" y="264600"/>
              <a:ext cx="138240" cy="144000"/>
            </a:xfrm>
            <a:custGeom>
              <a:avLst/>
              <a:gdLst/>
              <a:ahLst/>
              <a:rect l="l" t="t" r="r" b="b"/>
              <a:pathLst>
                <a:path w="2237" h="2237">
                  <a:moveTo>
                    <a:pt x="1118" y="1"/>
                  </a:moveTo>
                  <a:cubicBezTo>
                    <a:pt x="501" y="1"/>
                    <a:pt x="1" y="501"/>
                    <a:pt x="1" y="1118"/>
                  </a:cubicBezTo>
                  <a:cubicBezTo>
                    <a:pt x="1" y="1736"/>
                    <a:pt x="501" y="2237"/>
                    <a:pt x="1118" y="2237"/>
                  </a:cubicBezTo>
                  <a:cubicBezTo>
                    <a:pt x="1737" y="2237"/>
                    <a:pt x="2237" y="1736"/>
                    <a:pt x="2237" y="1118"/>
                  </a:cubicBezTo>
                  <a:cubicBezTo>
                    <a:pt x="2237" y="501"/>
                    <a:pt x="1737" y="1"/>
                    <a:pt x="1118" y="1"/>
                  </a:cubicBezTo>
                  <a:close/>
                </a:path>
              </a:pathLst>
            </a:custGeom>
            <a:solidFill>
              <a:srgbClr val="c00000"/>
            </a:solidFill>
            <a:ln w="0">
              <a:solidFill>
                <a:srgbClr val="c00000"/>
              </a:solidFill>
            </a:ln>
          </p:spPr>
          <p:style>
            <a:lnRef idx="0"/>
            <a:fillRef idx="0"/>
            <a:effectRef idx="0"/>
            <a:fontRef idx="minor"/>
          </p:style>
        </p:sp>
      </p:grpSp>
      <p:sp>
        <p:nvSpPr>
          <p:cNvPr id="210" name="Google Shape;1788;p2"/>
          <p:cNvSpPr/>
          <p:nvPr/>
        </p:nvSpPr>
        <p:spPr>
          <a:xfrm rot="20980800">
            <a:off x="9753480" y="5825520"/>
            <a:ext cx="1737000" cy="1643040"/>
          </a:xfrm>
          <a:custGeom>
            <a:avLst/>
            <a:gdLst/>
            <a:ahLst/>
            <a:rect l="l" t="t" r="r" b="b"/>
            <a:pathLst>
              <a:path w="51191" h="48425">
                <a:moveTo>
                  <a:pt x="20064" y="1"/>
                </a:moveTo>
                <a:cubicBezTo>
                  <a:pt x="12798" y="1"/>
                  <a:pt x="5532" y="2766"/>
                  <a:pt x="0" y="8298"/>
                </a:cubicBezTo>
                <a:lnTo>
                  <a:pt x="889" y="9186"/>
                </a:lnTo>
                <a:cubicBezTo>
                  <a:pt x="6175" y="3899"/>
                  <a:pt x="13120" y="1256"/>
                  <a:pt x="20064" y="1256"/>
                </a:cubicBezTo>
                <a:cubicBezTo>
                  <a:pt x="27009" y="1256"/>
                  <a:pt x="33953" y="3899"/>
                  <a:pt x="39240" y="9186"/>
                </a:cubicBezTo>
                <a:cubicBezTo>
                  <a:pt x="49813" y="19759"/>
                  <a:pt x="49813" y="36964"/>
                  <a:pt x="39240" y="47537"/>
                </a:cubicBezTo>
                <a:lnTo>
                  <a:pt x="40128" y="48425"/>
                </a:lnTo>
                <a:cubicBezTo>
                  <a:pt x="51191" y="37361"/>
                  <a:pt x="51191" y="19360"/>
                  <a:pt x="40128" y="8298"/>
                </a:cubicBezTo>
                <a:cubicBezTo>
                  <a:pt x="34597" y="2766"/>
                  <a:pt x="27330" y="1"/>
                  <a:pt x="20064" y="1"/>
                </a:cubicBezTo>
                <a:close/>
              </a:path>
            </a:pathLst>
          </a:custGeom>
          <a:solidFill>
            <a:srgbClr val="ffffff"/>
          </a:solidFill>
          <a:ln w="0">
            <a:solidFill>
              <a:srgbClr val="000000"/>
            </a:solidFill>
          </a:ln>
        </p:spPr>
        <p:style>
          <a:lnRef idx="0"/>
          <a:fillRef idx="0"/>
          <a:effectRef idx="0"/>
          <a:fontRef idx="minor"/>
        </p:style>
      </p:sp>
      <p:sp>
        <p:nvSpPr>
          <p:cNvPr id="211" name="Google Shape;2524;p2"/>
          <p:cNvSpPr/>
          <p:nvPr/>
        </p:nvSpPr>
        <p:spPr>
          <a:xfrm>
            <a:off x="113760" y="5604840"/>
            <a:ext cx="685800" cy="657360"/>
          </a:xfrm>
          <a:custGeom>
            <a:avLst/>
            <a:gdLst/>
            <a:ahLst/>
            <a:rect l="l" t="t" r="r" b="b"/>
            <a:pathLst>
              <a:path w="44706" h="44706">
                <a:moveTo>
                  <a:pt x="22353" y="211"/>
                </a:moveTo>
                <a:cubicBezTo>
                  <a:pt x="34563" y="211"/>
                  <a:pt x="44496" y="10143"/>
                  <a:pt x="44496" y="22353"/>
                </a:cubicBezTo>
                <a:cubicBezTo>
                  <a:pt x="44496" y="34565"/>
                  <a:pt x="34563" y="44496"/>
                  <a:pt x="22353" y="44496"/>
                </a:cubicBezTo>
                <a:cubicBezTo>
                  <a:pt x="10144" y="44496"/>
                  <a:pt x="209" y="34563"/>
                  <a:pt x="209" y="22355"/>
                </a:cubicBezTo>
                <a:cubicBezTo>
                  <a:pt x="209" y="10144"/>
                  <a:pt x="10143" y="211"/>
                  <a:pt x="22353" y="211"/>
                </a:cubicBezTo>
                <a:close/>
                <a:moveTo>
                  <a:pt x="22353" y="0"/>
                </a:moveTo>
                <a:cubicBezTo>
                  <a:pt x="10028" y="0"/>
                  <a:pt x="0" y="10028"/>
                  <a:pt x="0" y="22353"/>
                </a:cubicBezTo>
                <a:cubicBezTo>
                  <a:pt x="0" y="34678"/>
                  <a:pt x="10028" y="44706"/>
                  <a:pt x="22353" y="44706"/>
                </a:cubicBezTo>
                <a:cubicBezTo>
                  <a:pt x="34678" y="44706"/>
                  <a:pt x="44706" y="34678"/>
                  <a:pt x="44706" y="22353"/>
                </a:cubicBezTo>
                <a:cubicBezTo>
                  <a:pt x="44706" y="10028"/>
                  <a:pt x="34678" y="0"/>
                  <a:pt x="22353" y="0"/>
                </a:cubicBezTo>
                <a:close/>
              </a:path>
            </a:pathLst>
          </a:custGeom>
          <a:solidFill>
            <a:schemeClr val="tx1">
              <a:alpha val="55000"/>
            </a:schemeClr>
          </a:solidFill>
          <a:ln w="0">
            <a:solidFill>
              <a:srgbClr val="ffffff"/>
            </a:solidFill>
          </a:ln>
        </p:spPr>
        <p:style>
          <a:lnRef idx="0"/>
          <a:fillRef idx="0"/>
          <a:effectRef idx="0"/>
          <a:fontRef idx="minor"/>
        </p:style>
      </p:sp>
      <p:sp>
        <p:nvSpPr>
          <p:cNvPr id="212" name="楕円 31"/>
          <p:cNvSpPr/>
          <p:nvPr/>
        </p:nvSpPr>
        <p:spPr>
          <a:xfrm>
            <a:off x="113760" y="6069600"/>
            <a:ext cx="685800" cy="65088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p:style>
      </p:sp>
      <p:sp>
        <p:nvSpPr>
          <p:cNvPr id="213" name="Google Shape;68;p2"/>
          <p:cNvSpPr/>
          <p:nvPr/>
        </p:nvSpPr>
        <p:spPr>
          <a:xfrm rot="5400000">
            <a:off x="-448200" y="55083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12700">
            <a:solidFill>
              <a:srgbClr val="ffffff"/>
            </a:solidFill>
            <a:round/>
          </a:ln>
        </p:spPr>
        <p:style>
          <a:lnRef idx="0"/>
          <a:fillRef idx="0"/>
          <a:effectRef idx="0"/>
          <a:fontRef idx="minor"/>
        </p:style>
      </p:sp>
      <p:sp>
        <p:nvSpPr>
          <p:cNvPr id="214" name="コンテンツ プレースホルダー 2"/>
          <p:cNvSpPr/>
          <p:nvPr/>
        </p:nvSpPr>
        <p:spPr>
          <a:xfrm>
            <a:off x="66600" y="2554200"/>
            <a:ext cx="2605320" cy="1742040"/>
          </a:xfrm>
          <a:prstGeom prst="rect">
            <a:avLst/>
          </a:prstGeom>
          <a:noFill/>
          <a:ln w="0">
            <a:noFill/>
          </a:ln>
        </p:spPr>
        <p:style>
          <a:lnRef idx="0"/>
          <a:fillRef idx="0"/>
          <a:effectRef idx="0"/>
          <a:fontRef idx="minor"/>
        </p:style>
        <p:txBody>
          <a:bodyPr lIns="90000" rIns="90000" tIns="45000" bIns="45000" anchor="t">
            <a:norm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　伊賀</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エラーを極力　少なく作る</a:t>
            </a:r>
            <a:endParaRPr b="0" lang="en-US" sz="2400" spc="-1" strike="noStrike">
              <a:latin typeface="Arial"/>
            </a:endParaRPr>
          </a:p>
        </p:txBody>
      </p:sp>
      <p:sp>
        <p:nvSpPr>
          <p:cNvPr id="215" name="コンテンツ プレースホルダー 2"/>
          <p:cNvSpPr/>
          <p:nvPr/>
        </p:nvSpPr>
        <p:spPr>
          <a:xfrm>
            <a:off x="2473200" y="2566440"/>
            <a:ext cx="2000160" cy="1742040"/>
          </a:xfrm>
          <a:prstGeom prst="rect">
            <a:avLst/>
          </a:prstGeom>
          <a:noFill/>
          <a:ln w="0">
            <a:noFill/>
          </a:ln>
        </p:spPr>
        <p:style>
          <a:lnRef idx="0"/>
          <a:fillRef idx="0"/>
          <a:effectRef idx="0"/>
          <a:fontRef idx="minor"/>
        </p:style>
        <p:txBody>
          <a:bodyPr lIns="90000" rIns="90000" tIns="45000" bIns="45000" anchor="t">
            <a:normAutofit fontScale="87000"/>
          </a:bodyPr>
          <a:p>
            <a:pPr algn="ctr">
              <a:lnSpc>
                <a:spcPct val="90000"/>
              </a:lnSpc>
              <a:spcBef>
                <a:spcPts val="1001"/>
              </a:spcBef>
              <a:buNone/>
              <a:tabLst>
                <a:tab algn="l" pos="0"/>
              </a:tabLst>
            </a:pPr>
            <a:r>
              <a:rPr b="0" lang="ja-JP" sz="2400" spc="-1" strike="noStrike">
                <a:solidFill>
                  <a:srgbClr val="ffffff"/>
                </a:solidFill>
                <a:latin typeface="Calibri"/>
                <a:ea typeface="DejaVu Sans"/>
              </a:rPr>
              <a:t>　鈴木</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一人で抱え込まない。</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時間を意識する。</a:t>
            </a:r>
            <a:endParaRPr b="0" lang="en-US" sz="2400" spc="-1" strike="noStrike">
              <a:latin typeface="Arial"/>
            </a:endParaRPr>
          </a:p>
        </p:txBody>
      </p:sp>
      <p:sp>
        <p:nvSpPr>
          <p:cNvPr id="216" name="コンテンツ プレースホルダー 2"/>
          <p:cNvSpPr/>
          <p:nvPr/>
        </p:nvSpPr>
        <p:spPr>
          <a:xfrm>
            <a:off x="4659840" y="2554200"/>
            <a:ext cx="2605320" cy="1742040"/>
          </a:xfrm>
          <a:prstGeom prst="rect">
            <a:avLst/>
          </a:prstGeom>
          <a:noFill/>
          <a:ln w="0">
            <a:noFill/>
          </a:ln>
        </p:spPr>
        <p:style>
          <a:lnRef idx="0"/>
          <a:fillRef idx="0"/>
          <a:effectRef idx="0"/>
          <a:fontRef idx="minor"/>
        </p:style>
        <p:txBody>
          <a:bodyPr lIns="90000" rIns="90000" tIns="45000" bIns="45000" anchor="t">
            <a:normAutofit fontScale="94000"/>
          </a:bodyPr>
          <a:p>
            <a:pPr algn="ctr">
              <a:lnSpc>
                <a:spcPct val="90000"/>
              </a:lnSpc>
              <a:spcBef>
                <a:spcPts val="1001"/>
              </a:spcBef>
              <a:buNone/>
              <a:tabLst>
                <a:tab algn="l" pos="0"/>
              </a:tabLst>
            </a:pPr>
            <a:r>
              <a:rPr b="0" lang="ja-JP" sz="2400" spc="-1" strike="noStrike">
                <a:solidFill>
                  <a:srgbClr val="ffffff"/>
                </a:solidFill>
                <a:latin typeface="Calibri"/>
                <a:ea typeface="DejaVu Sans"/>
              </a:rPr>
              <a:t>　常安</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チームメンバーのスキルに合わせた内部設計書を作る</a:t>
            </a:r>
            <a:endParaRPr b="0" lang="en-US" sz="2400" spc="-1" strike="noStrike">
              <a:latin typeface="Arial"/>
            </a:endParaRPr>
          </a:p>
        </p:txBody>
      </p:sp>
      <p:sp>
        <p:nvSpPr>
          <p:cNvPr id="217" name="コンテンツ プレースホルダー 2"/>
          <p:cNvSpPr/>
          <p:nvPr/>
        </p:nvSpPr>
        <p:spPr>
          <a:xfrm>
            <a:off x="7265880" y="2560680"/>
            <a:ext cx="2684880" cy="1742040"/>
          </a:xfrm>
          <a:prstGeom prst="rect">
            <a:avLst/>
          </a:prstGeom>
          <a:noFill/>
          <a:ln w="0">
            <a:noFill/>
          </a:ln>
        </p:spPr>
        <p:style>
          <a:lnRef idx="0"/>
          <a:fillRef idx="0"/>
          <a:effectRef idx="0"/>
          <a:fontRef idx="minor"/>
        </p:style>
        <p:txBody>
          <a:bodyPr lIns="90000" rIns="90000" tIns="45000" bIns="45000" anchor="t">
            <a:normAutofit fontScale="93000"/>
          </a:bodyPr>
          <a:p>
            <a:pPr algn="ctr">
              <a:lnSpc>
                <a:spcPct val="90000"/>
              </a:lnSpc>
              <a:spcBef>
                <a:spcPts val="1001"/>
              </a:spcBef>
              <a:buNone/>
              <a:tabLst>
                <a:tab algn="l" pos="0"/>
              </a:tabLst>
            </a:pPr>
            <a:r>
              <a:rPr b="0" lang="ja-JP" sz="2400" spc="-1" strike="noStrike">
                <a:solidFill>
                  <a:srgbClr val="ffffff"/>
                </a:solidFill>
                <a:latin typeface="Calibri"/>
                <a:ea typeface="DejaVu Sans"/>
              </a:rPr>
              <a:t>　三戸部</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分からないことをできるだけ無くし、意見を出せるようにする！</a:t>
            </a:r>
            <a:endParaRPr b="0" lang="en-US" sz="2400" spc="-1" strike="noStrike">
              <a:latin typeface="Arial"/>
            </a:endParaRPr>
          </a:p>
        </p:txBody>
      </p:sp>
      <p:sp>
        <p:nvSpPr>
          <p:cNvPr id="218" name="コンテンツ プレースホルダー 2"/>
          <p:cNvSpPr/>
          <p:nvPr/>
        </p:nvSpPr>
        <p:spPr>
          <a:xfrm>
            <a:off x="9860040" y="2566440"/>
            <a:ext cx="2330640" cy="1742040"/>
          </a:xfrm>
          <a:prstGeom prst="rect">
            <a:avLst/>
          </a:prstGeom>
          <a:noFill/>
          <a:ln w="0">
            <a:noFill/>
          </a:ln>
        </p:spPr>
        <p:style>
          <a:lnRef idx="0"/>
          <a:fillRef idx="0"/>
          <a:effectRef idx="0"/>
          <a:fontRef idx="minor"/>
        </p:style>
        <p:txBody>
          <a:bodyPr lIns="90000" rIns="90000" tIns="45000" bIns="45000" anchor="t">
            <a:normAutofit/>
          </a:bodyPr>
          <a:p>
            <a:pPr algn="ctr">
              <a:lnSpc>
                <a:spcPct val="90000"/>
              </a:lnSpc>
              <a:spcBef>
                <a:spcPts val="1001"/>
              </a:spcBef>
              <a:buNone/>
              <a:tabLst>
                <a:tab algn="l" pos="0"/>
              </a:tabLst>
            </a:pPr>
            <a:r>
              <a:rPr b="0" lang="ja-JP" sz="2400" spc="-1" strike="noStrike">
                <a:solidFill>
                  <a:srgbClr val="ffffff"/>
                </a:solidFill>
                <a:latin typeface="Calibri"/>
                <a:ea typeface="DejaVu Sans"/>
              </a:rPr>
              <a:t>　三澤</a:t>
            </a:r>
            <a:endParaRPr b="0" lang="en-US" sz="2400" spc="-1" strike="noStrike">
              <a:latin typeface="Arial"/>
            </a:endParaRPr>
          </a:p>
          <a:p>
            <a:pPr marL="228600" indent="-228600" algn="ctr">
              <a:lnSpc>
                <a:spcPct val="90000"/>
              </a:lnSpc>
              <a:spcBef>
                <a:spcPts val="1001"/>
              </a:spcBef>
              <a:buClr>
                <a:srgbClr val="ffffff"/>
              </a:buClr>
              <a:buFont typeface="Arial"/>
              <a:buChar char="•"/>
              <a:tabLst>
                <a:tab algn="l" pos="0"/>
              </a:tabLst>
            </a:pPr>
            <a:r>
              <a:rPr b="0" lang="ja-JP" sz="2400" spc="-1" strike="noStrike">
                <a:solidFill>
                  <a:srgbClr val="ffffff"/>
                </a:solidFill>
                <a:latin typeface="Calibri"/>
                <a:ea typeface="DejaVu Sans"/>
              </a:rPr>
              <a:t>一連の流れを制作する</a:t>
            </a:r>
            <a:endParaRPr b="0" lang="en-US" sz="2400" spc="-1" strike="noStrike">
              <a:latin typeface="Arial"/>
            </a:endParaRPr>
          </a:p>
        </p:txBody>
      </p:sp>
      <p:sp>
        <p:nvSpPr>
          <p:cNvPr id="219" name="Google Shape;68;p2"/>
          <p:cNvSpPr/>
          <p:nvPr/>
        </p:nvSpPr>
        <p:spPr>
          <a:xfrm rot="5400000">
            <a:off x="5375160" y="-2000160"/>
            <a:ext cx="1449000" cy="1449000"/>
          </a:xfrm>
          <a:custGeom>
            <a:avLst/>
            <a:gdLst/>
            <a:ahLst/>
            <a:rect l="l" t="t" r="r" b="b"/>
            <a:pathLst>
              <a:path w="31467" h="31467">
                <a:moveTo>
                  <a:pt x="31362" y="105"/>
                </a:moveTo>
                <a:lnTo>
                  <a:pt x="31362" y="31362"/>
                </a:lnTo>
                <a:lnTo>
                  <a:pt x="105" y="31362"/>
                </a:lnTo>
                <a:lnTo>
                  <a:pt x="105" y="105"/>
                </a:lnTo>
                <a:close/>
                <a:moveTo>
                  <a:pt x="0" y="1"/>
                </a:moveTo>
                <a:lnTo>
                  <a:pt x="0" y="31467"/>
                </a:lnTo>
                <a:lnTo>
                  <a:pt x="31466" y="31467"/>
                </a:lnTo>
                <a:lnTo>
                  <a:pt x="31466" y="1"/>
                </a:lnTo>
                <a:close/>
              </a:path>
            </a:pathLst>
          </a:custGeom>
          <a:solidFill>
            <a:schemeClr val="lt1">
              <a:alpha val="55000"/>
            </a:schemeClr>
          </a:solidFill>
          <a:ln w="28575">
            <a:solidFill>
              <a:srgbClr val="ff0000"/>
            </a:solidFill>
            <a:round/>
          </a:ln>
        </p:spPr>
        <p:style>
          <a:lnRef idx="0"/>
          <a:fillRef idx="0"/>
          <a:effectRef idx="0"/>
          <a:fontRef idx="minor"/>
        </p:style>
      </p:sp>
      <p:sp>
        <p:nvSpPr>
          <p:cNvPr id="220" name="正方形/長方形 21"/>
          <p:cNvSpPr/>
          <p:nvPr/>
        </p:nvSpPr>
        <p:spPr>
          <a:xfrm>
            <a:off x="-257400" y="-248040"/>
            <a:ext cx="666000" cy="583200"/>
          </a:xfrm>
          <a:prstGeom prst="rect">
            <a:avLst/>
          </a:prstGeom>
          <a:solidFill>
            <a:srgbClr val="c00000"/>
          </a:solidFill>
          <a:ln>
            <a:solidFill>
              <a:srgbClr val="000000"/>
            </a:solidFill>
          </a:ln>
        </p:spPr>
        <p:style>
          <a:lnRef idx="2">
            <a:schemeClr val="accent1">
              <a:shade val="50000"/>
            </a:schemeClr>
          </a:lnRef>
          <a:fillRef idx="1">
            <a:schemeClr val="accent1"/>
          </a:fillRef>
          <a:effectRef idx="0">
            <a:schemeClr val="accent1"/>
          </a:effectRef>
          <a:fontRef idx="minor"/>
        </p:style>
      </p:sp>
      <p:sp>
        <p:nvSpPr>
          <p:cNvPr id="221" name="PlaceHolder 10"/>
          <p:cNvSpPr/>
          <p:nvPr/>
        </p:nvSpPr>
        <p:spPr>
          <a:xfrm>
            <a:off x="4724280" y="6356520"/>
            <a:ext cx="2742120" cy="363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fld id="{4B18150E-45A6-41DC-BDF2-FF9BC519ED27}" type="slidenum">
              <a:rPr b="0" lang="en-US" sz="1200" spc="-1" strike="noStrike">
                <a:solidFill>
                  <a:srgbClr val="ffffff"/>
                </a:solidFill>
                <a:latin typeface="Calibri"/>
              </a:rPr>
              <a:t>17</a:t>
            </a:fld>
            <a:endParaRPr b="0" lang="en-US" sz="1200" spc="-1" strike="noStrike">
              <a:latin typeface="Arial"/>
            </a:endParaRPr>
          </a:p>
        </p:txBody>
      </p:sp>
    </p:spTree>
  </p:cSld>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636</TotalTime>
  <Application>LibreOffice/7.2.5.2$Windows_X86_64 LibreOffice_project/499f9727c189e6ef3471021d6132d4c694f357e5</Application>
  <AppVersion>15.0000</AppVersion>
  <Words>1528</Words>
  <Paragraphs>361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2021-09-21T03:48:15Z</dcterms:created>
  <dc:creator>伊賀義晃</dc:creator>
  <dc:description/>
  <dc:language>ja-JP</dc:language>
  <cp:lastModifiedBy/>
  <dcterms:modified xsi:type="dcterms:W3CDTF">2022-05-31T17:28:53Z</dcterms:modified>
  <cp:revision>34</cp:revision>
  <dc:subject/>
  <dc:title>PowerPoint プレゼンテーション</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6</vt:i4>
  </property>
  <property fmtid="{D5CDD505-2E9C-101B-9397-08002B2CF9AE}" pid="3" name="PresentationFormat">
    <vt:lpwstr>ワイド画面</vt:lpwstr>
  </property>
  <property fmtid="{D5CDD505-2E9C-101B-9397-08002B2CF9AE}" pid="4" name="Slides">
    <vt:i4>16</vt:i4>
  </property>
</Properties>
</file>