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25440" y="4394200"/>
            <a:ext cx="229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这次我准备</a:t>
            </a:r>
            <a:r>
              <a:rPr lang="en-US" altLang="zh-CN"/>
              <a:t>reset</a:t>
            </a:r>
            <a:r>
              <a:rPr lang="zh-CN" altLang="en-US"/>
              <a:t>一下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怎么都是黑色字体啊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旺财被恶魔田新建残忍杀害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恶魔会有地狱恶报</a:t>
            </a:r>
            <a:endParaRPr lang="zh-CN" altLang="en-US"/>
          </a:p>
          <a:p>
            <a:r>
              <a:rPr lang="zh-CN" altLang="en-US"/>
              <a:t>田新建犯罪前科，累累罪行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这次修改以后，用</a:t>
            </a:r>
            <a:r>
              <a:rPr lang="en-US" altLang="zh-CN"/>
              <a:t>reset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PP_MARK_KEY" val="bba3272d-28a9-4439-9a8a-cd95c9d41aa7"/>
  <p:tag name="COMMONDATA" val="eyJoZGlkIjoiNzM1NzJiODNiMTA1YTMwODVjZTJkNWJjNzk4ZThk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15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怎么都是黑色字体啊</vt:lpstr>
      <vt:lpstr>旺财被恶魔田新建残忍杀害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15726651658</cp:lastModifiedBy>
  <cp:revision>161</cp:revision>
  <dcterms:created xsi:type="dcterms:W3CDTF">2019-06-19T02:08:00Z</dcterms:created>
  <dcterms:modified xsi:type="dcterms:W3CDTF">2022-10-05T08:34:45Z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AC3466D9026F42A79F58B93CFACDEFAF</vt:lpwstr>
  </property>
</Properties>
</file>