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EA8-ABFE-4DED-B270-9FAB524C8965}" type="datetimeFigureOut">
              <a:rPr lang="zh-CN" altLang="en-US" smtClean="0"/>
              <a:t>2013/7/31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DA5-25B4-4AAC-9FBB-5A60BD16E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8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EA8-ABFE-4DED-B270-9FAB524C8965}" type="datetimeFigureOut">
              <a:rPr lang="zh-CN" altLang="en-US" smtClean="0"/>
              <a:t>2013/7/31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DA5-25B4-4AAC-9FBB-5A60BD16E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0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EA8-ABFE-4DED-B270-9FAB524C8965}" type="datetimeFigureOut">
              <a:rPr lang="zh-CN" altLang="en-US" smtClean="0"/>
              <a:t>2013/7/31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DA5-25B4-4AAC-9FBB-5A60BD16E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0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EA8-ABFE-4DED-B270-9FAB524C8965}" type="datetimeFigureOut">
              <a:rPr lang="zh-CN" altLang="en-US" smtClean="0"/>
              <a:t>2013/7/31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DA5-25B4-4AAC-9FBB-5A60BD16E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1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EA8-ABFE-4DED-B270-9FAB524C8965}" type="datetimeFigureOut">
              <a:rPr lang="zh-CN" altLang="en-US" smtClean="0"/>
              <a:t>2013/7/31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DA5-25B4-4AAC-9FBB-5A60BD16E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41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EA8-ABFE-4DED-B270-9FAB524C8965}" type="datetimeFigureOut">
              <a:rPr lang="zh-CN" altLang="en-US" smtClean="0"/>
              <a:t>2013/7/31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DA5-25B4-4AAC-9FBB-5A60BD16E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EA8-ABFE-4DED-B270-9FAB524C8965}" type="datetimeFigureOut">
              <a:rPr lang="zh-CN" altLang="en-US" smtClean="0"/>
              <a:t>2013/7/31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DA5-25B4-4AAC-9FBB-5A60BD16E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4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EA8-ABFE-4DED-B270-9FAB524C8965}" type="datetimeFigureOut">
              <a:rPr lang="zh-CN" altLang="en-US" smtClean="0"/>
              <a:t>2013/7/31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DA5-25B4-4AAC-9FBB-5A60BD16E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EA8-ABFE-4DED-B270-9FAB524C8965}" type="datetimeFigureOut">
              <a:rPr lang="zh-CN" altLang="en-US" smtClean="0"/>
              <a:t>2013/7/31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DA5-25B4-4AAC-9FBB-5A60BD16E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EA8-ABFE-4DED-B270-9FAB524C8965}" type="datetimeFigureOut">
              <a:rPr lang="zh-CN" altLang="en-US" smtClean="0"/>
              <a:t>2013/7/31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DA5-25B4-4AAC-9FBB-5A60BD16E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EA8-ABFE-4DED-B270-9FAB524C8965}" type="datetimeFigureOut">
              <a:rPr lang="zh-CN" altLang="en-US" smtClean="0"/>
              <a:t>2013/7/31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DA5-25B4-4AAC-9FBB-5A60BD16E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1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23EA8-ABFE-4DED-B270-9FAB524C8965}" type="datetimeFigureOut">
              <a:rPr lang="zh-CN" altLang="en-US" smtClean="0"/>
              <a:t>2013/7/31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37DA5-25B4-4AAC-9FBB-5A60BD16E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6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4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办公平台</a:t>
            </a:r>
            <a:endParaRPr lang="en-US" altLang="zh-CN" dirty="0" smtClean="0"/>
          </a:p>
          <a:p>
            <a:r>
              <a:rPr lang="zh-CN" altLang="en-US" dirty="0" smtClean="0"/>
              <a:t>动态增加应用服务器</a:t>
            </a:r>
            <a:endParaRPr lang="en-US" altLang="zh-CN" dirty="0" smtClean="0"/>
          </a:p>
          <a:p>
            <a:r>
              <a:rPr lang="zh-CN" altLang="en-US" dirty="0" smtClean="0"/>
              <a:t>动态增加数据库</a:t>
            </a:r>
            <a:endParaRPr lang="en-US" altLang="zh-CN" dirty="0" smtClean="0"/>
          </a:p>
          <a:p>
            <a:r>
              <a:rPr lang="zh-CN" altLang="en-US" dirty="0" smtClean="0"/>
              <a:t>集成待办</a:t>
            </a:r>
            <a:endParaRPr lang="en-US" altLang="zh-CN" dirty="0" smtClean="0"/>
          </a:p>
          <a:p>
            <a:r>
              <a:rPr lang="zh-CN" altLang="en-US" dirty="0" smtClean="0"/>
              <a:t>集成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zh-CN" altLang="en-US" dirty="0" smtClean="0"/>
              <a:t>集成 </a:t>
            </a:r>
            <a:r>
              <a:rPr lang="en-US" altLang="zh-CN" smtClean="0"/>
              <a:t>Facebook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7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1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3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zoneland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 zhou</dc:creator>
  <cp:lastModifiedBy>rui zhou</cp:lastModifiedBy>
  <cp:revision>2</cp:revision>
  <dcterms:created xsi:type="dcterms:W3CDTF">2013-07-31T05:00:00Z</dcterms:created>
  <dcterms:modified xsi:type="dcterms:W3CDTF">2013-07-31T05:15:44Z</dcterms:modified>
</cp:coreProperties>
</file>