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3300"/>
    <a:srgbClr val="2434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8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가슴 뛰는 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새로운 경험을 할 때</c:v>
                </c:pt>
                <c:pt idx="1">
                  <c:v>팀프로젝트 할 때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8-4732-BC20-A4673A883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1758528"/>
        <c:axId val="251757696"/>
      </c:barChart>
      <c:catAx>
        <c:axId val="25175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1757696"/>
        <c:crosses val="autoZero"/>
        <c:auto val="1"/>
        <c:lblAlgn val="ctr"/>
        <c:lblOffset val="100"/>
        <c:noMultiLvlLbl val="0"/>
      </c:catAx>
      <c:valAx>
        <c:axId val="251757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17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3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2D04-5501-4E7A-AF1E-9EECB503F72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3401-4FE8-412D-AB64-59F292B0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빗면 4"/>
          <p:cNvSpPr/>
          <p:nvPr/>
        </p:nvSpPr>
        <p:spPr>
          <a:xfrm>
            <a:off x="5101772" y="2714172"/>
            <a:ext cx="2391753" cy="1930399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3500000">
            <a:off x="5780038" y="3306765"/>
            <a:ext cx="745213" cy="7452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6886" y="2514600"/>
            <a:ext cx="4576601" cy="16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0년 핫식스 250ml 캔 제품 사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7655">
            <a:off x="7937442" y="-3208111"/>
            <a:ext cx="2905187" cy="29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9238" y1="57348" x2="39238" y2="65591"/>
                        <a14:foregroundMark x1="52915" y1="58423" x2="52466" y2="65233"/>
                        <a14:foregroundMark x1="69507" y1="56989" x2="69507" y2="62366"/>
                        <a14:foregroundMark x1="79372" y1="52688" x2="80493" y2="58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8616" y="886326"/>
            <a:ext cx="5263439" cy="3292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344231" y="4794174"/>
            <a:ext cx="4847769" cy="1508106"/>
            <a:chOff x="7344231" y="4794174"/>
            <a:chExt cx="4847769" cy="15081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C7CF96-1371-60E6-6714-F1E36A9EEDA2}"/>
                </a:ext>
              </a:extLst>
            </p:cNvPr>
            <p:cNvSpPr txBox="1"/>
            <p:nvPr/>
          </p:nvSpPr>
          <p:spPr>
            <a:xfrm>
              <a:off x="7344231" y="4794174"/>
              <a:ext cx="2216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43484"/>
                  </a:solidFill>
                  <a:latin typeface="Arial Rounded MT Bold" panose="020F0704030504030204" pitchFamily="34" charset="0"/>
                  <a:ea typeface="나눔고딕코딩" panose="020D0009000000000000" pitchFamily="49" charset="-127"/>
                </a:rPr>
                <a:t>Member</a:t>
              </a:r>
              <a:r>
                <a:rPr lang="ko-KR" altLang="en-US" sz="2000" dirty="0">
                  <a:solidFill>
                    <a:srgbClr val="243484"/>
                  </a:solidFill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0B92D3-BD34-B554-C875-E2CAAD345583}"/>
                </a:ext>
              </a:extLst>
            </p:cNvPr>
            <p:cNvSpPr txBox="1"/>
            <p:nvPr/>
          </p:nvSpPr>
          <p:spPr>
            <a:xfrm>
              <a:off x="9560280" y="4794174"/>
              <a:ext cx="2631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243484"/>
                  </a:solidFill>
                  <a:latin typeface="Arial Rounded MT Bold" panose="020F0704030504030204" pitchFamily="34" charset="0"/>
                </a:rPr>
                <a:t>장희주  </a:t>
              </a:r>
              <a:r>
                <a:rPr lang="en-US" altLang="ko-KR" sz="2000" smtClean="0">
                  <a:solidFill>
                    <a:srgbClr val="243484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ko-KR" altLang="en-US" sz="2000" dirty="0" err="1">
                  <a:solidFill>
                    <a:srgbClr val="243484"/>
                  </a:solidFill>
                  <a:latin typeface="Arial Rounded MT Bold" panose="020F0704030504030204" pitchFamily="34" charset="0"/>
                </a:rPr>
                <a:t>문예린</a:t>
              </a:r>
              <a:endParaRPr lang="ko-KR" altLang="en-US" sz="2000" dirty="0">
                <a:solidFill>
                  <a:srgbClr val="243484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C7CF96-1371-60E6-6714-F1E36A9EEDA2}"/>
                </a:ext>
              </a:extLst>
            </p:cNvPr>
            <p:cNvSpPr txBox="1"/>
            <p:nvPr/>
          </p:nvSpPr>
          <p:spPr>
            <a:xfrm>
              <a:off x="7344231" y="5348172"/>
              <a:ext cx="2216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43484"/>
                  </a:solidFill>
                  <a:latin typeface="Arial Rounded MT Bold" panose="020F0704030504030204" pitchFamily="34" charset="0"/>
                  <a:ea typeface="나눔고딕코딩" panose="020D0009000000000000" pitchFamily="49" charset="-127"/>
                </a:rPr>
                <a:t>Product</a:t>
              </a:r>
              <a:endParaRPr lang="ko-KR" altLang="en-US" sz="2000" dirty="0">
                <a:solidFill>
                  <a:srgbClr val="24348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0B92D3-BD34-B554-C875-E2CAAD345583}"/>
                </a:ext>
              </a:extLst>
            </p:cNvPr>
            <p:cNvSpPr txBox="1"/>
            <p:nvPr/>
          </p:nvSpPr>
          <p:spPr>
            <a:xfrm>
              <a:off x="9560280" y="5348172"/>
              <a:ext cx="2631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243484"/>
                  </a:solidFill>
                  <a:latin typeface="Arial Rounded MT Bold" panose="020F0704030504030204" pitchFamily="34" charset="0"/>
                </a:rPr>
                <a:t>차경진   류광훈</a:t>
              </a:r>
              <a:endParaRPr lang="ko-KR" altLang="en-US" sz="2000" dirty="0">
                <a:solidFill>
                  <a:srgbClr val="243484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C7CF96-1371-60E6-6714-F1E36A9EEDA2}"/>
                </a:ext>
              </a:extLst>
            </p:cNvPr>
            <p:cNvSpPr txBox="1"/>
            <p:nvPr/>
          </p:nvSpPr>
          <p:spPr>
            <a:xfrm>
              <a:off x="7344231" y="5902170"/>
              <a:ext cx="2216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43484"/>
                  </a:solidFill>
                  <a:latin typeface="Arial Rounded MT Bold" panose="020F0704030504030204" pitchFamily="34" charset="0"/>
                  <a:ea typeface="나눔고딕코딩" panose="020D0009000000000000" pitchFamily="49" charset="-127"/>
                </a:rPr>
                <a:t>Order</a:t>
              </a:r>
              <a:endParaRPr lang="ko-KR" altLang="en-US" sz="2000" dirty="0">
                <a:solidFill>
                  <a:srgbClr val="24348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0B92D3-BD34-B554-C875-E2CAAD345583}"/>
                </a:ext>
              </a:extLst>
            </p:cNvPr>
            <p:cNvSpPr txBox="1"/>
            <p:nvPr/>
          </p:nvSpPr>
          <p:spPr>
            <a:xfrm>
              <a:off x="9560280" y="5902170"/>
              <a:ext cx="2631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solidFill>
                    <a:srgbClr val="243484"/>
                  </a:solidFill>
                  <a:latin typeface="Arial Rounded MT Bold" panose="020F0704030504030204" pitchFamily="34" charset="0"/>
                </a:rPr>
                <a:t>이현승   이승규</a:t>
              </a:r>
              <a:endParaRPr lang="ko-KR" altLang="en-US" sz="2000" dirty="0">
                <a:solidFill>
                  <a:srgbClr val="243484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8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2.29167E-6 0.00023 C -0.00208 0.00579 -0.00416 0.01134 -0.00599 0.01713 C -0.00859 0.02477 -0.01185 0.04051 -0.01315 0.04676 C -0.01484 0.05509 -0.01588 0.06389 -0.01797 0.07199 C -0.04075 0.16343 -0.06966 0.26921 -0.10482 0.34491 C -0.15234 0.44676 -0.18776 0.52986 -0.24049 0.61968 C -0.29583 0.71412 -0.3276 0.75116 -0.39648 0.82523 C -0.41328 0.84352 -0.43086 0.85972 -0.44883 0.87408 C -0.46146 0.8838 -0.47487 0.88982 -0.48815 0.89722 C -0.51237 0.91042 -0.52422 0.91528 -0.54518 0.92477 C -0.55195 0.92384 -0.55872 0.92384 -0.56549 0.92269 C -0.56666 0.92246 -0.56784 0.92014 -0.56901 0.92014 C -0.57461 0.92014 -0.57825 0.92269 -0.58333 0.92477 L -0.58802 0.92871 L -0.58802 0.9294 " pathEditMode="relative" rAng="0" ptsTypes="AAAAAAAAAAAAAAAA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1" y="4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하트 3"/>
          <p:cNvSpPr/>
          <p:nvPr/>
        </p:nvSpPr>
        <p:spPr>
          <a:xfrm>
            <a:off x="2989942" y="1015999"/>
            <a:ext cx="6313714" cy="4818743"/>
          </a:xfrm>
          <a:prstGeom prst="hear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602783"/>
              </p:ext>
            </p:extLst>
          </p:nvPr>
        </p:nvGraphicFramePr>
        <p:xfrm>
          <a:off x="838200" y="551543"/>
          <a:ext cx="10515600" cy="562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508368">
            <a:off x="980840" y="-2079275"/>
            <a:ext cx="2190308" cy="105552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93" y="524227"/>
            <a:ext cx="4447739" cy="595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6916" y="1872641"/>
            <a:ext cx="29386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smtClean="0"/>
              <a:t>세련된 디자인</a:t>
            </a: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  <a:p>
            <a:pPr marL="342900" indent="-342900">
              <a:buAutoNum type="arabicPeriod"/>
            </a:pPr>
            <a:endParaRPr lang="en-US" altLang="ko-KR" sz="2800" smtClean="0"/>
          </a:p>
          <a:p>
            <a:pPr marL="342900" indent="-342900">
              <a:buAutoNum type="arabicPeriod"/>
            </a:pPr>
            <a:r>
              <a:rPr lang="ko-KR" altLang="en-US" sz="2800" smtClean="0"/>
              <a:t>직관적인 </a:t>
            </a:r>
            <a:r>
              <a:rPr lang="en-US" altLang="ko-KR" sz="2800" smtClean="0"/>
              <a:t>ui</a:t>
            </a:r>
          </a:p>
          <a:p>
            <a:pPr marL="342900" indent="-342900">
              <a:buAutoNum type="arabicPeriod"/>
            </a:pPr>
            <a:endParaRPr lang="en-US" altLang="ko-KR" sz="2800"/>
          </a:p>
          <a:p>
            <a:pPr marL="342900" indent="-342900">
              <a:buAutoNum type="arabicPeriod"/>
            </a:pPr>
            <a:endParaRPr lang="en-US" altLang="ko-KR" sz="2800" smtClean="0"/>
          </a:p>
          <a:p>
            <a:pPr marL="342900" indent="-342900">
              <a:buAutoNum type="arabicPeriod"/>
            </a:pPr>
            <a:r>
              <a:rPr lang="ko-KR" altLang="en-US" sz="2800" smtClean="0"/>
              <a:t>나에게 맞는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취미 검색 기능</a:t>
            </a: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</p:txBody>
      </p:sp>
      <p:sp>
        <p:nvSpPr>
          <p:cNvPr id="7" name="직사각형 6"/>
          <p:cNvSpPr/>
          <p:nvPr/>
        </p:nvSpPr>
        <p:spPr>
          <a:xfrm>
            <a:off x="7939732" y="5658293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← 최다 조회수 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508368">
            <a:off x="980840" y="-2079275"/>
            <a:ext cx="2190308" cy="105552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93" y="524227"/>
            <a:ext cx="4447739" cy="59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508368">
            <a:off x="980840" y="-2079275"/>
            <a:ext cx="2190308" cy="105552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93" y="534326"/>
            <a:ext cx="4447739" cy="593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6157" y="2308070"/>
            <a:ext cx="40158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/>
              <a:t> </a:t>
            </a:r>
            <a:r>
              <a:rPr lang="ko-KR" altLang="en-US" sz="2800" smtClean="0"/>
              <a:t>실시간 잔여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수강인원 조회 기능</a:t>
            </a: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  <a:p>
            <a:pPr marL="342900" indent="-342900">
              <a:buAutoNum type="arabicPeriod"/>
            </a:pPr>
            <a:endParaRPr lang="en-US" altLang="ko-KR" sz="2800" smtClean="0"/>
          </a:p>
          <a:p>
            <a:pPr marL="342900" indent="-342900">
              <a:buAutoNum type="arabicPeriod"/>
            </a:pPr>
            <a:r>
              <a:rPr lang="ko-KR" altLang="en-US" sz="2800" smtClean="0"/>
              <a:t> 친구와 함께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여러명 동시예약 가능</a:t>
            </a: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8527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508368">
            <a:off x="980840" y="-2079275"/>
            <a:ext cx="2190308" cy="105552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04" y="524227"/>
            <a:ext cx="4392917" cy="5950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6157" y="2308070"/>
            <a:ext cx="37534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비밀번호를 자주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까먹는다면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휴대폰 번호 </a:t>
            </a:r>
            <a:r>
              <a:rPr lang="en-US" altLang="ko-KR" sz="2800" smtClean="0"/>
              <a:t>PASS</a:t>
            </a:r>
            <a:r>
              <a:rPr lang="ko-KR" altLang="en-US" sz="2800" smtClean="0"/>
              <a:t>인증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으로 손쉬운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ID/PW </a:t>
            </a:r>
            <a:r>
              <a:rPr lang="ko-KR" altLang="en-US" sz="2800" smtClean="0"/>
              <a:t>찾기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37458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508368">
            <a:off x="980840" y="-2079275"/>
            <a:ext cx="2190308" cy="105552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93" y="540403"/>
            <a:ext cx="4447739" cy="5918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6157" y="2308070"/>
            <a:ext cx="329769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/>
              <a:t> </a:t>
            </a:r>
            <a:r>
              <a:rPr lang="ko-KR" altLang="en-US" sz="2800" smtClean="0"/>
              <a:t>원하는 강의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동시결제 가능</a:t>
            </a: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  <a:p>
            <a:pPr marL="342900" indent="-342900">
              <a:buAutoNum type="arabicPeriod"/>
            </a:pPr>
            <a:endParaRPr lang="en-US" altLang="ko-KR" sz="2800" smtClean="0"/>
          </a:p>
          <a:p>
            <a:pPr marL="342900" indent="-342900">
              <a:buAutoNum type="arabicPeriod"/>
            </a:pPr>
            <a:endParaRPr lang="en-US" altLang="ko-KR" sz="2800"/>
          </a:p>
          <a:p>
            <a:pPr marL="342900" indent="-342900">
              <a:buAutoNum type="arabicPeriod"/>
            </a:pPr>
            <a:r>
              <a:rPr lang="ko-KR" altLang="en-US" sz="2800" smtClean="0"/>
              <a:t> 다양한 결제수단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제공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4533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와이드스크린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Rounded MT Bold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이현승</dc:creator>
  <cp:lastModifiedBy>이현승</cp:lastModifiedBy>
  <cp:revision>13</cp:revision>
  <dcterms:created xsi:type="dcterms:W3CDTF">2023-07-24T12:34:20Z</dcterms:created>
  <dcterms:modified xsi:type="dcterms:W3CDTF">2023-07-24T13:11:10Z</dcterms:modified>
</cp:coreProperties>
</file>