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1"/>
  </p:notesMasterIdLst>
  <p:handoutMasterIdLst>
    <p:handoutMasterId r:id="rId32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94" r:id="rId23"/>
    <p:sldId id="285" r:id="rId24"/>
    <p:sldId id="286" r:id="rId25"/>
    <p:sldId id="291" r:id="rId26"/>
    <p:sldId id="287" r:id="rId27"/>
    <p:sldId id="288" r:id="rId28"/>
    <p:sldId id="267" r:id="rId29"/>
    <p:sldId id="266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0" dt="2023-03-24T10:54:14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24/03/2023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24/03/2023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24/03/2023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D3BD-4062-21A4-F2B8-1E5856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Solid </a:t>
            </a:r>
            <a:r>
              <a:rPr lang="nl-BE" dirty="0" err="1">
                <a:highlight>
                  <a:srgbClr val="FFFF00"/>
                </a:highlight>
              </a:rPr>
              <a:t>edge</a:t>
            </a:r>
            <a:r>
              <a:rPr lang="nl-BE" dirty="0">
                <a:highlight>
                  <a:srgbClr val="FFFF00"/>
                </a:highlight>
              </a:rPr>
              <a:t> ontwerp hier smijten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6CA4D-3EDC-CE3A-786A-89111BF9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D6E37-188E-BC36-36B0-C6370F8210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toevoegen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8FCE-D50B-BC62-DBE6-C01D56B46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1780E-C405-5AA6-7129-327C61D84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output camera tot richten arm toevoegen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C34-B84F-CA87-D0E8-90E875879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F2141-3346-F007-9E06-950D19EE64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output camera tot richten arm toevoegen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DE5A-4540-0CF3-F8C4-AE75A868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450DFD-699D-E425-7D92-58D7D08A99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waterflowsensor </a:t>
            </a:r>
            <a:r>
              <a:rPr lang="nl-BE" dirty="0" err="1">
                <a:highlight>
                  <a:srgbClr val="FFFF00"/>
                </a:highlight>
              </a:rPr>
              <a:t>enzo</a:t>
            </a:r>
            <a:endParaRPr lang="nl-BE" dirty="0">
              <a:highlight>
                <a:srgbClr val="FFFF00"/>
              </a:highligh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Water en Armen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219632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42E057-EFE4-72C3-E92E-B658AF552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2737-1D0F-7ECF-F041-F698153EE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4CFBB-7DA6-779C-1ADC-29AF5A9E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486B2-8306-0167-D24A-784D8DCAA8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2747-77D2-295E-008A-9E5B4B0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71D5-FFC0-C3FE-DC7F-471E263E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B9F6DE-7B12-89C9-3E56-D29F680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95221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138785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9B4CD-97F0-7E55-5F8D-13309E2F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DC844-D447-9B8F-A0FD-3AE100E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C65A-BB97-6423-4D18-606EC0A5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003ADC-F3BA-AD81-FE60-BE53DFC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219760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Armen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Maximale uitwijking horizontaal: 90°  </a:t>
            </a:r>
          </a:p>
          <a:p>
            <a:r>
              <a:rPr lang="nl-NL" dirty="0"/>
              <a:t>Maximale uitwijking verticaal: (nog te bepalen volgens hoogte robot) --&gt; min. afstand is 3m, max. afstand is 10,44m </a:t>
            </a:r>
          </a:p>
          <a:p>
            <a:r>
              <a:rPr lang="nl-NL" dirty="0"/>
              <a:t>Massa robot: </a:t>
            </a:r>
          </a:p>
          <a:p>
            <a:r>
              <a:rPr lang="nl-NL" dirty="0"/>
              <a:t>Afmetingen robot: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844</Words>
  <Application>Microsoft Office PowerPoint</Application>
  <PresentationFormat>Widescreen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Wat hebben we al gerealiseerd?</vt:lpstr>
      <vt:lpstr>Overzicht</vt:lpstr>
      <vt:lpstr>Wat moeten we nog doen?</vt:lpstr>
      <vt:lpstr>Wat moeten we nog doen?</vt:lpstr>
      <vt:lpstr>Overzicht</vt:lpstr>
      <vt:lpstr>Besluit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2023-03-24T10:58:41Z</dcterms:modified>
</cp:coreProperties>
</file>