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9"/>
  </p:notesMasterIdLst>
  <p:handoutMasterIdLst>
    <p:handoutMasterId r:id="rId30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94" r:id="rId23"/>
    <p:sldId id="285" r:id="rId24"/>
    <p:sldId id="286" r:id="rId25"/>
    <p:sldId id="291" r:id="rId26"/>
    <p:sldId id="267" r:id="rId27"/>
    <p:sldId id="266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0" dt="2023-03-24T10:54:14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24-3-2023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24-3-2023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24/03/2023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24/03/2023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24/03/2023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24/03/2023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24/03/2023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24/03/2023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24/03/2023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D5D3BD-4062-21A4-F2B8-1E58560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Solid </a:t>
            </a:r>
            <a:r>
              <a:rPr lang="nl-BE" dirty="0" err="1">
                <a:highlight>
                  <a:srgbClr val="FFFF00"/>
                </a:highlight>
              </a:rPr>
              <a:t>edge</a:t>
            </a:r>
            <a:r>
              <a:rPr lang="nl-BE" dirty="0">
                <a:highlight>
                  <a:srgbClr val="FFFF00"/>
                </a:highlight>
              </a:rPr>
              <a:t> ontwerp hier smijten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6CA4D-3EDC-CE3A-786A-89111BF94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D6E37-188E-BC36-36B0-C6370F8210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Flowchart toevoegen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58FCE-D50B-BC62-DBE6-C01D56B46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1780E-C405-5AA6-7129-327C61D84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Flowchart output camera tot richten arm toevoegen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C34-B84F-CA87-D0E8-90E875879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F2141-3346-F007-9E06-950D19EE64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Flowchart output camera tot richten arm toevoegen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ADE5A-4540-0CF3-F8C4-AE75A8688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450DFD-699D-E425-7D92-58D7D08A99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Flowchart waterflowsensor </a:t>
            </a:r>
            <a:r>
              <a:rPr lang="nl-BE" dirty="0" err="1">
                <a:highlight>
                  <a:srgbClr val="FFFF00"/>
                </a:highlight>
              </a:rPr>
              <a:t>enzo</a:t>
            </a:r>
            <a:endParaRPr lang="nl-BE" dirty="0">
              <a:highlight>
                <a:srgbClr val="FFFF00"/>
              </a:highlight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r>
              <a:rPr lang="nl-BE" dirty="0"/>
              <a:t>Hoekbepaling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Water en Armen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2196326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42E057-EFE4-72C3-E92E-B658AF552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2737-1D0F-7ECF-F041-F698153EE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Na experimenten </a:t>
            </a:r>
            <a:r>
              <a:rPr lang="nl-BE"/>
              <a:t>wat afstellen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4CFBB-7DA6-779C-1ADC-29AF5A9E6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486B2-8306-0167-D24A-784D8DCAA8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2747-77D2-295E-008A-9E5B4B0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71D5-FFC0-C3FE-DC7F-471E263E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9B9F6DE-7B12-89C9-3E56-D29F6809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</p:spTree>
    <p:extLst>
      <p:ext uri="{BB962C8B-B14F-4D97-AF65-F5344CB8AC3E}">
        <p14:creationId xmlns:p14="http://schemas.microsoft.com/office/powerpoint/2010/main" val="95221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Onderdelen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2 – 10,5 m</a:t>
            </a:r>
          </a:p>
          <a:p>
            <a:r>
              <a:rPr lang="nl-NL" dirty="0"/>
              <a:t>Massa robot: max. 20 kg</a:t>
            </a:r>
          </a:p>
          <a:p>
            <a:r>
              <a:rPr lang="nl-NL" dirty="0"/>
              <a:t>Afmetingen robot: 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water per blussing: (wordt nog bekend gemaakt, foutenmarge nog inrekenen) 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790</Words>
  <Application>Microsoft Office PowerPoint</Application>
  <PresentationFormat>Widescreen</PresentationFormat>
  <Paragraphs>244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Wat hebben we al gerealiseerd?</vt:lpstr>
      <vt:lpstr>Overzicht</vt:lpstr>
      <vt:lpstr>Wat moeten we nog doen?</vt:lpstr>
      <vt:lpstr>Wat moeten we nog doen?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2023-03-24T16:46:21Z</dcterms:modified>
</cp:coreProperties>
</file>