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41"/>
  </p:notesMasterIdLst>
  <p:handoutMasterIdLst>
    <p:handoutMasterId r:id="rId42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94" r:id="rId16"/>
    <p:sldId id="278" r:id="rId17"/>
    <p:sldId id="276" r:id="rId18"/>
    <p:sldId id="279" r:id="rId19"/>
    <p:sldId id="280" r:id="rId20"/>
    <p:sldId id="281" r:id="rId21"/>
    <p:sldId id="295" r:id="rId22"/>
    <p:sldId id="283" r:id="rId23"/>
    <p:sldId id="298" r:id="rId24"/>
    <p:sldId id="315" r:id="rId25"/>
    <p:sldId id="297" r:id="rId26"/>
    <p:sldId id="299" r:id="rId27"/>
    <p:sldId id="296" r:id="rId28"/>
    <p:sldId id="300" r:id="rId29"/>
    <p:sldId id="312" r:id="rId30"/>
    <p:sldId id="307" r:id="rId31"/>
    <p:sldId id="301" r:id="rId32"/>
    <p:sldId id="305" r:id="rId33"/>
    <p:sldId id="314" r:id="rId34"/>
    <p:sldId id="304" r:id="rId35"/>
    <p:sldId id="313" r:id="rId36"/>
    <p:sldId id="310" r:id="rId37"/>
    <p:sldId id="311" r:id="rId38"/>
    <p:sldId id="302" r:id="rId39"/>
    <p:sldId id="266" r:id="rId4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24/05/2023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24/05/2023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24/05/2023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24/05/2023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24/05/2023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24/05/2023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24/05/2023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02" y="279919"/>
            <a:ext cx="4884798" cy="567349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338D7CD-DC51-FB93-E2ED-CE7C6AA75E88}"/>
              </a:ext>
            </a:extLst>
          </p:cNvPr>
          <p:cNvSpPr txBox="1"/>
          <p:nvPr/>
        </p:nvSpPr>
        <p:spPr>
          <a:xfrm>
            <a:off x="401216" y="1567543"/>
            <a:ext cx="5694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Makerbeams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Plastic verbindingen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Breadbord</a:t>
            </a:r>
            <a:r>
              <a:rPr lang="nl-BE" dirty="0"/>
              <a:t> (</a:t>
            </a:r>
            <a:r>
              <a:rPr lang="nl-BE" dirty="0" err="1"/>
              <a:t>Fullsize</a:t>
            </a:r>
            <a:r>
              <a:rPr lang="nl-B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 motoren (HP- 1:100)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Dual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USB webcam (1080P)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9V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Mebraanpomp</a:t>
            </a:r>
            <a:r>
              <a:rPr lang="nl-BE" dirty="0"/>
              <a:t> (12V – 4.8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Flexibele slang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Jerrycan (10L)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Whadda</a:t>
            </a:r>
            <a:r>
              <a:rPr lang="nl-BE" dirty="0"/>
              <a:t> waterflowsensor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Verbonden met laptop via USB-kabel</a:t>
            </a:r>
          </a:p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 </a:t>
            </a:r>
            <a:r>
              <a:rPr lang="nl-BE" dirty="0" err="1"/>
              <a:t>m.b.v</a:t>
            </a:r>
            <a:r>
              <a:rPr lang="nl-BE" dirty="0"/>
              <a:t> python-code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 via python-code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AD87B-3A03-AECE-01A8-D4977508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0" t="18502" r="34336" b="21089"/>
          <a:stretch/>
        </p:blipFill>
        <p:spPr>
          <a:xfrm>
            <a:off x="3688702" y="1145520"/>
            <a:ext cx="5063412" cy="49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8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B3AC5D-3E04-DCEC-71A3-123C2646D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9" t="18640" r="45357" b="33469"/>
          <a:stretch/>
        </p:blipFill>
        <p:spPr>
          <a:xfrm>
            <a:off x="7570783" y="345232"/>
            <a:ext cx="2467726" cy="51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Arm beweegt verticaal door hefboomsysteem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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A6E668C-93F3-C304-C3B2-4223803B5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4" t="18231" r="29592" b="15510"/>
          <a:stretch/>
        </p:blipFill>
        <p:spPr>
          <a:xfrm>
            <a:off x="2593911" y="618456"/>
            <a:ext cx="6475444" cy="54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19370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72F152-BA1E-32E4-B1B4-79622535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1600C0-AF95-5805-29EF-423D044E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66570C-B24B-A7A9-74C2-4111373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Constructie</a:t>
            </a:r>
          </a:p>
        </p:txBody>
      </p:sp>
      <p:pic>
        <p:nvPicPr>
          <p:cNvPr id="6" name="Tijdelijke aanduiding voor inhoud 5" descr="Afbeelding met grond, schoeisel, kleding, wiel&#10;&#10;Automatisch gegenereerde beschrijving">
            <a:extLst>
              <a:ext uri="{FF2B5EF4-FFF2-40B4-BE49-F238E27FC236}">
                <a16:creationId xmlns:a16="http://schemas.microsoft.com/office/drawing/2014/main" id="{076A84A5-51D4-5BDB-3353-B6745360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865"/>
          <a:stretch/>
        </p:blipFill>
        <p:spPr>
          <a:xfrm>
            <a:off x="4150294" y="1599253"/>
            <a:ext cx="3419866" cy="4520560"/>
          </a:xfrm>
          <a:prstGeom prst="rect">
            <a:avLst/>
          </a:prstGeom>
        </p:spPr>
      </p:pic>
      <p:pic>
        <p:nvPicPr>
          <p:cNvPr id="7" name="Tijdelijke aanduiding voor inhoud 6" descr="Afbeelding met grond, buitenshuis, wiel, schoeisel&#10;&#10;Automatisch gegenereerde beschrijving">
            <a:extLst>
              <a:ext uri="{FF2B5EF4-FFF2-40B4-BE49-F238E27FC236}">
                <a16:creationId xmlns:a16="http://schemas.microsoft.com/office/drawing/2014/main" id="{6EE3EF18-3065-20AD-B008-A3300057F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"/>
          <a:stretch/>
        </p:blipFill>
        <p:spPr>
          <a:xfrm>
            <a:off x="246728" y="1599253"/>
            <a:ext cx="3420596" cy="4520560"/>
          </a:xfrm>
          <a:prstGeom prst="rect">
            <a:avLst/>
          </a:prstGeom>
        </p:spPr>
      </p:pic>
      <p:pic>
        <p:nvPicPr>
          <p:cNvPr id="8" name="Tijdelijke aanduiding voor inhoud 10">
            <a:extLst>
              <a:ext uri="{FF2B5EF4-FFF2-40B4-BE49-F238E27FC236}">
                <a16:creationId xmlns:a16="http://schemas.microsoft.com/office/drawing/2014/main" id="{870C6869-C426-1D4D-6E75-81695259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130" y="1599253"/>
            <a:ext cx="3892142" cy="45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9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1266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770359-8797-E265-1378-2D5B42C9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7E0DCE-45CC-5552-629C-E06CFA2D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E10DF5-024D-EAE4-4971-DDC79E51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Elektrisch circuit</a:t>
            </a:r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B46517BD-7979-6DA3-FE0D-9D7FDBA7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36" t="17963" r="21009" b="21087"/>
          <a:stretch/>
        </p:blipFill>
        <p:spPr>
          <a:xfrm>
            <a:off x="2276669" y="1359036"/>
            <a:ext cx="8294913" cy="4642599"/>
          </a:xfrm>
        </p:spPr>
      </p:pic>
    </p:spTree>
    <p:extLst>
      <p:ext uri="{BB962C8B-B14F-4D97-AF65-F5344CB8AC3E}">
        <p14:creationId xmlns:p14="http://schemas.microsoft.com/office/powerpoint/2010/main" val="65789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2175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EA0FB0-C761-9893-4496-9C0756E4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600" b="1" dirty="0"/>
              <a:t>Horizontale beweging</a:t>
            </a:r>
          </a:p>
          <a:p>
            <a:endParaRPr lang="nl-BE" dirty="0"/>
          </a:p>
          <a:p>
            <a:r>
              <a:rPr lang="nl-BE" dirty="0"/>
              <a:t>Motor bevestigt in bovenste platform</a:t>
            </a:r>
          </a:p>
          <a:p>
            <a:r>
              <a:rPr lang="nl-BE" dirty="0"/>
              <a:t>Zorgt voor horizontale beweging roterend platform</a:t>
            </a:r>
          </a:p>
          <a:p>
            <a:endParaRPr lang="nl-BE" dirty="0"/>
          </a:p>
          <a:p>
            <a:r>
              <a:rPr lang="nl-BE" dirty="0"/>
              <a:t>Arm </a:t>
            </a:r>
            <a:r>
              <a:rPr lang="nl-BE" dirty="0">
                <a:sym typeface="Wingdings" panose="05000000000000000000" pitchFamily="2" charset="2"/>
              </a:rPr>
              <a:t> 2 plastieken armpjes verbonden door moeren en bouten</a:t>
            </a:r>
          </a:p>
          <a:p>
            <a:r>
              <a:rPr lang="nl-BE" dirty="0">
                <a:sym typeface="Wingdings" panose="05000000000000000000" pitchFamily="2" charset="2"/>
              </a:rPr>
              <a:t>Waterflowsensor bevestigt op de arm</a:t>
            </a:r>
          </a:p>
          <a:p>
            <a:r>
              <a:rPr lang="nl-BE" dirty="0">
                <a:sym typeface="Wingdings" panose="05000000000000000000" pitchFamily="2" charset="2"/>
              </a:rPr>
              <a:t>Spuit bevestigt op de waterflowsensor</a:t>
            </a:r>
          </a:p>
          <a:p>
            <a:r>
              <a:rPr lang="nl-BE" dirty="0">
                <a:sym typeface="Wingdings" panose="05000000000000000000" pitchFamily="2" charset="2"/>
              </a:rPr>
              <a:t>Motor is verbonden met soort van katrol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Arm verticaal laten bewegen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C775B9-B25D-0966-82C5-B65E4C07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7301C9-D089-18ED-7E94-1F65259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E4AE8B-85A5-8D10-D7A2-08FB43B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Roterend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60133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EA0FB0-C761-9893-4496-9C0756E4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Verticale beweging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Arm </a:t>
            </a:r>
            <a:r>
              <a:rPr lang="nl-BE" dirty="0">
                <a:sym typeface="Wingdings" panose="05000000000000000000" pitchFamily="2" charset="2"/>
              </a:rPr>
              <a:t> 2 plastieken armpjes</a:t>
            </a:r>
          </a:p>
          <a:p>
            <a:r>
              <a:rPr lang="nl-BE" dirty="0">
                <a:sym typeface="Wingdings" panose="05000000000000000000" pitchFamily="2" charset="2"/>
              </a:rPr>
              <a:t>Waterflowsensor bevestigt op arm</a:t>
            </a:r>
          </a:p>
          <a:p>
            <a:r>
              <a:rPr lang="nl-BE" dirty="0">
                <a:sym typeface="Wingdings" panose="05000000000000000000" pitchFamily="2" charset="2"/>
              </a:rPr>
              <a:t>Spuit bevestigt op waterflowsensor</a:t>
            </a:r>
          </a:p>
          <a:p>
            <a:r>
              <a:rPr lang="nl-BE" dirty="0">
                <a:sym typeface="Wingdings" panose="05000000000000000000" pitchFamily="2" charset="2"/>
              </a:rPr>
              <a:t>Motor is verbonden met soort van katrol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C775B9-B25D-0966-82C5-B65E4C07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7301C9-D089-18ED-7E94-1F65259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E4AE8B-85A5-8D10-D7A2-08FB43B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Roterend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234768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grond, schoeisel, kleding, wiel&#10;&#10;Automatisch gegenereerde beschrijving">
            <a:extLst>
              <a:ext uri="{FF2B5EF4-FFF2-40B4-BE49-F238E27FC236}">
                <a16:creationId xmlns:a16="http://schemas.microsoft.com/office/drawing/2014/main" id="{C653AC7C-3AB3-39CC-3B71-4847A28B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98" t="3684" r="30947" b="65173"/>
          <a:stretch/>
        </p:blipFill>
        <p:spPr>
          <a:xfrm>
            <a:off x="1724348" y="2021687"/>
            <a:ext cx="3230207" cy="281462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E6183AA-755B-D00A-4B4A-0A6C048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9F1B29-6A86-E677-61E1-AC80EED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29AEA4-3104-90CD-F76F-0B59FFA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 platform, arm en spuit</a:t>
            </a:r>
          </a:p>
        </p:txBody>
      </p:sp>
      <p:pic>
        <p:nvPicPr>
          <p:cNvPr id="9" name="Afbeelding 8" descr="Afbeelding met grond, buitenshuis, wiel, schoeisel&#10;&#10;Automatisch gegenereerde beschrijving">
            <a:extLst>
              <a:ext uri="{FF2B5EF4-FFF2-40B4-BE49-F238E27FC236}">
                <a16:creationId xmlns:a16="http://schemas.microsoft.com/office/drawing/2014/main" id="{E8D15276-9656-C93C-D5A1-381876CE3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5" t="8665" r="-1" b="57044"/>
          <a:stretch/>
        </p:blipFill>
        <p:spPr>
          <a:xfrm>
            <a:off x="6255716" y="1957877"/>
            <a:ext cx="3573624" cy="31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22811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7AE94B2-F97A-D2DF-7BB4-EE285369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Beide testen gelijkaardig</a:t>
            </a:r>
          </a:p>
          <a:p>
            <a:endParaRPr lang="nl-BE" dirty="0"/>
          </a:p>
          <a:p>
            <a:r>
              <a:rPr lang="nl-BE" dirty="0"/>
              <a:t>Twee objecten gedetecteerd</a:t>
            </a:r>
          </a:p>
          <a:p>
            <a:r>
              <a:rPr lang="nl-BE" dirty="0"/>
              <a:t>Twee keer geschoten</a:t>
            </a:r>
          </a:p>
          <a:p>
            <a:r>
              <a:rPr lang="nl-BE" dirty="0"/>
              <a:t>In de buurt van cilinders</a:t>
            </a:r>
          </a:p>
          <a:p>
            <a:r>
              <a:rPr lang="nl-BE" dirty="0"/>
              <a:t>Kleine afwijking afstand en richting</a:t>
            </a:r>
          </a:p>
          <a:p>
            <a:r>
              <a:rPr lang="nl-BE" dirty="0"/>
              <a:t>Mits handmatige hulp:</a:t>
            </a:r>
          </a:p>
          <a:p>
            <a:pPr marL="0" indent="0">
              <a:buNone/>
            </a:pPr>
            <a:r>
              <a:rPr lang="nl-BE" dirty="0"/>
              <a:t>	- 3</a:t>
            </a:r>
            <a:r>
              <a:rPr lang="nl-BE" baseline="30000" dirty="0"/>
              <a:t>e</a:t>
            </a:r>
            <a:r>
              <a:rPr lang="nl-BE" dirty="0"/>
              <a:t> object gedetecteerd </a:t>
            </a:r>
          </a:p>
          <a:p>
            <a:pPr marL="0" indent="0">
              <a:buNone/>
            </a:pPr>
            <a:r>
              <a:rPr lang="nl-BE" dirty="0"/>
              <a:t>	- Nog eens geschoten</a:t>
            </a:r>
          </a:p>
          <a:p>
            <a:r>
              <a:rPr lang="nl-BE" dirty="0"/>
              <a:t>Telkens 30s geschoten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B2C0A7-61E4-87DA-0273-BE041670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06EC54-B387-43E9-7894-4BC2FC8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FF6F3D-6B31-CCA6-3526-56EB9F8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demo</a:t>
            </a:r>
          </a:p>
        </p:txBody>
      </p:sp>
    </p:spTree>
    <p:extLst>
      <p:ext uri="{BB962C8B-B14F-4D97-AF65-F5344CB8AC3E}">
        <p14:creationId xmlns:p14="http://schemas.microsoft.com/office/powerpoint/2010/main" val="165186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FB8E0E9-62A9-E778-C487-EBE6B0DE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Volledige elektrisch circuit</a:t>
            </a:r>
          </a:p>
          <a:p>
            <a:r>
              <a:rPr lang="nl-BE" dirty="0"/>
              <a:t>Code </a:t>
            </a:r>
            <a:r>
              <a:rPr lang="nl-BE" dirty="0" err="1"/>
              <a:t>Arduino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- Motoraandrijving</a:t>
            </a:r>
          </a:p>
          <a:p>
            <a:pPr marL="0" indent="0">
              <a:buNone/>
            </a:pPr>
            <a:r>
              <a:rPr lang="nl-BE" dirty="0"/>
              <a:t>	- Regeling pomp</a:t>
            </a:r>
          </a:p>
          <a:p>
            <a:r>
              <a:rPr lang="nl-BE" dirty="0"/>
              <a:t>Objectdetectie</a:t>
            </a:r>
          </a:p>
          <a:p>
            <a:r>
              <a:rPr lang="nl-BE" dirty="0"/>
              <a:t>Stevigheid constructie</a:t>
            </a:r>
          </a:p>
          <a:p>
            <a:r>
              <a:rPr lang="nl-BE" dirty="0"/>
              <a:t>Geen waterlekken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2F9A9E-12D7-1360-3A09-90D5904A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9EAD90-67DD-227A-1431-A540A3A5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773754-625B-558F-C0F1-95D8E7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ging goed?</a:t>
            </a:r>
          </a:p>
        </p:txBody>
      </p:sp>
    </p:spTree>
    <p:extLst>
      <p:ext uri="{BB962C8B-B14F-4D97-AF65-F5344CB8AC3E}">
        <p14:creationId xmlns:p14="http://schemas.microsoft.com/office/powerpoint/2010/main" val="14640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75BDEC-9084-7B7B-7636-1336FE6D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Ontwerp (foute keuzes/aankopen?)</a:t>
            </a:r>
            <a:endParaRPr lang="nl-BE" dirty="0"/>
          </a:p>
          <a:p>
            <a:r>
              <a:rPr lang="nl-BE" dirty="0" err="1"/>
              <a:t>MakerBeams</a:t>
            </a:r>
            <a:endParaRPr lang="nl-BE" dirty="0"/>
          </a:p>
          <a:p>
            <a:r>
              <a:rPr lang="nl-BE" dirty="0"/>
              <a:t>Waterflowsensor</a:t>
            </a:r>
          </a:p>
          <a:p>
            <a:r>
              <a:rPr lang="nl-BE" dirty="0"/>
              <a:t>Powerbank</a:t>
            </a:r>
          </a:p>
          <a:p>
            <a:r>
              <a:rPr lang="nl-BE" dirty="0"/>
              <a:t>USB Webcam 1080P</a:t>
            </a:r>
          </a:p>
          <a:p>
            <a:r>
              <a:rPr lang="pt-BR" dirty="0"/>
              <a:t>Micro Metal Gear Motor 100:1 HP</a:t>
            </a:r>
          </a:p>
          <a:p>
            <a:r>
              <a:rPr lang="pt-BR" dirty="0"/>
              <a:t>Flexibele slang</a:t>
            </a:r>
          </a:p>
          <a:p>
            <a:r>
              <a:rPr lang="pt-BR" dirty="0"/>
              <a:t>Roterend platform </a:t>
            </a:r>
          </a:p>
          <a:p>
            <a:r>
              <a:rPr lang="pt-BR" dirty="0"/>
              <a:t>Omvang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8FFF2-583B-ADAE-3A87-AA2DE08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9094E4-1991-A9EB-7B02-F275C3C4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7222F8-0A62-DE13-7430-B9B48E3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kon beter?</a:t>
            </a:r>
          </a:p>
        </p:txBody>
      </p:sp>
    </p:spTree>
    <p:extLst>
      <p:ext uri="{BB962C8B-B14F-4D97-AF65-F5344CB8AC3E}">
        <p14:creationId xmlns:p14="http://schemas.microsoft.com/office/powerpoint/2010/main" val="253970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75BDEC-9084-7B7B-7636-1336FE6D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Code en elektrisch circuit?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  <a:p>
            <a:r>
              <a:rPr lang="nl-BE" dirty="0"/>
              <a:t>Afstandsdetectie</a:t>
            </a:r>
          </a:p>
          <a:p>
            <a:r>
              <a:rPr lang="nl-BE" dirty="0"/>
              <a:t>Hoekberekeningen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8FFF2-583B-ADAE-3A87-AA2DE08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9094E4-1991-A9EB-7B02-F275C3C4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7222F8-0A62-DE13-7430-B9B48E3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kon beter?</a:t>
            </a:r>
          </a:p>
        </p:txBody>
      </p:sp>
    </p:spTree>
    <p:extLst>
      <p:ext uri="{BB962C8B-B14F-4D97-AF65-F5344CB8AC3E}">
        <p14:creationId xmlns:p14="http://schemas.microsoft.com/office/powerpoint/2010/main" val="145526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65933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BD45C-F53F-E3F9-EEB7-A5D828A5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CD9B0-ADAF-224C-A31B-8ADF3B34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DFA185-ED8D-81C0-1B6E-5381D9D2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6E72D2-3A3A-53DC-47D3-9B6B6433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331274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68961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nl-BE" sz="1800" dirty="0">
                <a:effectLst/>
                <a:latin typeface="+mn-lt"/>
              </a:rPr>
              <a:t>Brandon. (2018, 25 oktober). </a:t>
            </a:r>
            <a:r>
              <a:rPr lang="nl-BE" sz="1800" i="1" dirty="0">
                <a:effectLst/>
                <a:latin typeface="+mn-lt"/>
              </a:rPr>
              <a:t>Atlanta Fire Sprinkler System Maintenance, </a:t>
            </a:r>
            <a:r>
              <a:rPr lang="nl-BE" sz="1800" i="1" dirty="0" err="1">
                <a:effectLst/>
                <a:latin typeface="+mn-lt"/>
              </a:rPr>
              <a:t>Inspection</a:t>
            </a:r>
            <a:r>
              <a:rPr lang="nl-BE" sz="1800" i="1" dirty="0">
                <a:effectLst/>
                <a:latin typeface="+mn-lt"/>
              </a:rPr>
              <a:t> | Fire Systems, Inc</a:t>
            </a:r>
            <a:r>
              <a:rPr lang="nl-BE" sz="1800" dirty="0">
                <a:effectLst/>
                <a:latin typeface="+mn-lt"/>
              </a:rPr>
              <a:t>. Fire Systems, Inc. https://firesystems.net/inspections/sprinkler-systems/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 i="1" dirty="0">
                <a:effectLst/>
                <a:latin typeface="+mn-lt"/>
              </a:rPr>
              <a:t>Fire Fighting – Home</a:t>
            </a:r>
            <a:r>
              <a:rPr lang="en-US" sz="1800" dirty="0">
                <a:effectLst/>
                <a:latin typeface="+mn-lt"/>
              </a:rPr>
              <a:t>. (</a:t>
            </a:r>
            <a:r>
              <a:rPr lang="en-US" sz="1800" dirty="0" err="1">
                <a:effectLst/>
                <a:latin typeface="+mn-lt"/>
              </a:rPr>
              <a:t>z.d</a:t>
            </a:r>
            <a:r>
              <a:rPr lang="en-US" sz="1800" dirty="0">
                <a:effectLst/>
                <a:latin typeface="+mn-lt"/>
              </a:rPr>
              <a:t>.). https://fsip.co.uk/fire-fighting/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 err="1">
                <a:effectLst/>
                <a:latin typeface="+mn-lt"/>
              </a:rPr>
              <a:t>Murtaza’s</a:t>
            </a:r>
            <a:r>
              <a:rPr lang="nl-BE" sz="1800" dirty="0">
                <a:effectLst/>
                <a:latin typeface="+mn-lt"/>
              </a:rPr>
              <a:t> Workshop - </a:t>
            </a:r>
            <a:r>
              <a:rPr lang="nl-BE" sz="1800" dirty="0" err="1">
                <a:effectLst/>
                <a:latin typeface="+mn-lt"/>
              </a:rPr>
              <a:t>Robotics</a:t>
            </a:r>
            <a:r>
              <a:rPr lang="nl-BE" sz="1800" dirty="0">
                <a:effectLst/>
                <a:latin typeface="+mn-lt"/>
              </a:rPr>
              <a:t> </a:t>
            </a:r>
            <a:r>
              <a:rPr lang="nl-BE" sz="1800" dirty="0" err="1">
                <a:effectLst/>
                <a:latin typeface="+mn-lt"/>
              </a:rPr>
              <a:t>and</a:t>
            </a:r>
            <a:r>
              <a:rPr lang="nl-BE" sz="1800" dirty="0">
                <a:effectLst/>
                <a:latin typeface="+mn-lt"/>
              </a:rPr>
              <a:t> AI. (2020, 30 augustus). </a:t>
            </a:r>
            <a:r>
              <a:rPr lang="nl-BE" sz="1800" i="1" dirty="0">
                <a:effectLst/>
                <a:latin typeface="+mn-lt"/>
              </a:rPr>
              <a:t>Object </a:t>
            </a:r>
            <a:r>
              <a:rPr lang="nl-BE" sz="1800" i="1" dirty="0" err="1">
                <a:effectLst/>
                <a:latin typeface="+mn-lt"/>
              </a:rPr>
              <a:t>Detection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OpenCV</a:t>
            </a:r>
            <a:r>
              <a:rPr lang="nl-BE" sz="1800" i="1" dirty="0">
                <a:effectLst/>
                <a:latin typeface="+mn-lt"/>
              </a:rPr>
              <a:t> Python | Easy </a:t>
            </a:r>
            <a:r>
              <a:rPr lang="nl-BE" sz="1800" i="1" dirty="0" err="1">
                <a:effectLst/>
                <a:latin typeface="+mn-lt"/>
              </a:rPr>
              <a:t>and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Fast</a:t>
            </a:r>
            <a:r>
              <a:rPr lang="nl-BE" sz="1800" i="1" dirty="0">
                <a:effectLst/>
                <a:latin typeface="+mn-lt"/>
              </a:rPr>
              <a:t> (2020)</a:t>
            </a:r>
            <a:r>
              <a:rPr lang="nl-BE" sz="1800" dirty="0">
                <a:effectLst/>
                <a:latin typeface="+mn-lt"/>
              </a:rPr>
              <a:t> [Video]. YouTube. https://www.youtube.com/watch?v=HXDD7-EnGBY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>
                <a:latin typeface="+mn-lt"/>
              </a:rPr>
              <a:t>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engineer. (2022, 27 oktober). </a:t>
            </a:r>
            <a:r>
              <a:rPr lang="nl-BE" sz="1800" dirty="0" err="1">
                <a:latin typeface="+mn-lt"/>
              </a:rPr>
              <a:t>Detecting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color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with</a:t>
            </a:r>
            <a:r>
              <a:rPr lang="nl-BE" sz="1800" dirty="0">
                <a:latin typeface="+mn-lt"/>
              </a:rPr>
              <a:t> Python </a:t>
            </a:r>
            <a:r>
              <a:rPr lang="nl-BE" sz="1800" dirty="0" err="1">
                <a:latin typeface="+mn-lt"/>
              </a:rPr>
              <a:t>and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OpenCV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using</a:t>
            </a:r>
            <a:r>
              <a:rPr lang="nl-BE" sz="1800" dirty="0">
                <a:latin typeface="+mn-lt"/>
              </a:rPr>
              <a:t> HSV </a:t>
            </a:r>
            <a:r>
              <a:rPr lang="nl-BE" sz="1800" dirty="0" err="1">
                <a:latin typeface="+mn-lt"/>
              </a:rPr>
              <a:t>colorspace</a:t>
            </a:r>
            <a:r>
              <a:rPr lang="nl-BE" sz="1800" dirty="0">
                <a:latin typeface="+mn-lt"/>
              </a:rPr>
              <a:t> | 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tutorial [Video]. YouTube. https://www.youtube.com/watch?v=aFNDh5k3SjU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1201</Words>
  <Application>Microsoft Office PowerPoint</Application>
  <PresentationFormat>Breedbeeld</PresentationFormat>
  <Paragraphs>417</Paragraphs>
  <Slides>38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Detectie en lokalisatie</vt:lpstr>
      <vt:lpstr>Overzicht</vt:lpstr>
      <vt:lpstr>Richten</vt:lpstr>
      <vt:lpstr>Richten</vt:lpstr>
      <vt:lpstr>Overzicht</vt:lpstr>
      <vt:lpstr>Blussen</vt:lpstr>
      <vt:lpstr>Blussen</vt:lpstr>
      <vt:lpstr>Overzicht</vt:lpstr>
      <vt:lpstr>Overzicht</vt:lpstr>
      <vt:lpstr>Constructie</vt:lpstr>
      <vt:lpstr>Overzicht</vt:lpstr>
      <vt:lpstr>Elektrisch circuit</vt:lpstr>
      <vt:lpstr>Overzicht</vt:lpstr>
      <vt:lpstr>Roterend platform, arm en spuit</vt:lpstr>
      <vt:lpstr>Roterend platform, arm en spuit</vt:lpstr>
      <vt:lpstr>Roteren platform, arm en spuit</vt:lpstr>
      <vt:lpstr>Overzicht</vt:lpstr>
      <vt:lpstr>Resultaat demo</vt:lpstr>
      <vt:lpstr>Wat ging goed?</vt:lpstr>
      <vt:lpstr>Wat kon beter?</vt:lpstr>
      <vt:lpstr>Wat kon beter?</vt:lpstr>
      <vt:lpstr>Overzicht</vt:lpstr>
      <vt:lpstr>Besluit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2023-05-24T17:51:30Z</dcterms:modified>
</cp:coreProperties>
</file>