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31/03/2023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31/03/2023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31/03/2023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52" y="263274"/>
            <a:ext cx="5119864" cy="5946509"/>
          </a:xfrm>
        </p:spPr>
      </p:pic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Basiscode voor motoren, pomp en waterflowsensor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Testen correctheid motors</a:t>
            </a:r>
          </a:p>
          <a:p>
            <a:r>
              <a:rPr lang="nl-BE" dirty="0"/>
              <a:t>Motoren: draaien/op en neer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755046-C32F-C708-4CE7-C5D4AD008E4F}"/>
              </a:ext>
            </a:extLst>
          </p:cNvPr>
          <p:cNvSpPr txBox="1">
            <a:spLocks/>
          </p:cNvSpPr>
          <p:nvPr/>
        </p:nvSpPr>
        <p:spPr>
          <a:xfrm>
            <a:off x="6171000" y="3244409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1954D0-091D-E2C6-883E-8F77B5B8D7B5}"/>
              </a:ext>
            </a:extLst>
          </p:cNvPr>
          <p:cNvSpPr txBox="1">
            <a:spLocks/>
          </p:cNvSpPr>
          <p:nvPr/>
        </p:nvSpPr>
        <p:spPr>
          <a:xfrm>
            <a:off x="6172200" y="3933453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Constructie afmaken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</a:t>
            </a:r>
          </a:p>
          <a:p>
            <a:r>
              <a:rPr lang="nl-NL" dirty="0"/>
              <a:t>Hoeveelheid water per blussing + foutenmarge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742</Words>
  <Application>Microsoft Office PowerPoint</Application>
  <PresentationFormat>Breedbeeld</PresentationFormat>
  <Paragraphs>237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2023-03-31T09:19:50Z</dcterms:modified>
</cp:coreProperties>
</file>