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8" r:id="rId16"/>
    <p:sldId id="276" r:id="rId17"/>
    <p:sldId id="279" r:id="rId18"/>
    <p:sldId id="280" r:id="rId19"/>
    <p:sldId id="281" r:id="rId20"/>
    <p:sldId id="283" r:id="rId21"/>
    <p:sldId id="292" r:id="rId22"/>
    <p:sldId id="285" r:id="rId23"/>
    <p:sldId id="286" r:id="rId24"/>
    <p:sldId id="267" r:id="rId25"/>
    <p:sldId id="266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5" dt="2023-03-30T19:19:5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30-3-2023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30-3-2023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30/03/2023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30/03/2023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30/03/2023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30/03/2023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30/03/2023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30/03/2023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534593-47CD-0C79-31ED-4C7A7C94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352" y="263274"/>
            <a:ext cx="5119864" cy="5946509"/>
          </a:xfrm>
        </p:spPr>
      </p:pic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(laptop)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20702" b="5715"/>
          <a:stretch/>
        </p:blipFill>
        <p:spPr>
          <a:xfrm rot="16200000">
            <a:off x="6111935" y="900337"/>
            <a:ext cx="6136792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F9588-9AD2-5D13-6B51-898882501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9810" t="17046" r="20702" b="5715"/>
          <a:stretch/>
        </p:blipFill>
        <p:spPr>
          <a:xfrm rot="16200000">
            <a:off x="5785987" y="837273"/>
            <a:ext cx="6210023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3CE1736-58FA-CEE1-FF53-8BC72BB6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28" y="607654"/>
            <a:ext cx="218152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begin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WPSE470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718F5DC-CE2F-9D0A-B521-AFFC6962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00" y="668156"/>
            <a:ext cx="3542180" cy="53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Detectie van rode objecten</a:t>
            </a:r>
          </a:p>
          <a:p>
            <a:r>
              <a:rPr lang="nl-BE" dirty="0"/>
              <a:t>Schatting afstand tot (rode) object</a:t>
            </a:r>
          </a:p>
          <a:p>
            <a:r>
              <a:rPr lang="nl-BE" dirty="0"/>
              <a:t>Hoekbepaling van arm</a:t>
            </a:r>
          </a:p>
          <a:p>
            <a:r>
              <a:rPr lang="nl-BE" dirty="0"/>
              <a:t>Code arm richten om afstand tot voorwerp te overbruggen</a:t>
            </a:r>
          </a:p>
          <a:p>
            <a:r>
              <a:rPr lang="nl-BE" dirty="0"/>
              <a:t>Berekening diameter mondstuk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1527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Testen uitvoeren en indien nodig camera kalibreren</a:t>
            </a:r>
          </a:p>
          <a:p>
            <a:r>
              <a:rPr lang="nl-BE" dirty="0"/>
              <a:t>Aanpassingen aan code als verwarring tussen voorwerpen</a:t>
            </a:r>
          </a:p>
          <a:p>
            <a:r>
              <a:rPr lang="nl-BE" dirty="0"/>
              <a:t>Testen foutenmarge water 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</a:t>
            </a:r>
            <a:r>
              <a:rPr lang="nl-NL" dirty="0">
                <a:highlight>
                  <a:srgbClr val="FFFF00"/>
                </a:highlight>
              </a:rPr>
              <a:t> … </a:t>
            </a:r>
          </a:p>
          <a:p>
            <a:r>
              <a:rPr lang="nl-NL" dirty="0"/>
              <a:t>Hoeveelheid water per blussing: (wordt nog bekend gemaakt, foutenmarge nog inrekenen) 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732</Words>
  <Application>Microsoft Office PowerPoint</Application>
  <PresentationFormat>Widescreen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Overzicht</vt:lpstr>
      <vt:lpstr>Richten</vt:lpstr>
      <vt:lpstr>Richten</vt:lpstr>
      <vt:lpstr>Overzicht</vt:lpstr>
      <vt:lpstr>Blussen</vt:lpstr>
      <vt:lpstr>Overzicht</vt:lpstr>
      <vt:lpstr>Wat hebben we al gerealiseerd?</vt:lpstr>
      <vt:lpstr>Overzicht</vt:lpstr>
      <vt:lpstr>Wat moeten we nog doen?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2023-03-30T19:20:07Z</dcterms:modified>
</cp:coreProperties>
</file>