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93" r:id="rId16"/>
    <p:sldId id="294" r:id="rId17"/>
    <p:sldId id="278" r:id="rId18"/>
    <p:sldId id="276" r:id="rId19"/>
    <p:sldId id="279" r:id="rId20"/>
    <p:sldId id="280" r:id="rId21"/>
    <p:sldId id="281" r:id="rId22"/>
    <p:sldId id="295" r:id="rId23"/>
    <p:sldId id="283" r:id="rId24"/>
    <p:sldId id="298" r:id="rId25"/>
    <p:sldId id="297" r:id="rId26"/>
    <p:sldId id="296" r:id="rId27"/>
    <p:sldId id="26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19-5-2023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19-5-2023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19/05/2023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19/05/2023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19/05/2023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202" y="279919"/>
            <a:ext cx="4884798" cy="5673490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338D7CD-DC51-FB93-E2ED-CE7C6AA75E88}"/>
              </a:ext>
            </a:extLst>
          </p:cNvPr>
          <p:cNvSpPr txBox="1"/>
          <p:nvPr/>
        </p:nvSpPr>
        <p:spPr>
          <a:xfrm>
            <a:off x="401216" y="1567543"/>
            <a:ext cx="5694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Makerbeams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Plastic verbindingen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Breadbord</a:t>
            </a:r>
            <a:r>
              <a:rPr lang="nl-BE" dirty="0"/>
              <a:t> (</a:t>
            </a:r>
            <a:r>
              <a:rPr lang="nl-BE" dirty="0" err="1"/>
              <a:t>Fullsize</a:t>
            </a:r>
            <a:r>
              <a:rPr lang="nl-B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Arduino</a:t>
            </a:r>
            <a:r>
              <a:rPr lang="nl-BE" dirty="0"/>
              <a:t>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 motoren (HP- 1:100)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Dual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USB webcam (1080P)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9V batterij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Mebraanpomp</a:t>
            </a:r>
            <a:r>
              <a:rPr lang="nl-BE" dirty="0"/>
              <a:t> (12V – 4.8 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Flexibele slang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Jerrycan (10L)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Whadda</a:t>
            </a:r>
            <a:r>
              <a:rPr lang="nl-BE" dirty="0"/>
              <a:t> waterflowsensor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Verbonden met laptop via USB-kabel</a:t>
            </a:r>
          </a:p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 </a:t>
            </a:r>
            <a:r>
              <a:rPr lang="nl-BE" dirty="0" err="1"/>
              <a:t>m.b.v</a:t>
            </a:r>
            <a:r>
              <a:rPr lang="nl-BE" dirty="0"/>
              <a:t> python-code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 via python-code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6" t="17046" r="20702" b="26951"/>
          <a:stretch/>
        </p:blipFill>
        <p:spPr>
          <a:xfrm rot="16200000">
            <a:off x="3792402" y="910352"/>
            <a:ext cx="5050078" cy="5037296"/>
          </a:xfrm>
          <a:prstGeom prst="snip1Rect">
            <a:avLst>
              <a:gd name="adj" fmla="val 39636"/>
            </a:avLst>
          </a:prstGeom>
        </p:spPr>
      </p:pic>
    </p:spTree>
    <p:extLst>
      <p:ext uri="{BB962C8B-B14F-4D97-AF65-F5344CB8AC3E}">
        <p14:creationId xmlns:p14="http://schemas.microsoft.com/office/powerpoint/2010/main" val="86161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94F3CAE0-C7D2-FA4E-E6EE-A9590D8B2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51651" b="5715"/>
          <a:stretch/>
        </p:blipFill>
        <p:spPr>
          <a:xfrm rot="16200000">
            <a:off x="3380802" y="-145892"/>
            <a:ext cx="4880310" cy="74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Arm beweegt verticaal door hefboomsysteem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" b="1895"/>
          <a:stretch/>
        </p:blipFill>
        <p:spPr>
          <a:xfrm>
            <a:off x="7352064" y="198040"/>
            <a:ext cx="2575708" cy="59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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71"/>
          <a:stretch/>
        </p:blipFill>
        <p:spPr>
          <a:xfrm>
            <a:off x="6370713" y="2912417"/>
            <a:ext cx="4387483" cy="3185641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16C4ADDA-D7E4-C6C4-97DB-22874BF2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28"/>
          <a:stretch/>
        </p:blipFill>
        <p:spPr>
          <a:xfrm>
            <a:off x="1255553" y="1097779"/>
            <a:ext cx="4565736" cy="35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 err="1"/>
              <a:t>Protoype</a:t>
            </a: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Resulaten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Protoype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Resulaten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19370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Protoype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Resulaten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1266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Protoype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>
                <a:solidFill>
                  <a:schemeClr val="bg2">
                    <a:lumMod val="75000"/>
                  </a:schemeClr>
                </a:solidFill>
              </a:rPr>
              <a:t>Resulaten</a:t>
            </a:r>
            <a:endParaRPr lang="nl-BE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2175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en-GB" dirty="0"/>
          </a:p>
          <a:p>
            <a:pPr marL="457200" indent="-457200">
              <a:lnSpc>
                <a:spcPct val="200000"/>
              </a:lnSpc>
            </a:pPr>
            <a:r>
              <a:rPr lang="nl-BE" sz="1800" dirty="0" err="1">
                <a:effectLst/>
                <a:latin typeface="Times New Roman" panose="02020603050405020304" pitchFamily="18" charset="0"/>
              </a:rPr>
              <a:t>Murtaza’s</a:t>
            </a:r>
            <a:r>
              <a:rPr lang="nl-BE" sz="1800" dirty="0">
                <a:effectLst/>
                <a:latin typeface="Times New Roman" panose="02020603050405020304" pitchFamily="18" charset="0"/>
              </a:rPr>
              <a:t> Workshop - </a:t>
            </a:r>
            <a:r>
              <a:rPr lang="nl-BE" sz="1800" dirty="0" err="1">
                <a:effectLst/>
                <a:latin typeface="Times New Roman" panose="02020603050405020304" pitchFamily="18" charset="0"/>
              </a:rPr>
              <a:t>Robotics</a:t>
            </a:r>
            <a:r>
              <a:rPr lang="nl-BE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Times New Roman" panose="02020603050405020304" pitchFamily="18" charset="0"/>
              </a:rPr>
              <a:t>and</a:t>
            </a:r>
            <a:r>
              <a:rPr lang="nl-BE" sz="1800" dirty="0">
                <a:effectLst/>
                <a:latin typeface="Times New Roman" panose="02020603050405020304" pitchFamily="18" charset="0"/>
              </a:rPr>
              <a:t> AI. (2020, 30 augustus). 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Object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Detection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OpenCV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Python | Easy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and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Fast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(2020)</a:t>
            </a:r>
            <a:r>
              <a:rPr lang="nl-BE" sz="1800" dirty="0">
                <a:effectLst/>
                <a:latin typeface="Times New Roman" panose="02020603050405020304" pitchFamily="18" charset="0"/>
              </a:rPr>
              <a:t> [Video]. YouTube. https://www.youtube.com/watch?v=HXDD7-EnGBY</a:t>
            </a:r>
          </a:p>
          <a:p>
            <a:r>
              <a:rPr lang="nl-BE" sz="1800" dirty="0">
                <a:effectLst/>
                <a:latin typeface="Times New Roman" panose="02020603050405020304" pitchFamily="18" charset="0"/>
              </a:rPr>
              <a:t>Computer </a:t>
            </a:r>
            <a:r>
              <a:rPr lang="nl-BE" sz="1800" dirty="0" err="1">
                <a:effectLst/>
                <a:latin typeface="Times New Roman" panose="02020603050405020304" pitchFamily="18" charset="0"/>
              </a:rPr>
              <a:t>vision</a:t>
            </a:r>
            <a:r>
              <a:rPr lang="nl-BE" sz="1800" dirty="0">
                <a:effectLst/>
                <a:latin typeface="Times New Roman" panose="02020603050405020304" pitchFamily="18" charset="0"/>
              </a:rPr>
              <a:t> engineer. (2022, 27 oktober).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Detecting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color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with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Python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and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OpenCV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using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HSV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colorspace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| Computer </a:t>
            </a:r>
            <a:r>
              <a:rPr lang="nl-BE" sz="1800" i="1" dirty="0" err="1">
                <a:effectLst/>
                <a:latin typeface="Times New Roman" panose="02020603050405020304" pitchFamily="18" charset="0"/>
              </a:rPr>
              <a:t>vision</a:t>
            </a:r>
            <a:r>
              <a:rPr lang="nl-BE" sz="1800" i="1" dirty="0">
                <a:effectLst/>
                <a:latin typeface="Times New Roman" panose="02020603050405020304" pitchFamily="18" charset="0"/>
              </a:rPr>
              <a:t> tutorial</a:t>
            </a:r>
            <a:r>
              <a:rPr lang="nl-BE" sz="1800" dirty="0">
                <a:effectLst/>
                <a:latin typeface="Times New Roman" panose="02020603050405020304" pitchFamily="18" charset="0"/>
              </a:rPr>
              <a:t> [Video]. YouTube. https://www.youtube.com/watch?v=aFNDh5k3SjU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</a:t>
            </a:r>
            <a:r>
              <a:rPr lang="nl-NL" dirty="0">
                <a:highlight>
                  <a:srgbClr val="FFFF00"/>
                </a:highlight>
              </a:rPr>
              <a:t>…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772</Words>
  <Application>Microsoft Office PowerPoint</Application>
  <PresentationFormat>Breedbeeld</PresentationFormat>
  <Paragraphs>273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Detectie en lokalisatie</vt:lpstr>
      <vt:lpstr>Detectie en lokalisatie</vt:lpstr>
      <vt:lpstr>Overzicht</vt:lpstr>
      <vt:lpstr>Richten</vt:lpstr>
      <vt:lpstr>Richten</vt:lpstr>
      <vt:lpstr>Overzicht</vt:lpstr>
      <vt:lpstr>Blussen</vt:lpstr>
      <vt:lpstr>Blussen</vt:lpstr>
      <vt:lpstr>Overzicht</vt:lpstr>
      <vt:lpstr>Overzicht</vt:lpstr>
      <vt:lpstr>Overzicht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2023-05-19T14:26:47Z</dcterms:modified>
</cp:coreProperties>
</file>