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7"/>
  </p:notesMasterIdLst>
  <p:handoutMasterIdLst>
    <p:handoutMasterId r:id="rId28"/>
  </p:handoutMasterIdLst>
  <p:sldIdLst>
    <p:sldId id="261" r:id="rId3"/>
    <p:sldId id="262" r:id="rId4"/>
    <p:sldId id="265" r:id="rId5"/>
    <p:sldId id="263" r:id="rId6"/>
    <p:sldId id="268" r:id="rId7"/>
    <p:sldId id="270" r:id="rId8"/>
    <p:sldId id="289" r:id="rId9"/>
    <p:sldId id="271" r:id="rId10"/>
    <p:sldId id="290" r:id="rId11"/>
    <p:sldId id="272" r:id="rId12"/>
    <p:sldId id="273" r:id="rId13"/>
    <p:sldId id="277" r:id="rId14"/>
    <p:sldId id="274" r:id="rId15"/>
    <p:sldId id="278" r:id="rId16"/>
    <p:sldId id="276" r:id="rId17"/>
    <p:sldId id="279" r:id="rId18"/>
    <p:sldId id="280" r:id="rId19"/>
    <p:sldId id="281" r:id="rId20"/>
    <p:sldId id="283" r:id="rId21"/>
    <p:sldId id="292" r:id="rId22"/>
    <p:sldId id="285" r:id="rId23"/>
    <p:sldId id="286" r:id="rId24"/>
    <p:sldId id="267" r:id="rId25"/>
    <p:sldId id="266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71B9E-C324-4A34-85B1-28ED0E9916F7}" v="25" dt="2023-03-30T19:19:54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31-3-2023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3471771" cy="7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C345-7FB1-4DDD-8C99-610F4A0CCD77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7CBB6-2126-41A6-B9B2-1B3E58B7F358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4CD4-5DC9-4118-ABE7-2BE5EAE697B9}" type="datetime1">
              <a:rPr lang="nl-BE" smtClean="0"/>
              <a:t>31/03/2023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238-6ABF-4361-91B6-4E2C76136EF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E154-E327-4EA4-B2CC-E57A22EFC917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22F4-6030-4BDD-AF0F-025C87B37A4C}" type="datetime1">
              <a:rPr lang="nl-BE" smtClean="0"/>
              <a:t>31/03/2023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CE82B-64D4-4473-A3B4-807D67EBE02B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EBAB5-4286-46F6-A2F8-DF93B69E81D2}" type="datetime1">
              <a:rPr lang="nl-BE" smtClean="0"/>
              <a:t>31/03/2023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5EFD-5FA7-4ADA-A4C7-6863DCA9031A}" type="datetime1">
              <a:rPr lang="nl-BE" smtClean="0"/>
              <a:t>31/03/2023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9889-0470-4CFB-95EE-15317261670A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ADC442C5-A06B-4C52-BB6E-6946CDC12E38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9660" y="6209783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9D20C4C-7810-465D-8480-DA5686803D3E}" type="datetime1">
              <a:rPr lang="nl-BE" smtClean="0"/>
              <a:t>31/03/2023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757839" y="6210000"/>
            <a:ext cx="4565736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Groep Wetenschappen &amp; Techonologie - Ingenieurswetenschappen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237" y="6353999"/>
            <a:ext cx="1731268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sip.co.uk/fire-fighting/" TargetMode="External"/><Relationship Id="rId2" Type="http://schemas.openxmlformats.org/officeDocument/2006/relationships/hyperlink" Target="https://firesystems.net/inspections/sprinkler-syste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/>
          <a:lstStyle/>
          <a:p>
            <a:r>
              <a:rPr lang="nl-NL" dirty="0"/>
              <a:t>Smart Fire </a:t>
            </a:r>
            <a:r>
              <a:rPr lang="nl-NL" dirty="0" err="1"/>
              <a:t>Extinguisher</a:t>
            </a:r>
            <a:endParaRPr lang="nl-NL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157289"/>
          </a:xfrm>
        </p:spPr>
        <p:txBody>
          <a:bodyPr>
            <a:normAutofit/>
          </a:bodyPr>
          <a:lstStyle/>
          <a:p>
            <a:r>
              <a:rPr lang="nl-NL" sz="2000" dirty="0">
                <a:latin typeface="+mn-lt"/>
              </a:rPr>
              <a:t>KU Leuven KULAK</a:t>
            </a:r>
          </a:p>
          <a:p>
            <a:r>
              <a:rPr lang="nl-NL" sz="2000" dirty="0">
                <a:latin typeface="+mn-lt"/>
              </a:rPr>
              <a:t>Academiejaar 2022 - 2023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A768A-679D-80B8-CD5F-A3669BEC53A7}"/>
              </a:ext>
            </a:extLst>
          </p:cNvPr>
          <p:cNvSpPr txBox="1"/>
          <p:nvPr/>
        </p:nvSpPr>
        <p:spPr>
          <a:xfrm>
            <a:off x="574802" y="3546903"/>
            <a:ext cx="4203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Probleemoplossen</a:t>
            </a:r>
            <a:r>
              <a:rPr lang="nl-BE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en Ontwerpen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F8E4F-F95A-722A-D30C-08525FF4249F}"/>
              </a:ext>
            </a:extLst>
          </p:cNvPr>
          <p:cNvSpPr txBox="1"/>
          <p:nvPr/>
        </p:nvSpPr>
        <p:spPr>
          <a:xfrm>
            <a:off x="574802" y="4235016"/>
            <a:ext cx="516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TEAM 6: Anna-Laura, Emile, Jérôme, Jesse</a:t>
            </a:r>
            <a:endParaRPr lang="nl-BE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1601F-58C5-0989-94A5-2391954A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E080D-379B-62D9-686F-D9BC5F49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C0383B-5F7D-EC17-08CB-1E65EEA4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</a:t>
            </a:r>
          </a:p>
        </p:txBody>
      </p:sp>
      <p:pic>
        <p:nvPicPr>
          <p:cNvPr id="11" name="Content Placeholder 10" descr="Diagram, engineering drawing&#10;&#10;Description automatically generated">
            <a:extLst>
              <a:ext uri="{FF2B5EF4-FFF2-40B4-BE49-F238E27FC236}">
                <a16:creationId xmlns:a16="http://schemas.microsoft.com/office/drawing/2014/main" id="{FE534593-47CD-0C79-31ED-4C7A7C94A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8352" y="263274"/>
            <a:ext cx="5119864" cy="5946509"/>
          </a:xfrm>
        </p:spPr>
      </p:pic>
    </p:spTree>
    <p:extLst>
      <p:ext uri="{BB962C8B-B14F-4D97-AF65-F5344CB8AC3E}">
        <p14:creationId xmlns:p14="http://schemas.microsoft.com/office/powerpoint/2010/main" val="218913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3141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918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23CAFB-3268-09F1-B82C-DEF0718A6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USB Webcam 1080P (laptop)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9408-2CE8-C944-B4E4-4F0E34353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Draait mee met arm</a:t>
            </a:r>
          </a:p>
          <a:p>
            <a:r>
              <a:rPr lang="nl-BE" dirty="0"/>
              <a:t>Detecteert rode objecten</a:t>
            </a:r>
          </a:p>
          <a:p>
            <a:r>
              <a:rPr lang="nl-BE" dirty="0"/>
              <a:t>Stopt op rood voorwerp met hoek 0°</a:t>
            </a:r>
          </a:p>
          <a:p>
            <a:r>
              <a:rPr lang="nl-BE" dirty="0"/>
              <a:t>Berekent afstand tussen camera en voorwerp</a:t>
            </a: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en-GB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BE" dirty="0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8884-CFEB-E873-9638-8040BF99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2913-2DD3-8246-35B2-FC914661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3C5AD3-66D1-7596-A21F-5987490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Detectie en lokalisatie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15F134-7F36-C790-5F47-102EA470C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0" t="17046" r="20702" b="5715"/>
          <a:stretch/>
        </p:blipFill>
        <p:spPr>
          <a:xfrm rot="16200000">
            <a:off x="6111935" y="900337"/>
            <a:ext cx="6136792" cy="44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0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49681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874C3-0F7D-5455-122F-51AB5763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Hoeken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FB9-AF5E-42C7-FE08-E87176B2F8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Camera zorgt voor correcte hoek bij horizontale rotatie</a:t>
            </a:r>
          </a:p>
          <a:p>
            <a:r>
              <a:rPr lang="nl-BE" dirty="0"/>
              <a:t>Berekeningen op laptop hebben als output de afstand tot het voorwerp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87E5-4618-71A7-86E8-85CFB224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8EDC2-D57E-204F-7E71-264E36A7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933DAEF-FBC3-98BB-99B2-40F4D1AE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3F9588-9AD2-5D13-6B51-898882501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19810" t="17046" r="20702" b="5715"/>
          <a:stretch/>
        </p:blipFill>
        <p:spPr>
          <a:xfrm rot="16200000">
            <a:off x="5785987" y="837273"/>
            <a:ext cx="6210023" cy="45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25BC7-2783-5805-B3C1-BADD15B9D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Beweging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D4B1-BBA9-833E-209C-105020022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2 motoren (Micro Metal Gear Motor 100:1 HP)</a:t>
            </a:r>
          </a:p>
          <a:p>
            <a:r>
              <a:rPr lang="nl-BE" dirty="0"/>
              <a:t>Horizontale rotatie: roterend platform met arm, camera en 2</a:t>
            </a:r>
            <a:r>
              <a:rPr lang="nl-BE" baseline="30000" dirty="0"/>
              <a:t>de</a:t>
            </a:r>
            <a:r>
              <a:rPr lang="nl-BE" dirty="0"/>
              <a:t> motor</a:t>
            </a:r>
          </a:p>
          <a:p>
            <a:r>
              <a:rPr lang="nl-BE" dirty="0"/>
              <a:t>Verticale rotatie: motor op platform verbonden met arm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3DDB0-6963-65AA-2FFD-A8BADBC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FD81-E394-7E86-FF33-CF750CD6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535BE19-1CD8-CF0B-8D60-42B07948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F3CE1736-58FA-CEE1-FF53-8BC72BB6C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28" y="607654"/>
            <a:ext cx="218152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40780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812383-1E2C-0593-3BE3-D56DEB273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Pomp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E717-1B93-CB5A-606B-91B7DF3034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Wanneer armen correct gericht </a:t>
            </a:r>
            <a:r>
              <a:rPr lang="nl-BE" dirty="0">
                <a:sym typeface="Wingdings" panose="05000000000000000000" pitchFamily="2" charset="2"/>
              </a:rPr>
              <a:t> signaal begin werking pomp</a:t>
            </a:r>
          </a:p>
          <a:p>
            <a:r>
              <a:rPr lang="nl-BE" dirty="0" err="1">
                <a:sym typeface="Wingdings" panose="05000000000000000000" pitchFamily="2" charset="2"/>
              </a:rPr>
              <a:t>Whadda</a:t>
            </a:r>
            <a:r>
              <a:rPr lang="nl-BE" dirty="0">
                <a:sym typeface="Wingdings" panose="05000000000000000000" pitchFamily="2" charset="2"/>
              </a:rPr>
              <a:t> WPSE470 waterflowsensor treed in werking voor eventuele aanpassingen van hoek </a:t>
            </a:r>
          </a:p>
          <a:p>
            <a:r>
              <a:rPr lang="nl-BE" dirty="0">
                <a:sym typeface="Wingdings" panose="05000000000000000000" pitchFamily="2" charset="2"/>
              </a:rPr>
              <a:t>Juiste hoeveelheid water + ingerekende verspilling water wegspuiten</a:t>
            </a:r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A08D-D5EF-EEAC-9FE9-44301BE6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1DA2-BB57-AD9E-12B5-F7ABC208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75CB8F-7F64-009D-D0F4-18C7B69D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Blussen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8718F5DC-CE2F-9D0A-B521-AFFC6962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00" y="668156"/>
            <a:ext cx="3542180" cy="53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1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4456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Besluit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81809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671717-52C7-0E8F-8CBA-82691BF1E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CA61-ACBD-CB03-BDBC-7FA6AFD5FF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Detectie van rode objecten</a:t>
            </a:r>
          </a:p>
          <a:p>
            <a:r>
              <a:rPr lang="nl-BE" dirty="0"/>
              <a:t>Schatting afstand tot (rode) object</a:t>
            </a:r>
          </a:p>
          <a:p>
            <a:r>
              <a:rPr lang="nl-BE" dirty="0"/>
              <a:t>Hoekbepaling van arm</a:t>
            </a:r>
          </a:p>
          <a:p>
            <a:r>
              <a:rPr lang="nl-BE" dirty="0"/>
              <a:t>Code arm richten om afstand tot voorwerp te overbruggen</a:t>
            </a:r>
          </a:p>
          <a:p>
            <a:r>
              <a:rPr lang="nl-BE" dirty="0"/>
              <a:t>Berekening diameter mondstuk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3A01F-059C-4587-B76A-B65CAA425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B4A612-97F7-2B20-3DB2-67D253B5060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99E3E-1E5A-E5EF-E353-65D0EB6C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BCEF-6875-4D68-E6BB-B225F0B4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50185B-6923-7C42-87E5-8D5CD634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hebben we al gerealiseerd?</a:t>
            </a:r>
          </a:p>
        </p:txBody>
      </p:sp>
    </p:spTree>
    <p:extLst>
      <p:ext uri="{BB962C8B-B14F-4D97-AF65-F5344CB8AC3E}">
        <p14:creationId xmlns:p14="http://schemas.microsoft.com/office/powerpoint/2010/main" val="1527144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11827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374080-FDE0-F154-2EF7-C8C94C0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3FFA-663B-841C-AB8D-5402BE0BA8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Testen uitvoeren en indien nodig camera kalibreren</a:t>
            </a:r>
          </a:p>
          <a:p>
            <a:r>
              <a:rPr lang="nl-BE" dirty="0"/>
              <a:t>Aanpassingen aan code als verwarring tussen voorwerpen</a:t>
            </a:r>
          </a:p>
          <a:p>
            <a:r>
              <a:rPr lang="nl-BE" dirty="0"/>
              <a:t>Testen foutenmarge water </a:t>
            </a:r>
          </a:p>
          <a:p>
            <a:endParaRPr lang="nl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8CD6-38C8-C526-0B17-94D0463F1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BE" dirty="0"/>
              <a:t>Richten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11B4-F1E3-FAFC-E95A-C1AE5891E7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nl-BE" dirty="0"/>
              <a:t>Testen correctheid motors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9F1-6CBB-431E-4C1F-357F61F5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4B3D-FE69-DD51-2A8E-A739C269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7D18A09-467D-D5A0-79C1-C8F36D79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moeten we nog doen?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755046-C32F-C708-4CE7-C5D4AD008E4F}"/>
              </a:ext>
            </a:extLst>
          </p:cNvPr>
          <p:cNvSpPr txBox="1">
            <a:spLocks/>
          </p:cNvSpPr>
          <p:nvPr/>
        </p:nvSpPr>
        <p:spPr>
          <a:xfrm>
            <a:off x="6172200" y="2971262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Arduino</a:t>
            </a:r>
            <a:endParaRPr lang="nl-BE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31954D0-091D-E2C6-883E-8F77B5B8D7B5}"/>
              </a:ext>
            </a:extLst>
          </p:cNvPr>
          <p:cNvSpPr txBox="1">
            <a:spLocks/>
          </p:cNvSpPr>
          <p:nvPr/>
        </p:nvSpPr>
        <p:spPr>
          <a:xfrm>
            <a:off x="6194427" y="3787557"/>
            <a:ext cx="5445000" cy="54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None/>
              <a:defRPr sz="24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20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8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None/>
              <a:defRPr sz="1600" b="1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Constructie afmaken</a:t>
            </a:r>
          </a:p>
        </p:txBody>
      </p:sp>
    </p:spTree>
    <p:extLst>
      <p:ext uri="{BB962C8B-B14F-4D97-AF65-F5344CB8AC3E}">
        <p14:creationId xmlns:p14="http://schemas.microsoft.com/office/powerpoint/2010/main" val="6107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017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A032CF-9302-46B3-9566-34644DB13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Foto slide 4: </a:t>
            </a:r>
            <a:r>
              <a:rPr lang="en-GB" dirty="0">
                <a:hlinkClick r:id="rId2"/>
              </a:rPr>
              <a:t>Atlanta Fire Sprinkler System Maintenance, Inspection | Fire Systems, Inc</a:t>
            </a:r>
            <a:endParaRPr lang="en-GB" dirty="0"/>
          </a:p>
          <a:p>
            <a:r>
              <a:rPr lang="en-GB" dirty="0" err="1"/>
              <a:t>Foto</a:t>
            </a:r>
            <a:r>
              <a:rPr lang="en-GB" dirty="0"/>
              <a:t> slide 5: </a:t>
            </a:r>
            <a:r>
              <a:rPr lang="en-GB" dirty="0">
                <a:hlinkClick r:id="rId3"/>
              </a:rPr>
              <a:t>Fire Fighting – Home (fsip.co.uk)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F1553-03FA-9C76-A5E3-1A99E482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45B18-4417-2586-DD6A-F7E99909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79574-779C-D2D4-7D15-657E3D15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70909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51642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EA8CF-3994-1FFA-0C9E-9EB2977A5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Voordelen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AF50-484D-6AE8-9418-FFA929CF1F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Grote brandveiligheid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Snelle interventie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1CDF1-6E17-BF7F-82AB-7173C4F9C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00" y="3892136"/>
            <a:ext cx="5445000" cy="540000"/>
          </a:xfrm>
        </p:spPr>
        <p:txBody>
          <a:bodyPr/>
          <a:lstStyle/>
          <a:p>
            <a:r>
              <a:rPr lang="nl-BE" dirty="0"/>
              <a:t>Nadelen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6CF8B-90F6-FCB0-E8E9-8CCE990C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16" y="4472271"/>
            <a:ext cx="5445000" cy="3837658"/>
          </a:xfrm>
        </p:spPr>
        <p:txBody>
          <a:bodyPr/>
          <a:lstStyle/>
          <a:p>
            <a:r>
              <a:rPr lang="nl-BE" dirty="0"/>
              <a:t>Aanleg en onderhoud is duur</a:t>
            </a:r>
          </a:p>
          <a:p>
            <a:r>
              <a:rPr lang="nl-BE" dirty="0"/>
              <a:t>Meer kans op waterschade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B946-D486-D6C1-6DD9-A5C5EF0F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9AFAC-3A12-E2B6-A9EC-CA4C249D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1F8AC3-73E1-E471-9B9F-8B42E87A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Sprinklers</a:t>
            </a:r>
          </a:p>
        </p:txBody>
      </p:sp>
      <p:pic>
        <p:nvPicPr>
          <p:cNvPr id="10" name="Picture 9" descr="A close-up of a faucet&#10;&#10;Description automatically generated with medium confidence">
            <a:extLst>
              <a:ext uri="{FF2B5EF4-FFF2-40B4-BE49-F238E27FC236}">
                <a16:creationId xmlns:a16="http://schemas.microsoft.com/office/drawing/2014/main" id="{73A5BC58-5F7E-6950-F8A1-11A16C7E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518" y="1733521"/>
            <a:ext cx="5079682" cy="33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A5A3FA-2471-33E6-C4CA-FD1C8983F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Stationair Brandblusapparaat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6FEA-1CE7-C885-87FA-0BB5258E2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BE" dirty="0"/>
              <a:t>Veel goedkopere aanleg</a:t>
            </a:r>
          </a:p>
          <a:p>
            <a:r>
              <a:rPr lang="nl-BE" dirty="0"/>
              <a:t>Minder kans op waterschade</a:t>
            </a:r>
          </a:p>
          <a:p>
            <a:r>
              <a:rPr lang="nl-BE" dirty="0"/>
              <a:t>Snelle interventie</a:t>
            </a:r>
          </a:p>
          <a:p>
            <a:r>
              <a:rPr lang="nl-BE" dirty="0"/>
              <a:t>Betrouwbaar</a:t>
            </a:r>
          </a:p>
          <a:p>
            <a:r>
              <a:rPr lang="nl-BE" dirty="0"/>
              <a:t>Doeltreffend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55F19-5251-13C3-BEF7-2ABE59DE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3723C-0DE1-1D53-5C90-300368DB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81D320-F946-A6C8-94E6-A9B6FA2F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pic>
        <p:nvPicPr>
          <p:cNvPr id="1026" name="Picture 2" descr="Fire Fighting – Home">
            <a:extLst>
              <a:ext uri="{FF2B5EF4-FFF2-40B4-BE49-F238E27FC236}">
                <a16:creationId xmlns:a16="http://schemas.microsoft.com/office/drawing/2014/main" id="{5205B291-E1E4-8542-7472-7BB1E57C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69" y="1195484"/>
            <a:ext cx="4467031" cy="44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72C954-C83C-EE79-685B-900385B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554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Inleiding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Ontwerp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Stappen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Detectie en lokalisatie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Richten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Blussen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hebben we al gerealiseerd?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Wat moeten we nog doen?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>
                <a:solidFill>
                  <a:schemeClr val="bg2">
                    <a:lumMod val="75000"/>
                  </a:schemeClr>
                </a:solidFill>
              </a:rPr>
              <a:t>Bibliografie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9D861-BADE-1735-BC5D-FB0CE4C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3E00C-3A77-A444-8280-8A8A5D17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F2F4D-955A-2213-B685-181EC6CE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394970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9ECBD8-6C37-DF21-C7D1-76031C192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Apparaat: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7A6AD-0680-90B1-1A43-11D8D936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9566376" cy="383765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Zelfstandig branden detecteren </a:t>
            </a:r>
          </a:p>
          <a:p>
            <a:r>
              <a:rPr lang="nl-BE" dirty="0"/>
              <a:t>Arm richten naar brand</a:t>
            </a:r>
          </a:p>
          <a:p>
            <a:r>
              <a:rPr lang="nl-BE" dirty="0"/>
              <a:t>Water richting brand spuiten</a:t>
            </a:r>
          </a:p>
          <a:p>
            <a:r>
              <a:rPr lang="nl-BE" dirty="0"/>
              <a:t>Stoppen wanneer de brand geblust is</a:t>
            </a:r>
          </a:p>
          <a:p>
            <a:r>
              <a:rPr lang="nl-BE" dirty="0"/>
              <a:t>Automatisch en zelfstandige werking</a:t>
            </a:r>
          </a:p>
          <a:p>
            <a:r>
              <a:rPr lang="nl-BE" dirty="0"/>
              <a:t>Manuele </a:t>
            </a:r>
            <a:r>
              <a:rPr lang="nl-BE" dirty="0" err="1"/>
              <a:t>override</a:t>
            </a:r>
            <a:endParaRPr lang="nl-BE" dirty="0"/>
          </a:p>
          <a:p>
            <a:r>
              <a:rPr lang="nl-BE" dirty="0"/>
              <a:t>Communicatie met PC</a:t>
            </a:r>
          </a:p>
          <a:p>
            <a:r>
              <a:rPr lang="nl-BE" dirty="0"/>
              <a:t>Makkelijk vervoerbaar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7579B8-7955-A479-8061-A697AD7FCD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E5C4A-49E1-AA24-9149-D56858DB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7ABC-E36B-0042-7A2D-70754CF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4A73F5-8B78-608F-EA59-E173886C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Klantenvereisten</a:t>
            </a:r>
          </a:p>
        </p:txBody>
      </p:sp>
    </p:spTree>
    <p:extLst>
      <p:ext uri="{BB962C8B-B14F-4D97-AF65-F5344CB8AC3E}">
        <p14:creationId xmlns:p14="http://schemas.microsoft.com/office/powerpoint/2010/main" val="413230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81AE78-428E-13CC-6226-A5C465D8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6356645" cy="4464000"/>
          </a:xfrm>
        </p:spPr>
        <p:txBody>
          <a:bodyPr>
            <a:normAutofit/>
          </a:bodyPr>
          <a:lstStyle/>
          <a:p>
            <a:r>
              <a:rPr lang="nl-NL" dirty="0"/>
              <a:t>Detectie- en blusoppervlak: 7m x 6m op 3m afstand </a:t>
            </a:r>
          </a:p>
          <a:p>
            <a:r>
              <a:rPr lang="nl-NL" dirty="0"/>
              <a:t>Totale uitwijking horizontaal: 90°  </a:t>
            </a:r>
          </a:p>
          <a:p>
            <a:r>
              <a:rPr lang="nl-NL" dirty="0"/>
              <a:t>Totale uitwijking verticaal: 90° </a:t>
            </a:r>
          </a:p>
          <a:p>
            <a:r>
              <a:rPr lang="nl-NL" dirty="0"/>
              <a:t>Massa robot: max. 20 kg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50E7F-80AA-8E9A-EF03-8D40BDF0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34959-3706-F8EB-3CA3-2037F91E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3724A-A730-DA08-AB36-3693D93D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25199BC3-BF3B-B38D-7141-72062727E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2755" y="1650989"/>
            <a:ext cx="5969953" cy="31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8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FE6BC4-0D8C-95B2-0931-92DC0B46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Minimale watersnelheid</a:t>
            </a:r>
          </a:p>
          <a:p>
            <a:r>
              <a:rPr lang="nl-NL" dirty="0"/>
              <a:t>Hoeveelheid water per blussing + foutenmarge</a:t>
            </a:r>
          </a:p>
          <a:p>
            <a:r>
              <a:rPr lang="nl-NL" dirty="0"/>
              <a:t>Hoeveelheid beschikbaar water: 10L </a:t>
            </a:r>
          </a:p>
          <a:p>
            <a:r>
              <a:rPr lang="nl-NL" dirty="0"/>
              <a:t>Elektronica afgeschermd van water 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12A62-C82F-6BC3-6A00-8DC08B5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Groep Wetenschappen &amp; Techonologie - Ingenieurswetenschappen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FCE7-79E4-0BCC-B4EF-3D53535C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BECF8-8AB9-D453-127F-A91755B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Ontwerpspecificaties</a:t>
            </a:r>
          </a:p>
        </p:txBody>
      </p:sp>
      <p:pic>
        <p:nvPicPr>
          <p:cNvPr id="7" name="Picture 6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C84ACC25-C22E-1100-8E10-1DC6391E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0" y="3942879"/>
            <a:ext cx="8337159" cy="22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5546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727</Words>
  <Application>Microsoft Office PowerPoint</Application>
  <PresentationFormat>Breedbeeld</PresentationFormat>
  <Paragraphs>234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24</vt:i4>
      </vt:variant>
    </vt:vector>
  </HeadingPairs>
  <TitlesOfParts>
    <vt:vector size="28" baseType="lpstr">
      <vt:lpstr>Arial</vt:lpstr>
      <vt:lpstr>Calibri</vt:lpstr>
      <vt:lpstr>KU Leuven</vt:lpstr>
      <vt:lpstr>KU Leuven Sedes</vt:lpstr>
      <vt:lpstr>Smart Fire Extinguisher</vt:lpstr>
      <vt:lpstr>Overzicht</vt:lpstr>
      <vt:lpstr>Overzicht</vt:lpstr>
      <vt:lpstr>Sprinklers</vt:lpstr>
      <vt:lpstr>Oplossing</vt:lpstr>
      <vt:lpstr>Overzicht</vt:lpstr>
      <vt:lpstr>Klantenvereisten</vt:lpstr>
      <vt:lpstr>Ontwerpspecificaties</vt:lpstr>
      <vt:lpstr>Ontwerpspecificaties</vt:lpstr>
      <vt:lpstr>Ontwerp</vt:lpstr>
      <vt:lpstr>Overzicht</vt:lpstr>
      <vt:lpstr>Overzicht</vt:lpstr>
      <vt:lpstr>Detectie en lokalisatie</vt:lpstr>
      <vt:lpstr>Overzicht</vt:lpstr>
      <vt:lpstr>Richten</vt:lpstr>
      <vt:lpstr>Richten</vt:lpstr>
      <vt:lpstr>Overzicht</vt:lpstr>
      <vt:lpstr>Blussen</vt:lpstr>
      <vt:lpstr>Overzicht</vt:lpstr>
      <vt:lpstr>Wat hebben we al gerealiseerd?</vt:lpstr>
      <vt:lpstr>Overzicht</vt:lpstr>
      <vt:lpstr>Wat moeten we nog doen?</vt:lpstr>
      <vt:lpstr>Overzicht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2023-03-31T09:04:42Z</dcterms:modified>
</cp:coreProperties>
</file>