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4" dt="2023-03-29T18:11:55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30/03/2023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30/03/2023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30/03/2023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30/03/2023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30/03/2023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D3BD-4062-21A4-F2B8-1E5856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Solid </a:t>
            </a:r>
            <a:r>
              <a:rPr lang="nl-BE" dirty="0" err="1">
                <a:highlight>
                  <a:srgbClr val="FFFF00"/>
                </a:highlight>
              </a:rPr>
              <a:t>edge</a:t>
            </a:r>
            <a:r>
              <a:rPr lang="nl-BE" dirty="0">
                <a:highlight>
                  <a:srgbClr val="FFFF00"/>
                </a:highlight>
              </a:rPr>
              <a:t> ontwerp hier smijten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5625" y="2116378"/>
            <a:ext cx="5421575" cy="540000"/>
          </a:xfrm>
        </p:spPr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23" y="2785860"/>
            <a:ext cx="5421575" cy="3837658"/>
          </a:xfrm>
        </p:spPr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796" y="2116378"/>
            <a:ext cx="5445000" cy="540000"/>
          </a:xfrm>
        </p:spPr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802" y="2785860"/>
            <a:ext cx="5445000" cy="829238"/>
          </a:xfrm>
        </p:spPr>
        <p:txBody>
          <a:bodyPr/>
          <a:lstStyle/>
          <a:p>
            <a:r>
              <a:rPr lang="nl-BE" dirty="0"/>
              <a:t>Testen hoe accuraat de motoren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B66C74-4CD6-CECD-8E9D-B79FCB9D8AC0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27F96A-5D73-BB25-B0BB-009988E594D2}"/>
              </a:ext>
            </a:extLst>
          </p:cNvPr>
          <p:cNvSpPr txBox="1">
            <a:spLocks/>
          </p:cNvSpPr>
          <p:nvPr/>
        </p:nvSpPr>
        <p:spPr>
          <a:xfrm>
            <a:off x="632796" y="3543202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Constructie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</a:t>
            </a:r>
            <a:r>
              <a:rPr lang="nl-NL" dirty="0">
                <a:highlight>
                  <a:srgbClr val="FFFF00"/>
                </a:highlight>
              </a:rPr>
              <a:t> </a:t>
            </a:r>
          </a:p>
          <a:p>
            <a:r>
              <a:rPr lang="nl-NL" dirty="0"/>
              <a:t>Hoeveelheid water per blussing + foutenmarge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733</Words>
  <Application>Microsoft Office PowerPoint</Application>
  <PresentationFormat>Breedbeeld</PresentationFormat>
  <Paragraphs>235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2023-03-30T19:55:15Z</dcterms:modified>
</cp:coreProperties>
</file>