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1"/>
  </p:notesMasterIdLst>
  <p:handoutMasterIdLst>
    <p:handoutMasterId r:id="rId32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5" r:id="rId16"/>
    <p:sldId id="278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7" r:id="rId29"/>
    <p:sldId id="266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15" dt="2023-03-17T16:20:59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17/03/2023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17/03/2023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17/03/2023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17/03/2023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17/03/2023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17/03/2023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17/03/2023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17/03/2023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17/03/2023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17/03/2023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17/03/2023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17/03/2023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5D3BD-4062-21A4-F2B8-1E5856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Solid </a:t>
            </a:r>
            <a:r>
              <a:rPr lang="nl-BE" dirty="0" err="1">
                <a:highlight>
                  <a:srgbClr val="FFFF00"/>
                </a:highlight>
              </a:rPr>
              <a:t>edge</a:t>
            </a:r>
            <a:r>
              <a:rPr lang="nl-BE" dirty="0">
                <a:highlight>
                  <a:srgbClr val="FFFF00"/>
                </a:highlight>
              </a:rPr>
              <a:t> ontwerp hier smijten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6CA4D-3EDC-CE3A-786A-89111BF9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D6E37-188E-BC36-36B0-C6370F8210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6E6CAA-3293-D6E1-0A4D-039004879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DBFE-D3FE-1387-BA67-625EF384D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F0558-F00A-114C-6B48-D1838785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60163-4EDC-555E-AF0B-F213A853B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CD6E7-7BEB-43CA-BAC3-3583013C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03EA-F528-03E2-B2CE-D8B49532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AC288B-14AE-B4BB-2989-320F9885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</p:spTree>
    <p:extLst>
      <p:ext uri="{BB962C8B-B14F-4D97-AF65-F5344CB8AC3E}">
        <p14:creationId xmlns:p14="http://schemas.microsoft.com/office/powerpoint/2010/main" val="306142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8FCE-D50B-BC62-DBE6-C01D56B46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1780E-C405-5AA6-7129-327C61D84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C34-B84F-CA87-D0E8-90E875879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F2141-3346-F007-9E06-950D19EE64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DE5A-4540-0CF3-F8C4-AE75A868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450DFD-699D-E425-7D92-58D7D08A99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74298-31FF-3DCD-E198-4E7B2CD01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79B9-C46E-4F34-9308-5DF81568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BDD30-B952-966D-46F8-77F78A8C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342C2-F4F8-C603-39C1-B6A28F1342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3AC6-1BD0-A2B7-2AC3-01E1C244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45F1-8215-93FD-1ADA-4E7961BD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757148-75C1-E36E-FC7B-62359836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144587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0AF46-65B7-D5F6-05E6-E21379E4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1A00F-E0D2-4C00-0678-32E55783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7AFD2-E0BB-A1F5-B919-E51E216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29BCE4-9E98-F904-19C5-E30F0853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57805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138785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09B4CD-97F0-7E55-5F8D-13309E2F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DC844-D447-9B8F-A0FD-3AE100ED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C65A-BB97-6423-4D18-606EC0A5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003ADC-F3BA-AD81-FE60-BE53DFC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2219760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sprinkler: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Armen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4098637" cy="4464000"/>
          </a:xfrm>
        </p:spPr>
        <p:txBody>
          <a:bodyPr>
            <a:normAutofit fontScale="92500"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Maximale uitwijking horizontaal: 90°  </a:t>
            </a:r>
          </a:p>
          <a:p>
            <a:r>
              <a:rPr lang="nl-NL" dirty="0"/>
              <a:t>Maximale uitwijking verticaal: (nog te bepalen volgens hoogte robot) --&gt; min. afstand is 3m, max. afstand is 10,44m </a:t>
            </a:r>
          </a:p>
          <a:p>
            <a:r>
              <a:rPr lang="nl-NL" dirty="0"/>
              <a:t>Massa robot: </a:t>
            </a:r>
          </a:p>
          <a:p>
            <a:r>
              <a:rPr lang="nl-NL" dirty="0"/>
              <a:t>Afmetingen robot: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652</Words>
  <Application>Microsoft Office PowerPoint</Application>
  <PresentationFormat>Widescreen</PresentationFormat>
  <Paragraphs>230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Detectie en lokalisatie</vt:lpstr>
      <vt:lpstr>Overzicht</vt:lpstr>
      <vt:lpstr>Richten</vt:lpstr>
      <vt:lpstr>Richten</vt:lpstr>
      <vt:lpstr>Overzicht</vt:lpstr>
      <vt:lpstr>Blussen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Besluit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2023-03-17T16:28:03Z</dcterms:modified>
</cp:coreProperties>
</file>