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A1328E-28A1-42F4-B297-873B0D7D978D}" v="24" dt="2023-07-27T05:42:06.8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그림 4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E4185193-61CD-F6CB-75D7-17489EA759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그림 4" descr="텍스트, 스크린샷, 그래픽, 폰트이(가) 표시된 사진&#10;&#10;자동 생성된 설명">
            <a:extLst>
              <a:ext uri="{FF2B5EF4-FFF2-40B4-BE49-F238E27FC236}">
                <a16:creationId xmlns:a16="http://schemas.microsoft.com/office/drawing/2014/main" id="{53C4F40E-2A94-0267-FF07-C8663315BC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5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224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그림 4" descr="텍스트, 스크린샷, 폰트, 도표이(가) 표시된 사진&#10;&#10;자동 생성된 설명">
            <a:extLst>
              <a:ext uri="{FF2B5EF4-FFF2-40B4-BE49-F238E27FC236}">
                <a16:creationId xmlns:a16="http://schemas.microsoft.com/office/drawing/2014/main" id="{00868250-D6E7-908E-049F-57C333D431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5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737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그림 4" descr="텍스트, 스크린샷, 원, 폰트이(가) 표시된 사진&#10;&#10;자동 생성된 설명">
            <a:extLst>
              <a:ext uri="{FF2B5EF4-FFF2-40B4-BE49-F238E27FC236}">
                <a16:creationId xmlns:a16="http://schemas.microsoft.com/office/drawing/2014/main" id="{DE1B2B5C-0D12-2DDD-A07B-8BDFDC9CAE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291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그림 4" descr="텍스트, 과일, 스크린샷, 딸기이(가) 표시된 사진&#10;&#10;자동 생성된 설명">
            <a:extLst>
              <a:ext uri="{FF2B5EF4-FFF2-40B4-BE49-F238E27FC236}">
                <a16:creationId xmlns:a16="http://schemas.microsoft.com/office/drawing/2014/main" id="{0A962DF6-15CB-7889-0FD9-A6E1389D3C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98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13</cp:revision>
  <dcterms:created xsi:type="dcterms:W3CDTF">2023-07-27T05:41:21Z</dcterms:created>
  <dcterms:modified xsi:type="dcterms:W3CDTF">2023-07-27T05:42:37Z</dcterms:modified>
</cp:coreProperties>
</file>