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4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2.png"/><Relationship Id="rId1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6318746"/>
            <a:ext cx="20749128" cy="9385114"/>
            <a:chOff x="-533333" y="6318746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318746"/>
              <a:ext cx="20749128" cy="9385114"/>
              <a:chOff x="-533333" y="6318746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1507915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318746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230149"/>
              <a:ext cx="972009" cy="492233"/>
              <a:chOff x="7541859" y="9230149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230149"/>
                <a:ext cx="972009" cy="492233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3790" y="2730770"/>
            <a:ext cx="3271632" cy="12012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847" y="3337675"/>
            <a:ext cx="5898050" cy="22914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713" y="397646"/>
            <a:ext cx="3317480" cy="53330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44544" y="367808"/>
            <a:ext cx="3093537" cy="5466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333" y="3043807"/>
            <a:ext cx="7275376" cy="4588945"/>
            <a:chOff x="1333333" y="3043807"/>
            <a:chExt cx="7275376" cy="4588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333" y="3043807"/>
              <a:ext cx="7275376" cy="4588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6122" y="3043807"/>
            <a:ext cx="7275376" cy="4607992"/>
            <a:chOff x="9686122" y="3043807"/>
            <a:chExt cx="7275376" cy="46079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6122" y="3043807"/>
              <a:ext cx="7275376" cy="4607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6804" y="7276499"/>
            <a:ext cx="5848434" cy="712505"/>
            <a:chOff x="2046804" y="7276499"/>
            <a:chExt cx="5848434" cy="712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804" y="7276499"/>
              <a:ext cx="5848434" cy="7125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9593" y="7276499"/>
            <a:ext cx="5848434" cy="712505"/>
            <a:chOff x="10399593" y="7276499"/>
            <a:chExt cx="5848434" cy="7125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9593" y="7276499"/>
              <a:ext cx="5848434" cy="7125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5973" y="8188688"/>
            <a:ext cx="8089288" cy="93698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0602" y="8188688"/>
            <a:ext cx="8397240" cy="12568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0878" y="7354974"/>
            <a:ext cx="6712639" cy="657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33354" y="7331174"/>
            <a:ext cx="7144782" cy="657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3279" y="322287"/>
            <a:ext cx="2373334" cy="657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0412" y="320695"/>
            <a:ext cx="14684982" cy="6570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8515" y="9796262"/>
            <a:ext cx="16499104" cy="76190"/>
            <a:chOff x="948515" y="9796262"/>
            <a:chExt cx="16499104" cy="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8515" y="9796262"/>
              <a:ext cx="16499104" cy="7619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2803" y="1351040"/>
            <a:ext cx="4442268" cy="65707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0425" y="1559091"/>
            <a:ext cx="6560818" cy="17040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33333" y="3043807"/>
            <a:ext cx="952381" cy="952381"/>
            <a:chOff x="1333333" y="3043807"/>
            <a:chExt cx="952381" cy="95238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3333" y="3043807"/>
              <a:ext cx="952381" cy="9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07882" y="3043807"/>
            <a:ext cx="952381" cy="952381"/>
            <a:chOff x="9707882" y="3043807"/>
            <a:chExt cx="952381" cy="95238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07882" y="3043807"/>
              <a:ext cx="952381" cy="95238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9051" y="2869838"/>
            <a:ext cx="1201728" cy="140705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679455" y="2869838"/>
            <a:ext cx="1249985" cy="1407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333" y="3043807"/>
            <a:ext cx="7275376" cy="4588945"/>
            <a:chOff x="1333333" y="3043807"/>
            <a:chExt cx="7275376" cy="4588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333" y="3043807"/>
              <a:ext cx="7275376" cy="4588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6122" y="3043807"/>
            <a:ext cx="7275376" cy="4607992"/>
            <a:chOff x="9686122" y="3043807"/>
            <a:chExt cx="7275376" cy="46079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6122" y="3043807"/>
              <a:ext cx="7275376" cy="4607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6804" y="7276499"/>
            <a:ext cx="5848434" cy="712505"/>
            <a:chOff x="2046804" y="7276499"/>
            <a:chExt cx="5848434" cy="712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804" y="7276499"/>
              <a:ext cx="5848434" cy="7125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9593" y="7276499"/>
            <a:ext cx="5848434" cy="712505"/>
            <a:chOff x="10399593" y="7276499"/>
            <a:chExt cx="5848434" cy="7125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9593" y="7276499"/>
              <a:ext cx="5848434" cy="7125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202" y="8188688"/>
            <a:ext cx="8432697" cy="93698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67354" y="8188688"/>
            <a:ext cx="8500802" cy="12568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0954" y="7354974"/>
            <a:ext cx="7541763" cy="657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1250" y="7331174"/>
            <a:ext cx="7755773" cy="657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3279" y="322287"/>
            <a:ext cx="2373334" cy="657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16812" y="320695"/>
            <a:ext cx="13192192" cy="6570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8515" y="9796262"/>
            <a:ext cx="16499104" cy="76190"/>
            <a:chOff x="948515" y="9796262"/>
            <a:chExt cx="16499104" cy="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8515" y="9796262"/>
              <a:ext cx="16499104" cy="7619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0901" y="1559091"/>
            <a:ext cx="8446123" cy="17040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33333" y="3043807"/>
            <a:ext cx="952381" cy="952381"/>
            <a:chOff x="1333333" y="3043807"/>
            <a:chExt cx="952381" cy="9523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3333" y="3043807"/>
              <a:ext cx="952381" cy="9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07882" y="3043807"/>
            <a:ext cx="952381" cy="952381"/>
            <a:chOff x="9707882" y="3043807"/>
            <a:chExt cx="952381" cy="95238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07882" y="3043807"/>
              <a:ext cx="952381" cy="95238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9051" y="2869838"/>
            <a:ext cx="1201728" cy="140705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79455" y="2869838"/>
            <a:ext cx="1249985" cy="1407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컴퓨터, 개인용 컴퓨터, 출력 장치이(가) 표시된 사진&#10;&#10;자동 생성된 설명">
            <a:extLst>
              <a:ext uri="{FF2B5EF4-FFF2-40B4-BE49-F238E27FC236}">
                <a16:creationId xmlns:a16="http://schemas.microsoft.com/office/drawing/2014/main" id="{737E5CD4-8A01-4CEC-F540-D87C4ADD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2DD130A-5DF9-09A7-543A-9BC49821A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김종민</cp:lastModifiedBy>
  <cp:revision>2</cp:revision>
  <dcterms:created xsi:type="dcterms:W3CDTF">2023-12-06T02:42:25Z</dcterms:created>
  <dcterms:modified xsi:type="dcterms:W3CDTF">2023-12-05T23:46:49Z</dcterms:modified>
</cp:coreProperties>
</file>