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257" r:id="rId2"/>
    <p:sldId id="256" r:id="rId3"/>
    <p:sldId id="258" r:id="rId4"/>
    <p:sldId id="262" r:id="rId5"/>
    <p:sldId id="260" r:id="rId6"/>
    <p:sldId id="263" r:id="rId7"/>
    <p:sldId id="288" r:id="rId8"/>
    <p:sldId id="261" r:id="rId9"/>
    <p:sldId id="289" r:id="rId10"/>
    <p:sldId id="302" r:id="rId11"/>
    <p:sldId id="303" r:id="rId12"/>
    <p:sldId id="264" r:id="rId13"/>
    <p:sldId id="276" r:id="rId14"/>
    <p:sldId id="280" r:id="rId15"/>
    <p:sldId id="265" r:id="rId16"/>
    <p:sldId id="271" r:id="rId17"/>
    <p:sldId id="319" r:id="rId18"/>
    <p:sldId id="272" r:id="rId19"/>
    <p:sldId id="270" r:id="rId20"/>
    <p:sldId id="273" r:id="rId21"/>
    <p:sldId id="274" r:id="rId22"/>
    <p:sldId id="277" r:id="rId23"/>
    <p:sldId id="278" r:id="rId24"/>
    <p:sldId id="279" r:id="rId25"/>
    <p:sldId id="281" r:id="rId26"/>
    <p:sldId id="301" r:id="rId27"/>
    <p:sldId id="266" r:id="rId28"/>
    <p:sldId id="283" r:id="rId29"/>
    <p:sldId id="284" r:id="rId30"/>
    <p:sldId id="291" r:id="rId31"/>
    <p:sldId id="267" r:id="rId32"/>
    <p:sldId id="293" r:id="rId33"/>
    <p:sldId id="295" r:id="rId34"/>
    <p:sldId id="294" r:id="rId35"/>
    <p:sldId id="292" r:id="rId36"/>
    <p:sldId id="305" r:id="rId37"/>
    <p:sldId id="306" r:id="rId38"/>
    <p:sldId id="307" r:id="rId39"/>
    <p:sldId id="299" r:id="rId40"/>
    <p:sldId id="300" r:id="rId41"/>
    <p:sldId id="320" r:id="rId42"/>
    <p:sldId id="308" r:id="rId43"/>
    <p:sldId id="309" r:id="rId44"/>
    <p:sldId id="312" r:id="rId45"/>
    <p:sldId id="310" r:id="rId46"/>
    <p:sldId id="311" r:id="rId47"/>
    <p:sldId id="313" r:id="rId48"/>
    <p:sldId id="314" r:id="rId49"/>
    <p:sldId id="315" r:id="rId50"/>
    <p:sldId id="316" r:id="rId51"/>
    <p:sldId id="317" r:id="rId52"/>
    <p:sldId id="318" r:id="rId53"/>
    <p:sldId id="268" r:id="rId54"/>
    <p:sldId id="286" r:id="rId55"/>
    <p:sldId id="287" r:id="rId56"/>
    <p:sldId id="290" r:id="rId57"/>
  </p:sldIdLst>
  <p:sldSz cx="12192000" cy="6858000"/>
  <p:notesSz cx="6858000" cy="9144000"/>
  <p:embeddedFontLst>
    <p:embeddedFont>
      <p:font typeface="공체 Bold" panose="00000800000000000000" pitchFamily="2" charset="-127"/>
      <p:bold r:id="rId59"/>
    </p:embeddedFont>
    <p:embeddedFont>
      <p:font typeface="공체 Light" panose="00000300000000000000" pitchFamily="2" charset="-127"/>
      <p:regular r:id="rId60"/>
    </p:embeddedFont>
    <p:embeddedFont>
      <p:font typeface="공체 Medium" panose="00000600000000000000" pitchFamily="2" charset="-127"/>
      <p:regular r:id="rId61"/>
    </p:embeddedFont>
    <p:embeddedFont>
      <p:font typeface="맑은 고딕" panose="020B0503020000020004" pitchFamily="50" charset="-127"/>
      <p:regular r:id="rId62"/>
      <p:bold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b" id="{849E2AE6-BD4A-48D1-AA6B-CCCBBA0DCA16}">
          <p14:sldIdLst>
            <p14:sldId id="257"/>
          </p14:sldIdLst>
        </p14:section>
        <p14:section name="opening" id="{4DF0BD87-C82D-4CB7-A157-D69B73A13BF1}">
          <p14:sldIdLst>
            <p14:sldId id="256"/>
          </p14:sldIdLst>
        </p14:section>
        <p14:section name="index" id="{FF51158B-57BB-4E1A-9906-E9D7989AEA4C}">
          <p14:sldIdLst>
            <p14:sldId id="258"/>
          </p14:sldIdLst>
        </p14:section>
        <p14:section name="main / 1" id="{C8ABC519-D12A-41F8-B5C5-87D45CD7EB2F}">
          <p14:sldIdLst>
            <p14:sldId id="262"/>
            <p14:sldId id="260"/>
          </p14:sldIdLst>
        </p14:section>
        <p14:section name="main / 2" id="{3AC029AA-B80B-401C-83DC-9071A586897B}">
          <p14:sldIdLst>
            <p14:sldId id="263"/>
            <p14:sldId id="288"/>
            <p14:sldId id="261"/>
            <p14:sldId id="289"/>
            <p14:sldId id="302"/>
            <p14:sldId id="303"/>
          </p14:sldIdLst>
        </p14:section>
        <p14:section name="main / 3" id="{44C46B6B-B13B-4931-8438-7AECC478DDA9}">
          <p14:sldIdLst>
            <p14:sldId id="264"/>
            <p14:sldId id="276"/>
            <p14:sldId id="280"/>
            <p14:sldId id="265"/>
            <p14:sldId id="271"/>
            <p14:sldId id="319"/>
            <p14:sldId id="272"/>
            <p14:sldId id="270"/>
            <p14:sldId id="273"/>
            <p14:sldId id="274"/>
            <p14:sldId id="277"/>
            <p14:sldId id="278"/>
            <p14:sldId id="279"/>
            <p14:sldId id="281"/>
            <p14:sldId id="301"/>
          </p14:sldIdLst>
        </p14:section>
        <p14:section name="main / 4" id="{1DEFB664-E398-4102-9522-B4452EF3FFBE}">
          <p14:sldIdLst>
            <p14:sldId id="266"/>
            <p14:sldId id="283"/>
            <p14:sldId id="284"/>
            <p14:sldId id="291"/>
            <p14:sldId id="267"/>
            <p14:sldId id="293"/>
            <p14:sldId id="295"/>
            <p14:sldId id="294"/>
            <p14:sldId id="292"/>
            <p14:sldId id="305"/>
            <p14:sldId id="306"/>
            <p14:sldId id="307"/>
            <p14:sldId id="299"/>
            <p14:sldId id="300"/>
            <p14:sldId id="320"/>
            <p14:sldId id="308"/>
            <p14:sldId id="309"/>
            <p14:sldId id="312"/>
            <p14:sldId id="310"/>
            <p14:sldId id="311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main / 5" id="{BCCD2812-1595-410C-B800-C91704DE8FCE}">
          <p14:sldIdLst>
            <p14:sldId id="268"/>
            <p14:sldId id="286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1CE"/>
    <a:srgbClr val="7D7D7D"/>
    <a:srgbClr val="EBECF0"/>
    <a:srgbClr val="3D3D5F"/>
    <a:srgbClr val="ACB0C0"/>
    <a:srgbClr val="EEEDEA"/>
    <a:srgbClr val="EEEDF0"/>
    <a:srgbClr val="EEECF0"/>
    <a:srgbClr val="CF1419"/>
    <a:srgbClr val="CF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763BF-296D-457C-AC69-7AD945FA69EB}" v="1077" dt="2023-11-14T15:53:17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6062" autoAdjust="0"/>
  </p:normalViewPr>
  <p:slideViewPr>
    <p:cSldViewPr snapToGrid="0">
      <p:cViewPr varScale="1">
        <p:scale>
          <a:sx n="101" d="100"/>
          <a:sy n="101" d="100"/>
        </p:scale>
        <p:origin x="2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주 이" userId="4bec468bcfc325e2" providerId="LiveId" clId="{CA0763BF-296D-457C-AC69-7AD945FA69EB}"/>
    <pc:docChg chg="undo redo custSel addSld delSld modSld sldOrd addSection delSection modSection">
      <pc:chgData name="민주 이" userId="4bec468bcfc325e2" providerId="LiveId" clId="{CA0763BF-296D-457C-AC69-7AD945FA69EB}" dt="2023-11-14T16:29:28.735" v="16997" actId="47"/>
      <pc:docMkLst>
        <pc:docMk/>
      </pc:docMkLst>
      <pc:sldChg chg="addSp delSp modSp mod setBg">
        <pc:chgData name="민주 이" userId="4bec468bcfc325e2" providerId="LiveId" clId="{CA0763BF-296D-457C-AC69-7AD945FA69EB}" dt="2023-11-14T14:51:01.961" v="16106" actId="1076"/>
        <pc:sldMkLst>
          <pc:docMk/>
          <pc:sldMk cId="2407479147" sldId="256"/>
        </pc:sldMkLst>
        <pc:spChg chg="add mod">
          <ac:chgData name="민주 이" userId="4bec468bcfc325e2" providerId="LiveId" clId="{CA0763BF-296D-457C-AC69-7AD945FA69EB}" dt="2023-11-14T09:36:50.687" v="9842" actId="1037"/>
          <ac:spMkLst>
            <pc:docMk/>
            <pc:sldMk cId="2407479147" sldId="256"/>
            <ac:spMk id="2" creationId="{8DCA3B38-2270-A168-20D6-212CAAF73A47}"/>
          </ac:spMkLst>
        </pc:spChg>
        <pc:spChg chg="add mod">
          <ac:chgData name="민주 이" userId="4bec468bcfc325e2" providerId="LiveId" clId="{CA0763BF-296D-457C-AC69-7AD945FA69EB}" dt="2023-11-14T10:04:15.818" v="10637" actId="20577"/>
          <ac:spMkLst>
            <pc:docMk/>
            <pc:sldMk cId="2407479147" sldId="256"/>
            <ac:spMk id="3" creationId="{FCAE2F6E-D545-2EB1-E8B8-1C040AED5828}"/>
          </ac:spMkLst>
        </pc:spChg>
        <pc:spChg chg="add mod">
          <ac:chgData name="민주 이" userId="4bec468bcfc325e2" providerId="LiveId" clId="{CA0763BF-296D-457C-AC69-7AD945FA69EB}" dt="2023-11-14T09:36:46.332" v="9833" actId="20577"/>
          <ac:spMkLst>
            <pc:docMk/>
            <pc:sldMk cId="2407479147" sldId="256"/>
            <ac:spMk id="5" creationId="{7D172319-D13C-222E-E01A-069456FEAB2D}"/>
          </ac:spMkLst>
        </pc:spChg>
        <pc:spChg chg="mod">
          <ac:chgData name="민주 이" userId="4bec468bcfc325e2" providerId="LiveId" clId="{CA0763BF-296D-457C-AC69-7AD945FA69EB}" dt="2023-11-14T14:50:19.139" v="16084"/>
          <ac:spMkLst>
            <pc:docMk/>
            <pc:sldMk cId="2407479147" sldId="256"/>
            <ac:spMk id="6" creationId="{31F57C06-114F-A8F7-1B5D-7A0DEF6078FF}"/>
          </ac:spMkLst>
        </pc:spChg>
        <pc:spChg chg="mod">
          <ac:chgData name="민주 이" userId="4bec468bcfc325e2" providerId="LiveId" clId="{CA0763BF-296D-457C-AC69-7AD945FA69EB}" dt="2023-11-14T14:50:19.139" v="16084"/>
          <ac:spMkLst>
            <pc:docMk/>
            <pc:sldMk cId="2407479147" sldId="256"/>
            <ac:spMk id="8" creationId="{5A97BB3A-8186-407F-AD5D-5CD19CE56E4E}"/>
          </ac:spMkLst>
        </pc:spChg>
        <pc:spChg chg="add mod">
          <ac:chgData name="민주 이" userId="4bec468bcfc325e2" providerId="LiveId" clId="{CA0763BF-296D-457C-AC69-7AD945FA69EB}" dt="2023-11-13T06:15:43.894" v="473" actId="108"/>
          <ac:spMkLst>
            <pc:docMk/>
            <pc:sldMk cId="2407479147" sldId="256"/>
            <ac:spMk id="9" creationId="{3B7840B6-FA83-F9CF-A0DE-7C0C1DC18892}"/>
          </ac:spMkLst>
        </pc:spChg>
        <pc:spChg chg="mod">
          <ac:chgData name="민주 이" userId="4bec468bcfc325e2" providerId="LiveId" clId="{CA0763BF-296D-457C-AC69-7AD945FA69EB}" dt="2023-11-13T06:14:41.493" v="452"/>
          <ac:spMkLst>
            <pc:docMk/>
            <pc:sldMk cId="2407479147" sldId="256"/>
            <ac:spMk id="12" creationId="{06881E56-586E-41D7-00DD-B38E0987B028}"/>
          </ac:spMkLst>
        </pc:spChg>
        <pc:spChg chg="mod">
          <ac:chgData name="민주 이" userId="4bec468bcfc325e2" providerId="LiveId" clId="{CA0763BF-296D-457C-AC69-7AD945FA69EB}" dt="2023-11-13T06:14:41.493" v="452"/>
          <ac:spMkLst>
            <pc:docMk/>
            <pc:sldMk cId="2407479147" sldId="256"/>
            <ac:spMk id="13" creationId="{EBC2EE34-4688-64FF-356F-49B2BCBBCC64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4" creationId="{2FD554EA-5753-2E29-92AF-2FE1C0D35BB5}"/>
          </ac:spMkLst>
        </pc:spChg>
        <pc:spChg chg="add del mod">
          <ac:chgData name="민주 이" userId="4bec468bcfc325e2" providerId="LiveId" clId="{CA0763BF-296D-457C-AC69-7AD945FA69EB}" dt="2023-11-13T06:16:26.718" v="488" actId="21"/>
          <ac:spMkLst>
            <pc:docMk/>
            <pc:sldMk cId="2407479147" sldId="256"/>
            <ac:spMk id="14" creationId="{CE9BFA2C-1147-7199-60CD-E279D9334CC4}"/>
          </ac:spMkLst>
        </pc:spChg>
        <pc:spChg chg="add del mod">
          <ac:chgData name="민주 이" userId="4bec468bcfc325e2" providerId="LiveId" clId="{CA0763BF-296D-457C-AC69-7AD945FA69EB}" dt="2023-11-13T06:16:26.718" v="488" actId="21"/>
          <ac:spMkLst>
            <pc:docMk/>
            <pc:sldMk cId="2407479147" sldId="256"/>
            <ac:spMk id="15" creationId="{94644E48-F855-7334-F53A-D70B04B11F28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5" creationId="{FD72283E-AB4E-7B90-E575-4476D559EE3E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6" creationId="{34CC888A-D993-98D1-1CCE-62333F7097C1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7" creationId="{17BABBD4-0FB2-B8DE-E1A4-200BF77653DE}"/>
          </ac:spMkLst>
        </pc:spChg>
        <pc:spChg chg="del mod topLvl">
          <ac:chgData name="민주 이" userId="4bec468bcfc325e2" providerId="LiveId" clId="{CA0763BF-296D-457C-AC69-7AD945FA69EB}" dt="2023-11-13T06:17:33.634" v="513"/>
          <ac:spMkLst>
            <pc:docMk/>
            <pc:sldMk cId="2407479147" sldId="256"/>
            <ac:spMk id="17" creationId="{57107340-6237-8374-70D9-0D0F07090ABF}"/>
          </ac:spMkLst>
        </pc:spChg>
        <pc:spChg chg="mod topLvl">
          <ac:chgData name="민주 이" userId="4bec468bcfc325e2" providerId="LiveId" clId="{CA0763BF-296D-457C-AC69-7AD945FA69EB}" dt="2023-11-13T06:20:25.297" v="579" actId="1076"/>
          <ac:spMkLst>
            <pc:docMk/>
            <pc:sldMk cId="2407479147" sldId="256"/>
            <ac:spMk id="18" creationId="{A1262C2B-F96B-A4F5-699C-4B06E955B6E9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9" creationId="{7F3C7B06-561F-DF0A-AEE7-950EFC1BBE67}"/>
          </ac:spMkLst>
        </pc:spChg>
        <pc:spChg chg="add del mod">
          <ac:chgData name="민주 이" userId="4bec468bcfc325e2" providerId="LiveId" clId="{CA0763BF-296D-457C-AC69-7AD945FA69EB}" dt="2023-11-13T06:18:35.374" v="532" actId="21"/>
          <ac:spMkLst>
            <pc:docMk/>
            <pc:sldMk cId="2407479147" sldId="256"/>
            <ac:spMk id="20" creationId="{54F44636-0CBA-20EF-831D-E7F312545591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20" creationId="{8100DBB8-61E5-1AB3-0ED0-2E2FAF51FE69}"/>
          </ac:spMkLst>
        </pc:spChg>
        <pc:spChg chg="mod">
          <ac:chgData name="민주 이" userId="4bec468bcfc325e2" providerId="LiveId" clId="{CA0763BF-296D-457C-AC69-7AD945FA69EB}" dt="2023-11-14T14:50:31.092" v="16088" actId="1076"/>
          <ac:spMkLst>
            <pc:docMk/>
            <pc:sldMk cId="2407479147" sldId="256"/>
            <ac:spMk id="21" creationId="{B3AE258C-0DE9-6D7F-725A-CB3405C126EC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25" creationId="{15194569-C2EB-7AE5-6822-57C92AE837BD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26" creationId="{921E8116-D372-AE64-8385-BE309FB3277B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0" creationId="{5DC3D139-6C4F-307F-A606-9D1B01A4AE39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1" creationId="{97DF9496-CCFD-47D7-3C8B-DFC63EDC79AA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2" creationId="{2CD1D75A-DC61-5580-F7C5-3C8D94E6207D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3" creationId="{00993EF3-2FAA-C0EB-86A3-61CC1389374A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4" creationId="{6FEF622A-60D2-2C71-0065-5D1C3E0F40DA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5" creationId="{D6EC73F1-358E-4327-6AC0-AFFD56ADA7DC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6" creationId="{415CA0EC-1815-47BE-1D9B-BEF333043976}"/>
          </ac:spMkLst>
        </pc:spChg>
        <pc:spChg chg="mod">
          <ac:chgData name="민주 이" userId="4bec468bcfc325e2" providerId="LiveId" clId="{CA0763BF-296D-457C-AC69-7AD945FA69EB}" dt="2023-11-14T14:50:58.929" v="16104"/>
          <ac:spMkLst>
            <pc:docMk/>
            <pc:sldMk cId="2407479147" sldId="256"/>
            <ac:spMk id="39" creationId="{0FF4DB19-CF96-EE58-65D2-A61FA67E0691}"/>
          </ac:spMkLst>
        </pc:spChg>
        <pc:spChg chg="mod">
          <ac:chgData name="민주 이" userId="4bec468bcfc325e2" providerId="LiveId" clId="{CA0763BF-296D-457C-AC69-7AD945FA69EB}" dt="2023-11-14T14:50:58.929" v="16104"/>
          <ac:spMkLst>
            <pc:docMk/>
            <pc:sldMk cId="2407479147" sldId="256"/>
            <ac:spMk id="40" creationId="{86622CE4-1016-A882-8AC0-0C5E28136883}"/>
          </ac:spMkLst>
        </pc:spChg>
        <pc:spChg chg="mod">
          <ac:chgData name="민주 이" userId="4bec468bcfc325e2" providerId="LiveId" clId="{CA0763BF-296D-457C-AC69-7AD945FA69EB}" dt="2023-11-14T14:50:58.929" v="16104"/>
          <ac:spMkLst>
            <pc:docMk/>
            <pc:sldMk cId="2407479147" sldId="256"/>
            <ac:spMk id="41" creationId="{B7B6D700-7977-792D-66CC-E7248E91C52C}"/>
          </ac:spMkLst>
        </pc:spChg>
        <pc:grpChg chg="add del mod">
          <ac:chgData name="민주 이" userId="4bec468bcfc325e2" providerId="LiveId" clId="{CA0763BF-296D-457C-AC69-7AD945FA69EB}" dt="2023-11-14T14:50:54.753" v="16101" actId="478"/>
          <ac:grpSpMkLst>
            <pc:docMk/>
            <pc:sldMk cId="2407479147" sldId="256"/>
            <ac:grpSpMk id="4" creationId="{C718BA29-D96B-3DE3-A929-27218421069B}"/>
          </ac:grpSpMkLst>
        </pc:grpChg>
        <pc:grpChg chg="add mod">
          <ac:chgData name="민주 이" userId="4bec468bcfc325e2" providerId="LiveId" clId="{CA0763BF-296D-457C-AC69-7AD945FA69EB}" dt="2023-11-13T06:15:43.375" v="472"/>
          <ac:grpSpMkLst>
            <pc:docMk/>
            <pc:sldMk cId="2407479147" sldId="256"/>
            <ac:grpSpMk id="10" creationId="{A3E303CE-ABF7-3995-F140-6DAF2E59D655}"/>
          </ac:grpSpMkLst>
        </pc:grpChg>
        <pc:grpChg chg="add del mod">
          <ac:chgData name="민주 이" userId="4bec468bcfc325e2" providerId="LiveId" clId="{CA0763BF-296D-457C-AC69-7AD945FA69EB}" dt="2023-11-13T06:14:50.212" v="455"/>
          <ac:grpSpMkLst>
            <pc:docMk/>
            <pc:sldMk cId="2407479147" sldId="256"/>
            <ac:grpSpMk id="11" creationId="{05692999-BF69-6F7E-7500-6C967CB878EB}"/>
          </ac:grpSpMkLst>
        </pc:grpChg>
        <pc:grpChg chg="add del mod">
          <ac:chgData name="민주 이" userId="4bec468bcfc325e2" providerId="LiveId" clId="{CA0763BF-296D-457C-AC69-7AD945FA69EB}" dt="2023-11-14T14:50:35.328" v="16090" actId="1076"/>
          <ac:grpSpMkLst>
            <pc:docMk/>
            <pc:sldMk cId="2407479147" sldId="256"/>
            <ac:grpSpMk id="11" creationId="{97D41547-F1A6-0378-3B8E-F453A9A3BCEF}"/>
          </ac:grpSpMkLst>
        </pc:grpChg>
        <pc:grpChg chg="mod topLvl">
          <ac:chgData name="민주 이" userId="4bec468bcfc325e2" providerId="LiveId" clId="{CA0763BF-296D-457C-AC69-7AD945FA69EB}" dt="2023-11-14T14:50:24.088" v="16086" actId="165"/>
          <ac:grpSpMkLst>
            <pc:docMk/>
            <pc:sldMk cId="2407479147" sldId="256"/>
            <ac:grpSpMk id="12" creationId="{C556C2FE-B29D-48CF-E898-735CA4CF4B81}"/>
          </ac:grpSpMkLst>
        </pc:grpChg>
        <pc:grpChg chg="mod topLvl">
          <ac:chgData name="민주 이" userId="4bec468bcfc325e2" providerId="LiveId" clId="{CA0763BF-296D-457C-AC69-7AD945FA69EB}" dt="2023-11-14T14:50:24.088" v="16086" actId="165"/>
          <ac:grpSpMkLst>
            <pc:docMk/>
            <pc:sldMk cId="2407479147" sldId="256"/>
            <ac:grpSpMk id="13" creationId="{DD82EF6B-7636-6705-A636-6C810B963AAA}"/>
          </ac:grpSpMkLst>
        </pc:grpChg>
        <pc:grpChg chg="add del mod">
          <ac:chgData name="민주 이" userId="4bec468bcfc325e2" providerId="LiveId" clId="{CA0763BF-296D-457C-AC69-7AD945FA69EB}" dt="2023-11-13T06:17:09.896" v="511" actId="165"/>
          <ac:grpSpMkLst>
            <pc:docMk/>
            <pc:sldMk cId="2407479147" sldId="256"/>
            <ac:grpSpMk id="16" creationId="{068B7934-77CF-B88B-5A6E-375F00647ECC}"/>
          </ac:grpSpMkLst>
        </pc:grpChg>
        <pc:grpChg chg="add mod">
          <ac:chgData name="민주 이" userId="4bec468bcfc325e2" providerId="LiveId" clId="{CA0763BF-296D-457C-AC69-7AD945FA69EB}" dt="2023-11-13T06:20:25.297" v="579" actId="1076"/>
          <ac:grpSpMkLst>
            <pc:docMk/>
            <pc:sldMk cId="2407479147" sldId="256"/>
            <ac:grpSpMk id="23" creationId="{3E87D2BE-B262-7850-B2E4-474687EEA33A}"/>
          </ac:grpSpMkLst>
        </pc:grpChg>
        <pc:grpChg chg="add del mod">
          <ac:chgData name="민주 이" userId="4bec468bcfc325e2" providerId="LiveId" clId="{CA0763BF-296D-457C-AC69-7AD945FA69EB}" dt="2023-11-14T14:50:56.079" v="16103"/>
          <ac:grpSpMkLst>
            <pc:docMk/>
            <pc:sldMk cId="2407479147" sldId="256"/>
            <ac:grpSpMk id="24" creationId="{B5AA0233-3F55-A1FE-9733-6192ACEBC49A}"/>
          </ac:grpSpMkLst>
        </pc:grpChg>
        <pc:grpChg chg="add del mod">
          <ac:chgData name="민주 이" userId="4bec468bcfc325e2" providerId="LiveId" clId="{CA0763BF-296D-457C-AC69-7AD945FA69EB}" dt="2023-11-14T14:50:56.079" v="16103"/>
          <ac:grpSpMkLst>
            <pc:docMk/>
            <pc:sldMk cId="2407479147" sldId="256"/>
            <ac:grpSpMk id="27" creationId="{13B31EDE-F551-EAC5-4E3C-8AE6D71E8346}"/>
          </ac:grpSpMkLst>
        </pc:grpChg>
        <pc:grpChg chg="mod">
          <ac:chgData name="민주 이" userId="4bec468bcfc325e2" providerId="LiveId" clId="{CA0763BF-296D-457C-AC69-7AD945FA69EB}" dt="2023-11-14T14:50:55.017" v="16102"/>
          <ac:grpSpMkLst>
            <pc:docMk/>
            <pc:sldMk cId="2407479147" sldId="256"/>
            <ac:grpSpMk id="28" creationId="{FAFF7143-7DB6-AE03-D20A-5BC95D80FB72}"/>
          </ac:grpSpMkLst>
        </pc:grpChg>
        <pc:grpChg chg="mod">
          <ac:chgData name="민주 이" userId="4bec468bcfc325e2" providerId="LiveId" clId="{CA0763BF-296D-457C-AC69-7AD945FA69EB}" dt="2023-11-14T14:50:55.017" v="16102"/>
          <ac:grpSpMkLst>
            <pc:docMk/>
            <pc:sldMk cId="2407479147" sldId="256"/>
            <ac:grpSpMk id="29" creationId="{CB3E1E37-BF6B-0DFD-0BA6-D7BDD87A4820}"/>
          </ac:grpSpMkLst>
        </pc:grpChg>
        <pc:grpChg chg="add mod">
          <ac:chgData name="민주 이" userId="4bec468bcfc325e2" providerId="LiveId" clId="{CA0763BF-296D-457C-AC69-7AD945FA69EB}" dt="2023-11-14T14:51:01.961" v="16106" actId="1076"/>
          <ac:grpSpMkLst>
            <pc:docMk/>
            <pc:sldMk cId="2407479147" sldId="256"/>
            <ac:grpSpMk id="37" creationId="{DB276C88-E099-330A-A220-3426E7A62D78}"/>
          </ac:grpSpMkLst>
        </pc:grpChg>
        <pc:grpChg chg="mod">
          <ac:chgData name="민주 이" userId="4bec468bcfc325e2" providerId="LiveId" clId="{CA0763BF-296D-457C-AC69-7AD945FA69EB}" dt="2023-11-14T14:50:58.929" v="16104"/>
          <ac:grpSpMkLst>
            <pc:docMk/>
            <pc:sldMk cId="2407479147" sldId="256"/>
            <ac:grpSpMk id="38" creationId="{4EF07DBE-CC58-2CFE-B288-316FC19BAA99}"/>
          </ac:grpSpMkLst>
        </pc:grpChg>
        <pc:picChg chg="add del mod">
          <ac:chgData name="민주 이" userId="4bec468bcfc325e2" providerId="LiveId" clId="{CA0763BF-296D-457C-AC69-7AD945FA69EB}" dt="2023-11-13T06:05:08.969" v="63" actId="478"/>
          <ac:picMkLst>
            <pc:docMk/>
            <pc:sldMk cId="2407479147" sldId="256"/>
            <ac:picMk id="4" creationId="{99B69C90-2625-72D1-91AD-91276A48628D}"/>
          </ac:picMkLst>
        </pc:picChg>
        <pc:picChg chg="del mod">
          <ac:chgData name="민주 이" userId="4bec468bcfc325e2" providerId="LiveId" clId="{CA0763BF-296D-457C-AC69-7AD945FA69EB}" dt="2023-11-13T06:17:41.993" v="515" actId="478"/>
          <ac:picMkLst>
            <pc:docMk/>
            <pc:sldMk cId="2407479147" sldId="256"/>
            <ac:picMk id="19" creationId="{264BABE7-1561-FAEE-30CD-9C2B9256C329}"/>
          </ac:picMkLst>
        </pc:picChg>
        <pc:picChg chg="add del mod">
          <ac:chgData name="민주 이" userId="4bec468bcfc325e2" providerId="LiveId" clId="{CA0763BF-296D-457C-AC69-7AD945FA69EB}" dt="2023-11-13T06:19:08.885" v="546"/>
          <ac:picMkLst>
            <pc:docMk/>
            <pc:sldMk cId="2407479147" sldId="256"/>
            <ac:picMk id="21" creationId="{C5B1B21C-5A56-0A99-7E5D-8132E7EDA12C}"/>
          </ac:picMkLst>
        </pc:picChg>
        <pc:picChg chg="add mod">
          <ac:chgData name="민주 이" userId="4bec468bcfc325e2" providerId="LiveId" clId="{CA0763BF-296D-457C-AC69-7AD945FA69EB}" dt="2023-11-13T06:20:25.297" v="579" actId="1076"/>
          <ac:picMkLst>
            <pc:docMk/>
            <pc:sldMk cId="2407479147" sldId="256"/>
            <ac:picMk id="22" creationId="{7742BE88-4C01-AFAE-CE77-C3D24E47C6A9}"/>
          </ac:picMkLst>
        </pc:picChg>
        <pc:picChg chg="add del mod">
          <ac:chgData name="민주 이" userId="4bec468bcfc325e2" providerId="LiveId" clId="{CA0763BF-296D-457C-AC69-7AD945FA69EB}" dt="2023-11-13T06:17:33.634" v="513"/>
          <ac:picMkLst>
            <pc:docMk/>
            <pc:sldMk cId="2407479147" sldId="256"/>
            <ac:picMk id="1026" creationId="{8B649B7A-EDFF-C5B1-831F-C4A24D0BB24E}"/>
          </ac:picMkLst>
        </pc:picChg>
        <pc:picChg chg="add del mod">
          <ac:chgData name="민주 이" userId="4bec468bcfc325e2" providerId="LiveId" clId="{CA0763BF-296D-457C-AC69-7AD945FA69EB}" dt="2023-11-13T06:18:35.374" v="532" actId="21"/>
          <ac:picMkLst>
            <pc:docMk/>
            <pc:sldMk cId="2407479147" sldId="256"/>
            <ac:picMk id="1028" creationId="{60F06134-6A0A-C859-247A-FEAD28D34472}"/>
          </ac:picMkLst>
        </pc:picChg>
        <pc:cxnChg chg="add mod">
          <ac:chgData name="민주 이" userId="4bec468bcfc325e2" providerId="LiveId" clId="{CA0763BF-296D-457C-AC69-7AD945FA69EB}" dt="2023-11-13T06:15:43.375" v="472"/>
          <ac:cxnSpMkLst>
            <pc:docMk/>
            <pc:sldMk cId="2407479147" sldId="256"/>
            <ac:cxnSpMk id="7" creationId="{D0C7CBEC-3034-06C2-2D78-1DAEB482E0DB}"/>
          </ac:cxnSpMkLst>
        </pc:cxnChg>
      </pc:sldChg>
      <pc:sldChg chg="addSp delSp modSp add del mod ord setBg">
        <pc:chgData name="민주 이" userId="4bec468bcfc325e2" providerId="LiveId" clId="{CA0763BF-296D-457C-AC69-7AD945FA69EB}" dt="2023-11-14T16:29:28.735" v="16997" actId="47"/>
        <pc:sldMkLst>
          <pc:docMk/>
          <pc:sldMk cId="4162769031" sldId="257"/>
        </pc:sldMkLst>
        <pc:spChg chg="mod">
          <ac:chgData name="민주 이" userId="4bec468bcfc325e2" providerId="LiveId" clId="{CA0763BF-296D-457C-AC69-7AD945FA69EB}" dt="2023-11-14T07:22:41.741" v="5062" actId="12788"/>
          <ac:spMkLst>
            <pc:docMk/>
            <pc:sldMk cId="4162769031" sldId="257"/>
            <ac:spMk id="2" creationId="{0F049570-2C68-71E3-762D-A3FF8EB9430B}"/>
          </ac:spMkLst>
        </pc:spChg>
        <pc:spChg chg="add del mod">
          <ac:chgData name="민주 이" userId="4bec468bcfc325e2" providerId="LiveId" clId="{CA0763BF-296D-457C-AC69-7AD945FA69EB}" dt="2023-11-14T09:54:02.980" v="10544"/>
          <ac:spMkLst>
            <pc:docMk/>
            <pc:sldMk cId="4162769031" sldId="257"/>
            <ac:spMk id="3" creationId="{4B2A42AC-83E1-12A0-C8C7-4820779CCD51}"/>
          </ac:spMkLst>
        </pc:spChg>
        <pc:spChg chg="mod">
          <ac:chgData name="민주 이" userId="4bec468bcfc325e2" providerId="LiveId" clId="{CA0763BF-296D-457C-AC69-7AD945FA69EB}" dt="2023-11-14T07:22:41.741" v="5062" actId="12788"/>
          <ac:spMkLst>
            <pc:docMk/>
            <pc:sldMk cId="4162769031" sldId="257"/>
            <ac:spMk id="4" creationId="{3BBF23BD-1F46-C651-54F1-F475CAAF5D72}"/>
          </ac:spMkLst>
        </pc:spChg>
        <pc:spChg chg="mod">
          <ac:chgData name="민주 이" userId="4bec468bcfc325e2" providerId="LiveId" clId="{CA0763BF-296D-457C-AC69-7AD945FA69EB}" dt="2023-11-14T15:04:49.479" v="16299" actId="12789"/>
          <ac:spMkLst>
            <pc:docMk/>
            <pc:sldMk cId="4162769031" sldId="257"/>
            <ac:spMk id="6" creationId="{1FAE6A23-29C2-F7BF-BECE-ACEDC48367AF}"/>
          </ac:spMkLst>
        </pc:spChg>
        <pc:grpChg chg="mod">
          <ac:chgData name="민주 이" userId="4bec468bcfc325e2" providerId="LiveId" clId="{CA0763BF-296D-457C-AC69-7AD945FA69EB}" dt="2023-11-14T15:04:49.479" v="16299" actId="12789"/>
          <ac:grpSpMkLst>
            <pc:docMk/>
            <pc:sldMk cId="4162769031" sldId="257"/>
            <ac:grpSpMk id="5" creationId="{30ED1E67-A90E-D43B-5978-3C2BADA763E1}"/>
          </ac:grpSpMkLst>
        </pc:grpChg>
      </pc:sldChg>
      <pc:sldChg chg="addSp delSp modSp mod modTransition setBg">
        <pc:chgData name="민주 이" userId="4bec468bcfc325e2" providerId="LiveId" clId="{CA0763BF-296D-457C-AC69-7AD945FA69EB}" dt="2023-11-14T14:50:52.745" v="16100" actId="164"/>
        <pc:sldMkLst>
          <pc:docMk/>
          <pc:sldMk cId="1564287894" sldId="258"/>
        </pc:sldMkLst>
        <pc:spChg chg="add mod">
          <ac:chgData name="민주 이" userId="4bec468bcfc325e2" providerId="LiveId" clId="{CA0763BF-296D-457C-AC69-7AD945FA69EB}" dt="2023-11-13T06:16:32.166" v="492" actId="164"/>
          <ac:spMkLst>
            <pc:docMk/>
            <pc:sldMk cId="1564287894" sldId="258"/>
            <ac:spMk id="2" creationId="{0354F89A-090D-B3AE-B2EB-7FC4BC14F4E9}"/>
          </ac:spMkLst>
        </pc:spChg>
        <pc:spChg chg="add mod">
          <ac:chgData name="민주 이" userId="4bec468bcfc325e2" providerId="LiveId" clId="{CA0763BF-296D-457C-AC69-7AD945FA69EB}" dt="2023-11-13T06:16:32.166" v="492" actId="164"/>
          <ac:spMkLst>
            <pc:docMk/>
            <pc:sldMk cId="1564287894" sldId="258"/>
            <ac:spMk id="3" creationId="{67BE2379-7BCD-787D-9990-3FE47C039AC7}"/>
          </ac:spMkLst>
        </pc:spChg>
        <pc:spChg chg="add del mod">
          <ac:chgData name="민주 이" userId="4bec468bcfc325e2" providerId="LiveId" clId="{CA0763BF-296D-457C-AC69-7AD945FA69EB}" dt="2023-11-13T06:19:41.399" v="563"/>
          <ac:spMkLst>
            <pc:docMk/>
            <pc:sldMk cId="1564287894" sldId="258"/>
            <ac:spMk id="5" creationId="{1327EA78-9028-BAC7-3916-11EB7E9301E2}"/>
          </ac:spMkLst>
        </pc:spChg>
        <pc:spChg chg="mod">
          <ac:chgData name="민주 이" userId="4bec468bcfc325e2" providerId="LiveId" clId="{CA0763BF-296D-457C-AC69-7AD945FA69EB}" dt="2023-11-13T06:21:41.063" v="594"/>
          <ac:spMkLst>
            <pc:docMk/>
            <pc:sldMk cId="1564287894" sldId="258"/>
            <ac:spMk id="10" creationId="{6EEA91F1-A353-DBAB-BEFE-413F0EFCEA44}"/>
          </ac:spMkLst>
        </pc:spChg>
        <pc:spChg chg="mod">
          <ac:chgData name="민주 이" userId="4bec468bcfc325e2" providerId="LiveId" clId="{CA0763BF-296D-457C-AC69-7AD945FA69EB}" dt="2023-11-13T06:21:41.063" v="594"/>
          <ac:spMkLst>
            <pc:docMk/>
            <pc:sldMk cId="1564287894" sldId="258"/>
            <ac:spMk id="11" creationId="{B01803F8-2862-C6BD-A95C-2467E4069B80}"/>
          </ac:spMkLst>
        </pc:spChg>
        <pc:spChg chg="add del mod">
          <ac:chgData name="민주 이" userId="4bec468bcfc325e2" providerId="LiveId" clId="{CA0763BF-296D-457C-AC69-7AD945FA69EB}" dt="2023-11-13T06:22:01.821" v="607"/>
          <ac:spMkLst>
            <pc:docMk/>
            <pc:sldMk cId="1564287894" sldId="258"/>
            <ac:spMk id="12" creationId="{9AB31EFC-C777-C44C-B68B-5890E2D99385}"/>
          </ac:spMkLst>
        </pc:spChg>
        <pc:spChg chg="add mod">
          <ac:chgData name="민주 이" userId="4bec468bcfc325e2" providerId="LiveId" clId="{CA0763BF-296D-457C-AC69-7AD945FA69EB}" dt="2023-11-14T14:50:52.745" v="16100" actId="164"/>
          <ac:spMkLst>
            <pc:docMk/>
            <pc:sldMk cId="1564287894" sldId="258"/>
            <ac:spMk id="13" creationId="{1D97D1D9-4045-5A19-1AF1-33014FBA603B}"/>
          </ac:spMkLst>
        </pc:spChg>
        <pc:spChg chg="mod">
          <ac:chgData name="민주 이" userId="4bec468bcfc325e2" providerId="LiveId" clId="{CA0763BF-296D-457C-AC69-7AD945FA69EB}" dt="2023-11-13T06:22:31.268" v="618"/>
          <ac:spMkLst>
            <pc:docMk/>
            <pc:sldMk cId="1564287894" sldId="258"/>
            <ac:spMk id="15" creationId="{4DBBCB6C-762F-AC0E-D126-3F2549F4FCF2}"/>
          </ac:spMkLst>
        </pc:spChg>
        <pc:spChg chg="mod">
          <ac:chgData name="민주 이" userId="4bec468bcfc325e2" providerId="LiveId" clId="{CA0763BF-296D-457C-AC69-7AD945FA69EB}" dt="2023-11-13T06:22:31.268" v="618"/>
          <ac:spMkLst>
            <pc:docMk/>
            <pc:sldMk cId="1564287894" sldId="258"/>
            <ac:spMk id="16" creationId="{C43481B6-3F0B-90DC-C7C1-A58B31E374E9}"/>
          </ac:spMkLst>
        </pc:spChg>
        <pc:spChg chg="add mod">
          <ac:chgData name="민주 이" userId="4bec468bcfc325e2" providerId="LiveId" clId="{CA0763BF-296D-457C-AC69-7AD945FA69EB}" dt="2023-11-13T06:45:20.454" v="1069" actId="164"/>
          <ac:spMkLst>
            <pc:docMk/>
            <pc:sldMk cId="1564287894" sldId="258"/>
            <ac:spMk id="17" creationId="{A4EBC79D-CD69-EDFF-91FE-1B87A8727D1F}"/>
          </ac:spMkLst>
        </pc:spChg>
        <pc:spChg chg="mod">
          <ac:chgData name="민주 이" userId="4bec468bcfc325e2" providerId="LiveId" clId="{CA0763BF-296D-457C-AC69-7AD945FA69EB}" dt="2023-11-13T06:23:14.228" v="675" actId="571"/>
          <ac:spMkLst>
            <pc:docMk/>
            <pc:sldMk cId="1564287894" sldId="258"/>
            <ac:spMk id="19" creationId="{BD7D3FC4-A3C4-893C-C4AC-5EBB5A436CA4}"/>
          </ac:spMkLst>
        </pc:spChg>
        <pc:spChg chg="mod">
          <ac:chgData name="민주 이" userId="4bec468bcfc325e2" providerId="LiveId" clId="{CA0763BF-296D-457C-AC69-7AD945FA69EB}" dt="2023-11-13T06:23:14.228" v="675" actId="571"/>
          <ac:spMkLst>
            <pc:docMk/>
            <pc:sldMk cId="1564287894" sldId="258"/>
            <ac:spMk id="20" creationId="{A3538F10-0537-0F96-3A53-0B2581360E2A}"/>
          </ac:spMkLst>
        </pc:spChg>
        <pc:spChg chg="add mod">
          <ac:chgData name="민주 이" userId="4bec468bcfc325e2" providerId="LiveId" clId="{CA0763BF-296D-457C-AC69-7AD945FA69EB}" dt="2023-11-13T06:23:14.228" v="675" actId="571"/>
          <ac:spMkLst>
            <pc:docMk/>
            <pc:sldMk cId="1564287894" sldId="258"/>
            <ac:spMk id="21" creationId="{BAD24A64-F230-77A5-7922-DE65119812BC}"/>
          </ac:spMkLst>
        </pc:spChg>
        <pc:spChg chg="add mod">
          <ac:chgData name="민주 이" userId="4bec468bcfc325e2" providerId="LiveId" clId="{CA0763BF-296D-457C-AC69-7AD945FA69EB}" dt="2023-11-14T02:06:55.877" v="1740" actId="20577"/>
          <ac:spMkLst>
            <pc:docMk/>
            <pc:sldMk cId="1564287894" sldId="258"/>
            <ac:spMk id="22" creationId="{3D3D9C01-1EAD-6067-94B0-9172FE31A78A}"/>
          </ac:spMkLst>
        </pc:spChg>
        <pc:spChg chg="add mod">
          <ac:chgData name="민주 이" userId="4bec468bcfc325e2" providerId="LiveId" clId="{CA0763BF-296D-457C-AC69-7AD945FA69EB}" dt="2023-11-14T02:05:50.329" v="1660" actId="20577"/>
          <ac:spMkLst>
            <pc:docMk/>
            <pc:sldMk cId="1564287894" sldId="258"/>
            <ac:spMk id="23" creationId="{5C812165-93CA-B6D8-94F0-2FE8BB0F1549}"/>
          </ac:spMkLst>
        </pc:spChg>
        <pc:spChg chg="add mod">
          <ac:chgData name="민주 이" userId="4bec468bcfc325e2" providerId="LiveId" clId="{CA0763BF-296D-457C-AC69-7AD945FA69EB}" dt="2023-11-14T02:06:35.159" v="1729" actId="20577"/>
          <ac:spMkLst>
            <pc:docMk/>
            <pc:sldMk cId="1564287894" sldId="258"/>
            <ac:spMk id="24" creationId="{53400FF5-2D30-B08A-BD55-3A988E384DC8}"/>
          </ac:spMkLst>
        </pc:spChg>
        <pc:spChg chg="add mod">
          <ac:chgData name="민주 이" userId="4bec468bcfc325e2" providerId="LiveId" clId="{CA0763BF-296D-457C-AC69-7AD945FA69EB}" dt="2023-11-14T02:06:09.270" v="1699" actId="20577"/>
          <ac:spMkLst>
            <pc:docMk/>
            <pc:sldMk cId="1564287894" sldId="258"/>
            <ac:spMk id="25" creationId="{A45AF072-CCE9-1567-3512-36545AA4DD4A}"/>
          </ac:spMkLst>
        </pc:spChg>
        <pc:spChg chg="mod">
          <ac:chgData name="민주 이" userId="4bec468bcfc325e2" providerId="LiveId" clId="{CA0763BF-296D-457C-AC69-7AD945FA69EB}" dt="2023-11-13T07:00:23.385" v="1510"/>
          <ac:spMkLst>
            <pc:docMk/>
            <pc:sldMk cId="1564287894" sldId="258"/>
            <ac:spMk id="29" creationId="{6FB1A3F2-6EB1-8412-5102-6373D2F47716}"/>
          </ac:spMkLst>
        </pc:spChg>
        <pc:spChg chg="mod">
          <ac:chgData name="민주 이" userId="4bec468bcfc325e2" providerId="LiveId" clId="{CA0763BF-296D-457C-AC69-7AD945FA69EB}" dt="2023-11-13T07:00:23.385" v="1510"/>
          <ac:spMkLst>
            <pc:docMk/>
            <pc:sldMk cId="1564287894" sldId="258"/>
            <ac:spMk id="30" creationId="{ECE19D1A-D05F-E68D-940A-191E8B38BE45}"/>
          </ac:spMkLst>
        </pc:spChg>
        <pc:spChg chg="mod">
          <ac:chgData name="민주 이" userId="4bec468bcfc325e2" providerId="LiveId" clId="{CA0763BF-296D-457C-AC69-7AD945FA69EB}" dt="2023-11-13T07:00:23.385" v="1510"/>
          <ac:spMkLst>
            <pc:docMk/>
            <pc:sldMk cId="1564287894" sldId="258"/>
            <ac:spMk id="31" creationId="{53760D19-A832-E8C8-8CF2-8797422FDECC}"/>
          </ac:spMkLst>
        </pc:spChg>
        <pc:grpChg chg="add mod">
          <ac:chgData name="민주 이" userId="4bec468bcfc325e2" providerId="LiveId" clId="{CA0763BF-296D-457C-AC69-7AD945FA69EB}" dt="2023-11-14T14:50:52.745" v="16100" actId="164"/>
          <ac:grpSpMkLst>
            <pc:docMk/>
            <pc:sldMk cId="1564287894" sldId="258"/>
            <ac:grpSpMk id="2" creationId="{A3FD9034-377C-EBEE-7B4E-8B8DAFAED164}"/>
          </ac:grpSpMkLst>
        </pc:grpChg>
        <pc:grpChg chg="add del mod">
          <ac:chgData name="민주 이" userId="4bec468bcfc325e2" providerId="LiveId" clId="{CA0763BF-296D-457C-AC69-7AD945FA69EB}" dt="2023-11-13T06:16:34.158" v="494" actId="21"/>
          <ac:grpSpMkLst>
            <pc:docMk/>
            <pc:sldMk cId="1564287894" sldId="258"/>
            <ac:grpSpMk id="4" creationId="{A0BC0C48-620E-68FB-7EAF-5B8B86D1F72B}"/>
          </ac:grpSpMkLst>
        </pc:grpChg>
        <pc:grpChg chg="add mod">
          <ac:chgData name="민주 이" userId="4bec468bcfc325e2" providerId="LiveId" clId="{CA0763BF-296D-457C-AC69-7AD945FA69EB}" dt="2023-11-14T14:50:52.745" v="16100" actId="164"/>
          <ac:grpSpMkLst>
            <pc:docMk/>
            <pc:sldMk cId="1564287894" sldId="258"/>
            <ac:grpSpMk id="9" creationId="{0056012F-2EB4-BC61-08BD-2AE1FE9D0AA2}"/>
          </ac:grpSpMkLst>
        </pc:grpChg>
        <pc:grpChg chg="add mod">
          <ac:chgData name="민주 이" userId="4bec468bcfc325e2" providerId="LiveId" clId="{CA0763BF-296D-457C-AC69-7AD945FA69EB}" dt="2023-11-13T06:45:24.930" v="1072" actId="164"/>
          <ac:grpSpMkLst>
            <pc:docMk/>
            <pc:sldMk cId="1564287894" sldId="258"/>
            <ac:grpSpMk id="14" creationId="{8033DEB6-390E-BC5B-9186-9EB8372A1CD0}"/>
          </ac:grpSpMkLst>
        </pc:grpChg>
        <pc:grpChg chg="add mod">
          <ac:chgData name="민주 이" userId="4bec468bcfc325e2" providerId="LiveId" clId="{CA0763BF-296D-457C-AC69-7AD945FA69EB}" dt="2023-11-13T06:23:14.228" v="675" actId="571"/>
          <ac:grpSpMkLst>
            <pc:docMk/>
            <pc:sldMk cId="1564287894" sldId="258"/>
            <ac:grpSpMk id="18" creationId="{87B4AD16-1450-1FFE-3F72-A472C6AC4F52}"/>
          </ac:grpSpMkLst>
        </pc:grpChg>
        <pc:grpChg chg="add mod">
          <ac:chgData name="민주 이" userId="4bec468bcfc325e2" providerId="LiveId" clId="{CA0763BF-296D-457C-AC69-7AD945FA69EB}" dt="2023-11-13T06:45:24.930" v="1072" actId="164"/>
          <ac:grpSpMkLst>
            <pc:docMk/>
            <pc:sldMk cId="1564287894" sldId="258"/>
            <ac:grpSpMk id="26" creationId="{3F418944-7852-35FC-221D-6A7B06B02931}"/>
          </ac:grpSpMkLst>
        </pc:grpChg>
        <pc:grpChg chg="add mod">
          <ac:chgData name="민주 이" userId="4bec468bcfc325e2" providerId="LiveId" clId="{CA0763BF-296D-457C-AC69-7AD945FA69EB}" dt="2023-11-13T07:00:26.687" v="1512" actId="1076"/>
          <ac:grpSpMkLst>
            <pc:docMk/>
            <pc:sldMk cId="1564287894" sldId="258"/>
            <ac:grpSpMk id="27" creationId="{1EB44F2C-CF11-CC46-DF9C-FFC423B3E359}"/>
          </ac:grpSpMkLst>
        </pc:grpChg>
        <pc:grpChg chg="add mod">
          <ac:chgData name="민주 이" userId="4bec468bcfc325e2" providerId="LiveId" clId="{CA0763BF-296D-457C-AC69-7AD945FA69EB}" dt="2023-11-13T07:00:23.385" v="1510"/>
          <ac:grpSpMkLst>
            <pc:docMk/>
            <pc:sldMk cId="1564287894" sldId="258"/>
            <ac:grpSpMk id="28" creationId="{A4D6636C-6477-4F56-099D-7356A2F959E7}"/>
          </ac:grpSpMkLst>
        </pc:grpChg>
        <pc:picChg chg="add del mod">
          <ac:chgData name="민주 이" userId="4bec468bcfc325e2" providerId="LiveId" clId="{CA0763BF-296D-457C-AC69-7AD945FA69EB}" dt="2023-11-13T06:19:41.399" v="563"/>
          <ac:picMkLst>
            <pc:docMk/>
            <pc:sldMk cId="1564287894" sldId="258"/>
            <ac:picMk id="6" creationId="{C0AE652D-BB6C-582B-AB63-11D309346D29}"/>
          </ac:picMkLst>
        </pc:picChg>
        <pc:picChg chg="add del mod">
          <ac:chgData name="민주 이" userId="4bec468bcfc325e2" providerId="LiveId" clId="{CA0763BF-296D-457C-AC69-7AD945FA69EB}" dt="2023-11-13T06:19:12.554" v="550"/>
          <ac:picMkLst>
            <pc:docMk/>
            <pc:sldMk cId="1564287894" sldId="258"/>
            <ac:picMk id="7" creationId="{9D643182-1974-3512-FD31-6DFBCC39FEEF}"/>
          </ac:picMkLst>
        </pc:picChg>
        <pc:picChg chg="del mod">
          <ac:chgData name="민주 이" userId="4bec468bcfc325e2" providerId="LiveId" clId="{CA0763BF-296D-457C-AC69-7AD945FA69EB}" dt="2023-11-13T06:19:42.276" v="564" actId="21"/>
          <ac:picMkLst>
            <pc:docMk/>
            <pc:sldMk cId="1564287894" sldId="258"/>
            <ac:picMk id="8" creationId="{45390011-B03F-A93E-68F9-412A37F24FE7}"/>
          </ac:picMkLst>
        </pc:picChg>
      </pc:sldChg>
      <pc:sldChg chg="addSp modSp add del mod ord setBg">
        <pc:chgData name="민주 이" userId="4bec468bcfc325e2" providerId="LiveId" clId="{CA0763BF-296D-457C-AC69-7AD945FA69EB}" dt="2023-11-14T08:48:52.154" v="6758" actId="47"/>
        <pc:sldMkLst>
          <pc:docMk/>
          <pc:sldMk cId="2433504602" sldId="259"/>
        </pc:sldMkLst>
        <pc:spChg chg="add mod">
          <ac:chgData name="민주 이" userId="4bec468bcfc325e2" providerId="LiveId" clId="{CA0763BF-296D-457C-AC69-7AD945FA69EB}" dt="2023-11-13T06:29:58.697" v="699" actId="1076"/>
          <ac:spMkLst>
            <pc:docMk/>
            <pc:sldMk cId="2433504602" sldId="259"/>
            <ac:spMk id="3" creationId="{A93F7D80-9C3E-BAD2-53F4-8348C7211F34}"/>
          </ac:spMkLst>
        </pc:spChg>
        <pc:spChg chg="add mod">
          <ac:chgData name="민주 이" userId="4bec468bcfc325e2" providerId="LiveId" clId="{CA0763BF-296D-457C-AC69-7AD945FA69EB}" dt="2023-11-13T06:32:12.370" v="881" actId="122"/>
          <ac:spMkLst>
            <pc:docMk/>
            <pc:sldMk cId="2433504602" sldId="259"/>
            <ac:spMk id="5" creationId="{A295E10C-99A5-CBBB-2059-5ABADEEC25FB}"/>
          </ac:spMkLst>
        </pc:spChg>
        <pc:spChg chg="add mod">
          <ac:chgData name="민주 이" userId="4bec468bcfc325e2" providerId="LiveId" clId="{CA0763BF-296D-457C-AC69-7AD945FA69EB}" dt="2023-11-13T06:30:26.421" v="703" actId="1076"/>
          <ac:spMkLst>
            <pc:docMk/>
            <pc:sldMk cId="2433504602" sldId="259"/>
            <ac:spMk id="7" creationId="{0EBE7F44-40F8-1877-5168-AEFFEA03E2C9}"/>
          </ac:spMkLst>
        </pc:spChg>
        <pc:spChg chg="add mod">
          <ac:chgData name="민주 이" userId="4bec468bcfc325e2" providerId="LiveId" clId="{CA0763BF-296D-457C-AC69-7AD945FA69EB}" dt="2023-11-13T06:30:40.084" v="705" actId="1076"/>
          <ac:spMkLst>
            <pc:docMk/>
            <pc:sldMk cId="2433504602" sldId="259"/>
            <ac:spMk id="9" creationId="{A9531D66-0016-82DD-DFFA-DB6627590680}"/>
          </ac:spMkLst>
        </pc:spChg>
      </pc:sldChg>
      <pc:sldChg chg="addSp delSp modSp add mod ord setBg">
        <pc:chgData name="민주 이" userId="4bec468bcfc325e2" providerId="LiveId" clId="{CA0763BF-296D-457C-AC69-7AD945FA69EB}" dt="2023-11-14T15:47:51.840" v="16954" actId="1038"/>
        <pc:sldMkLst>
          <pc:docMk/>
          <pc:sldMk cId="2624715273" sldId="260"/>
        </pc:sldMkLst>
        <pc:spChg chg="mod">
          <ac:chgData name="민주 이" userId="4bec468bcfc325e2" providerId="LiveId" clId="{CA0763BF-296D-457C-AC69-7AD945FA69EB}" dt="2023-11-13T07:00:13.465" v="1505"/>
          <ac:spMkLst>
            <pc:docMk/>
            <pc:sldMk cId="2624715273" sldId="260"/>
            <ac:spMk id="3" creationId="{133A5A41-44CC-890B-D6BA-AABCFE27D69F}"/>
          </ac:spMkLst>
        </pc:spChg>
        <pc:spChg chg="mod">
          <ac:chgData name="민주 이" userId="4bec468bcfc325e2" providerId="LiveId" clId="{CA0763BF-296D-457C-AC69-7AD945FA69EB}" dt="2023-11-13T07:00:13.465" v="1505"/>
          <ac:spMkLst>
            <pc:docMk/>
            <pc:sldMk cId="2624715273" sldId="260"/>
            <ac:spMk id="4" creationId="{9B0BCBF8-44DC-68C2-6B0B-68EC15B1CA09}"/>
          </ac:spMkLst>
        </pc:spChg>
        <pc:spChg chg="mod">
          <ac:chgData name="민주 이" userId="4bec468bcfc325e2" providerId="LiveId" clId="{CA0763BF-296D-457C-AC69-7AD945FA69EB}" dt="2023-11-13T07:00:13.465" v="1505"/>
          <ac:spMkLst>
            <pc:docMk/>
            <pc:sldMk cId="2624715273" sldId="260"/>
            <ac:spMk id="5" creationId="{13F14452-A376-3F2A-4A55-A7933FCCD490}"/>
          </ac:spMkLst>
        </pc:spChg>
        <pc:spChg chg="mod">
          <ac:chgData name="민주 이" userId="4bec468bcfc325e2" providerId="LiveId" clId="{CA0763BF-296D-457C-AC69-7AD945FA69EB}" dt="2023-11-14T14:48:49.299" v="16078"/>
          <ac:spMkLst>
            <pc:docMk/>
            <pc:sldMk cId="2624715273" sldId="260"/>
            <ac:spMk id="9" creationId="{24B13539-DD07-4570-4A01-C9100F911AC9}"/>
          </ac:spMkLst>
        </pc:spChg>
        <pc:spChg chg="mod">
          <ac:chgData name="민주 이" userId="4bec468bcfc325e2" providerId="LiveId" clId="{CA0763BF-296D-457C-AC69-7AD945FA69EB}" dt="2023-11-14T14:48:49.299" v="16078"/>
          <ac:spMkLst>
            <pc:docMk/>
            <pc:sldMk cId="2624715273" sldId="260"/>
            <ac:spMk id="10" creationId="{A92E5AA6-B00B-891E-5ED3-4EDA3099E745}"/>
          </ac:spMkLst>
        </pc:spChg>
        <pc:spChg chg="mod">
          <ac:chgData name="민주 이" userId="4bec468bcfc325e2" providerId="LiveId" clId="{CA0763BF-296D-457C-AC69-7AD945FA69EB}" dt="2023-11-14T14:49:05.004" v="16081"/>
          <ac:spMkLst>
            <pc:docMk/>
            <pc:sldMk cId="2624715273" sldId="260"/>
            <ac:spMk id="14" creationId="{7D21E7CF-9A63-A503-7A38-BAA76B0240DE}"/>
          </ac:spMkLst>
        </pc:spChg>
        <pc:spChg chg="mod">
          <ac:chgData name="민주 이" userId="4bec468bcfc325e2" providerId="LiveId" clId="{CA0763BF-296D-457C-AC69-7AD945FA69EB}" dt="2023-11-14T14:49:05.004" v="16081"/>
          <ac:spMkLst>
            <pc:docMk/>
            <pc:sldMk cId="2624715273" sldId="260"/>
            <ac:spMk id="15" creationId="{07F2AD51-A24B-4CB3-1B20-929A9F4CD8E6}"/>
          </ac:spMkLst>
        </pc:spChg>
        <pc:spChg chg="mod">
          <ac:chgData name="민주 이" userId="4bec468bcfc325e2" providerId="LiveId" clId="{CA0763BF-296D-457C-AC69-7AD945FA69EB}" dt="2023-11-14T15:05:50.301" v="16300"/>
          <ac:spMkLst>
            <pc:docMk/>
            <pc:sldMk cId="2624715273" sldId="260"/>
            <ac:spMk id="19" creationId="{4FB4BDDE-91CF-14D3-13BA-6FC1DD4DBB6C}"/>
          </ac:spMkLst>
        </pc:spChg>
        <pc:spChg chg="mod">
          <ac:chgData name="민주 이" userId="4bec468bcfc325e2" providerId="LiveId" clId="{CA0763BF-296D-457C-AC69-7AD945FA69EB}" dt="2023-11-14T15:05:50.301" v="16300"/>
          <ac:spMkLst>
            <pc:docMk/>
            <pc:sldMk cId="2624715273" sldId="260"/>
            <ac:spMk id="20" creationId="{2A80C197-9DDE-B385-7CF0-FB813DF87973}"/>
          </ac:spMkLst>
        </pc:spChg>
        <pc:spChg chg="add mod">
          <ac:chgData name="민주 이" userId="4bec468bcfc325e2" providerId="LiveId" clId="{CA0763BF-296D-457C-AC69-7AD945FA69EB}" dt="2023-11-14T15:06:44.383" v="16352" actId="20577"/>
          <ac:spMkLst>
            <pc:docMk/>
            <pc:sldMk cId="2624715273" sldId="260"/>
            <ac:spMk id="21" creationId="{F059EF74-27CB-2632-5968-5C7AD7E2418B}"/>
          </ac:spMkLst>
        </pc:spChg>
        <pc:spChg chg="add del mod">
          <ac:chgData name="민주 이" userId="4bec468bcfc325e2" providerId="LiveId" clId="{CA0763BF-296D-457C-AC69-7AD945FA69EB}" dt="2023-11-14T15:06:38.010" v="16320" actId="478"/>
          <ac:spMkLst>
            <pc:docMk/>
            <pc:sldMk cId="2624715273" sldId="260"/>
            <ac:spMk id="22" creationId="{AF6B45FD-97F2-88E0-6B39-ED4EEC2C3437}"/>
          </ac:spMkLst>
        </pc:spChg>
        <pc:spChg chg="add mod">
          <ac:chgData name="민주 이" userId="4bec468bcfc325e2" providerId="LiveId" clId="{CA0763BF-296D-457C-AC69-7AD945FA69EB}" dt="2023-11-14T15:07:41.194" v="16507" actId="20577"/>
          <ac:spMkLst>
            <pc:docMk/>
            <pc:sldMk cId="2624715273" sldId="260"/>
            <ac:spMk id="23" creationId="{1EB2CA27-4217-4702-2A99-68C94F77D771}"/>
          </ac:spMkLst>
        </pc:spChg>
        <pc:spChg chg="add mod">
          <ac:chgData name="민주 이" userId="4bec468bcfc325e2" providerId="LiveId" clId="{CA0763BF-296D-457C-AC69-7AD945FA69EB}" dt="2023-11-14T15:47:48.089" v="16941" actId="20577"/>
          <ac:spMkLst>
            <pc:docMk/>
            <pc:sldMk cId="2624715273" sldId="260"/>
            <ac:spMk id="24" creationId="{E2719BF5-4EA6-86A3-2D7D-DA8597713648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27" creationId="{E0EB429E-3496-DFAA-0837-71E6A4F9C6FF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29" creationId="{1FCD0D39-B020-1CA5-9F9F-85A409BAB684}"/>
          </ac:spMkLst>
        </pc:spChg>
        <pc:spChg chg="mod">
          <ac:chgData name="민주 이" userId="4bec468bcfc325e2" providerId="LiveId" clId="{CA0763BF-296D-457C-AC69-7AD945FA69EB}" dt="2023-11-14T15:08:09.070" v="16513" actId="1076"/>
          <ac:spMkLst>
            <pc:docMk/>
            <pc:sldMk cId="2624715273" sldId="260"/>
            <ac:spMk id="30" creationId="{526A4BB8-6400-852B-628E-37A04980388B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33" creationId="{C4251929-69B4-C9F1-EBEA-913CD9050D9B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35" creationId="{BA5670CB-A5ED-7254-0D82-48EA8C5A8189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36" creationId="{1911A200-EB0D-0201-3788-A51630FA4D6E}"/>
          </ac:spMkLst>
        </pc:spChg>
        <pc:spChg chg="mod">
          <ac:chgData name="민주 이" userId="4bec468bcfc325e2" providerId="LiveId" clId="{CA0763BF-296D-457C-AC69-7AD945FA69EB}" dt="2023-11-14T15:08:28.120" v="16517"/>
          <ac:spMkLst>
            <pc:docMk/>
            <pc:sldMk cId="2624715273" sldId="260"/>
            <ac:spMk id="39" creationId="{2651F731-4D79-F4DE-352C-6B70F7F73D90}"/>
          </ac:spMkLst>
        </pc:spChg>
        <pc:spChg chg="mod">
          <ac:chgData name="민주 이" userId="4bec468bcfc325e2" providerId="LiveId" clId="{CA0763BF-296D-457C-AC69-7AD945FA69EB}" dt="2023-11-14T15:08:28.120" v="16517"/>
          <ac:spMkLst>
            <pc:docMk/>
            <pc:sldMk cId="2624715273" sldId="260"/>
            <ac:spMk id="41" creationId="{62B3D58E-A487-20B2-2EF8-0093CCC29295}"/>
          </ac:spMkLst>
        </pc:spChg>
        <pc:spChg chg="mod">
          <ac:chgData name="민주 이" userId="4bec468bcfc325e2" providerId="LiveId" clId="{CA0763BF-296D-457C-AC69-7AD945FA69EB}" dt="2023-11-14T15:08:28.120" v="16517"/>
          <ac:spMkLst>
            <pc:docMk/>
            <pc:sldMk cId="2624715273" sldId="260"/>
            <ac:spMk id="42" creationId="{1472DBDA-917E-B35E-7B80-12FEA6A831F9}"/>
          </ac:spMkLst>
        </pc:spChg>
        <pc:spChg chg="mod">
          <ac:chgData name="민주 이" userId="4bec468bcfc325e2" providerId="LiveId" clId="{CA0763BF-296D-457C-AC69-7AD945FA69EB}" dt="2023-11-14T15:08:38.607" v="16520"/>
          <ac:spMkLst>
            <pc:docMk/>
            <pc:sldMk cId="2624715273" sldId="260"/>
            <ac:spMk id="45" creationId="{77A1B74E-C387-4961-C628-89A14182ED7B}"/>
          </ac:spMkLst>
        </pc:spChg>
        <pc:spChg chg="mod">
          <ac:chgData name="민주 이" userId="4bec468bcfc325e2" providerId="LiveId" clId="{CA0763BF-296D-457C-AC69-7AD945FA69EB}" dt="2023-11-14T15:08:38.607" v="16520"/>
          <ac:spMkLst>
            <pc:docMk/>
            <pc:sldMk cId="2624715273" sldId="260"/>
            <ac:spMk id="47" creationId="{7FEDA811-63B9-7D36-F7B0-CB401A7159D2}"/>
          </ac:spMkLst>
        </pc:spChg>
        <pc:spChg chg="mod">
          <ac:chgData name="민주 이" userId="4bec468bcfc325e2" providerId="LiveId" clId="{CA0763BF-296D-457C-AC69-7AD945FA69EB}" dt="2023-11-14T15:08:38.607" v="16520"/>
          <ac:spMkLst>
            <pc:docMk/>
            <pc:sldMk cId="2624715273" sldId="260"/>
            <ac:spMk id="48" creationId="{233F524E-5DF5-EEC3-82BE-8BDFFB9C416A}"/>
          </ac:spMkLst>
        </pc:spChg>
        <pc:spChg chg="mod">
          <ac:chgData name="민주 이" userId="4bec468bcfc325e2" providerId="LiveId" clId="{CA0763BF-296D-457C-AC69-7AD945FA69EB}" dt="2023-11-14T15:08:51.664" v="16522"/>
          <ac:spMkLst>
            <pc:docMk/>
            <pc:sldMk cId="2624715273" sldId="260"/>
            <ac:spMk id="51" creationId="{BBE5C14D-565D-9E9C-A5A9-AC197216220C}"/>
          </ac:spMkLst>
        </pc:spChg>
        <pc:spChg chg="mod">
          <ac:chgData name="민주 이" userId="4bec468bcfc325e2" providerId="LiveId" clId="{CA0763BF-296D-457C-AC69-7AD945FA69EB}" dt="2023-11-14T15:08:51.664" v="16522"/>
          <ac:spMkLst>
            <pc:docMk/>
            <pc:sldMk cId="2624715273" sldId="260"/>
            <ac:spMk id="53" creationId="{7C5AEC80-FFBE-238B-8B89-FEF5F1CDA378}"/>
          </ac:spMkLst>
        </pc:spChg>
        <pc:spChg chg="mod">
          <ac:chgData name="민주 이" userId="4bec468bcfc325e2" providerId="LiveId" clId="{CA0763BF-296D-457C-AC69-7AD945FA69EB}" dt="2023-11-14T15:09:14.365" v="16529" actId="1076"/>
          <ac:spMkLst>
            <pc:docMk/>
            <pc:sldMk cId="2624715273" sldId="260"/>
            <ac:spMk id="54" creationId="{1BD29E03-BF94-59FD-C046-5EA6AD3BF304}"/>
          </ac:spMkLst>
        </pc:spChg>
        <pc:spChg chg="mod">
          <ac:chgData name="민주 이" userId="4bec468bcfc325e2" providerId="LiveId" clId="{CA0763BF-296D-457C-AC69-7AD945FA69EB}" dt="2023-11-14T15:09:01.750" v="16524"/>
          <ac:spMkLst>
            <pc:docMk/>
            <pc:sldMk cId="2624715273" sldId="260"/>
            <ac:spMk id="57" creationId="{DF29B754-0B50-0632-64A6-80E65DA17FDA}"/>
          </ac:spMkLst>
        </pc:spChg>
        <pc:spChg chg="mod">
          <ac:chgData name="민주 이" userId="4bec468bcfc325e2" providerId="LiveId" clId="{CA0763BF-296D-457C-AC69-7AD945FA69EB}" dt="2023-11-14T15:09:01.750" v="16524"/>
          <ac:spMkLst>
            <pc:docMk/>
            <pc:sldMk cId="2624715273" sldId="260"/>
            <ac:spMk id="59" creationId="{807A2CE3-2991-BC3A-B84E-81A1F7B3A09C}"/>
          </ac:spMkLst>
        </pc:spChg>
        <pc:spChg chg="mod">
          <ac:chgData name="민주 이" userId="4bec468bcfc325e2" providerId="LiveId" clId="{CA0763BF-296D-457C-AC69-7AD945FA69EB}" dt="2023-11-14T15:09:01.750" v="16524"/>
          <ac:spMkLst>
            <pc:docMk/>
            <pc:sldMk cId="2624715273" sldId="260"/>
            <ac:spMk id="60" creationId="{E8D6C6B1-D97B-0B9D-0A1D-02FD4145E1DE}"/>
          </ac:spMkLst>
        </pc:spChg>
        <pc:spChg chg="mod">
          <ac:chgData name="민주 이" userId="4bec468bcfc325e2" providerId="LiveId" clId="{CA0763BF-296D-457C-AC69-7AD945FA69EB}" dt="2023-11-14T15:09:30.722" v="16535"/>
          <ac:spMkLst>
            <pc:docMk/>
            <pc:sldMk cId="2624715273" sldId="260"/>
            <ac:spMk id="63" creationId="{46DABCE1-5359-953A-90BF-994CF00660C3}"/>
          </ac:spMkLst>
        </pc:spChg>
        <pc:spChg chg="mod">
          <ac:chgData name="민주 이" userId="4bec468bcfc325e2" providerId="LiveId" clId="{CA0763BF-296D-457C-AC69-7AD945FA69EB}" dt="2023-11-14T15:09:30.722" v="16535"/>
          <ac:spMkLst>
            <pc:docMk/>
            <pc:sldMk cId="2624715273" sldId="260"/>
            <ac:spMk id="65" creationId="{1217D9DA-5A22-EB3F-EF4C-9DC6B2809264}"/>
          </ac:spMkLst>
        </pc:spChg>
        <pc:spChg chg="mod">
          <ac:chgData name="민주 이" userId="4bec468bcfc325e2" providerId="LiveId" clId="{CA0763BF-296D-457C-AC69-7AD945FA69EB}" dt="2023-11-14T15:09:30.722" v="16535"/>
          <ac:spMkLst>
            <pc:docMk/>
            <pc:sldMk cId="2624715273" sldId="260"/>
            <ac:spMk id="66" creationId="{A1C1EEB0-7C1F-53D2-EA82-64414D2193AB}"/>
          </ac:spMkLst>
        </pc:spChg>
        <pc:spChg chg="mod">
          <ac:chgData name="민주 이" userId="4bec468bcfc325e2" providerId="LiveId" clId="{CA0763BF-296D-457C-AC69-7AD945FA69EB}" dt="2023-11-14T15:10:24.035" v="16562" actId="571"/>
          <ac:spMkLst>
            <pc:docMk/>
            <pc:sldMk cId="2624715273" sldId="260"/>
            <ac:spMk id="70" creationId="{80B321C8-C20C-057C-999A-D8252C0D07B8}"/>
          </ac:spMkLst>
        </pc:spChg>
        <pc:spChg chg="mod">
          <ac:chgData name="민주 이" userId="4bec468bcfc325e2" providerId="LiveId" clId="{CA0763BF-296D-457C-AC69-7AD945FA69EB}" dt="2023-11-14T15:10:24.035" v="16562" actId="571"/>
          <ac:spMkLst>
            <pc:docMk/>
            <pc:sldMk cId="2624715273" sldId="260"/>
            <ac:spMk id="71" creationId="{5497809A-04A3-8C53-9864-2ABEE0D9A0CF}"/>
          </ac:spMkLst>
        </pc:spChg>
        <pc:grpChg chg="add mod">
          <ac:chgData name="민주 이" userId="4bec468bcfc325e2" providerId="LiveId" clId="{CA0763BF-296D-457C-AC69-7AD945FA69EB}" dt="2023-11-13T07:00:13.465" v="1505"/>
          <ac:grpSpMkLst>
            <pc:docMk/>
            <pc:sldMk cId="2624715273" sldId="260"/>
            <ac:grpSpMk id="2" creationId="{E56163BD-385A-DECB-0635-AB71CF41615F}"/>
          </ac:grpSpMkLst>
        </pc:grpChg>
        <pc:grpChg chg="add del mod">
          <ac:chgData name="민주 이" userId="4bec468bcfc325e2" providerId="LiveId" clId="{CA0763BF-296D-457C-AC69-7AD945FA69EB}" dt="2023-11-14T14:48:50.624" v="16079"/>
          <ac:grpSpMkLst>
            <pc:docMk/>
            <pc:sldMk cId="2624715273" sldId="260"/>
            <ac:grpSpMk id="6" creationId="{20AD8B7E-8E70-12DF-3824-ACC2219870FC}"/>
          </ac:grpSpMkLst>
        </pc:grpChg>
        <pc:grpChg chg="mod">
          <ac:chgData name="민주 이" userId="4bec468bcfc325e2" providerId="LiveId" clId="{CA0763BF-296D-457C-AC69-7AD945FA69EB}" dt="2023-11-14T14:48:49.299" v="16078"/>
          <ac:grpSpMkLst>
            <pc:docMk/>
            <pc:sldMk cId="2624715273" sldId="260"/>
            <ac:grpSpMk id="7" creationId="{320C8A9E-7E46-BBBA-0052-6A4D012ED292}"/>
          </ac:grpSpMkLst>
        </pc:grpChg>
        <pc:grpChg chg="add mod">
          <ac:chgData name="민주 이" userId="4bec468bcfc325e2" providerId="LiveId" clId="{CA0763BF-296D-457C-AC69-7AD945FA69EB}" dt="2023-11-14T15:07:50.402" v="16509" actId="1076"/>
          <ac:grpSpMkLst>
            <pc:docMk/>
            <pc:sldMk cId="2624715273" sldId="260"/>
            <ac:grpSpMk id="11" creationId="{726FD209-5533-C225-C80C-9E8E35EC3788}"/>
          </ac:grpSpMkLst>
        </pc:grpChg>
        <pc:grpChg chg="mod">
          <ac:chgData name="민주 이" userId="4bec468bcfc325e2" providerId="LiveId" clId="{CA0763BF-296D-457C-AC69-7AD945FA69EB}" dt="2023-11-14T14:49:05.004" v="16081"/>
          <ac:grpSpMkLst>
            <pc:docMk/>
            <pc:sldMk cId="2624715273" sldId="260"/>
            <ac:grpSpMk id="12" creationId="{08C047AE-A521-E381-F8CB-276128F71FB7}"/>
          </ac:grpSpMkLst>
        </pc:grpChg>
        <pc:grpChg chg="add mod">
          <ac:chgData name="민주 이" userId="4bec468bcfc325e2" providerId="LiveId" clId="{CA0763BF-296D-457C-AC69-7AD945FA69EB}" dt="2023-11-14T15:47:51.840" v="16954" actId="1038"/>
          <ac:grpSpMkLst>
            <pc:docMk/>
            <pc:sldMk cId="2624715273" sldId="260"/>
            <ac:grpSpMk id="16" creationId="{DD566FB6-CBB0-25CA-A980-D3C2756D7B30}"/>
          </ac:grpSpMkLst>
        </pc:grpChg>
        <pc:grpChg chg="mod">
          <ac:chgData name="민주 이" userId="4bec468bcfc325e2" providerId="LiveId" clId="{CA0763BF-296D-457C-AC69-7AD945FA69EB}" dt="2023-11-14T15:05:50.301" v="16300"/>
          <ac:grpSpMkLst>
            <pc:docMk/>
            <pc:sldMk cId="2624715273" sldId="260"/>
            <ac:grpSpMk id="17" creationId="{163E4561-273E-EFBB-D783-513D0F77AF91}"/>
          </ac:grpSpMkLst>
        </pc:grpChg>
        <pc:grpChg chg="add mod">
          <ac:chgData name="민주 이" userId="4bec468bcfc325e2" providerId="LiveId" clId="{CA0763BF-296D-457C-AC69-7AD945FA69EB}" dt="2023-11-14T15:09:58.411" v="16545" actId="1076"/>
          <ac:grpSpMkLst>
            <pc:docMk/>
            <pc:sldMk cId="2624715273" sldId="260"/>
            <ac:grpSpMk id="25" creationId="{68720DB3-C0A4-1133-09AD-B813FC3129D3}"/>
          </ac:grpSpMkLst>
        </pc:grpChg>
        <pc:grpChg chg="mod">
          <ac:chgData name="민주 이" userId="4bec468bcfc325e2" providerId="LiveId" clId="{CA0763BF-296D-457C-AC69-7AD945FA69EB}" dt="2023-11-14T15:08:04.155" v="16510"/>
          <ac:grpSpMkLst>
            <pc:docMk/>
            <pc:sldMk cId="2624715273" sldId="260"/>
            <ac:grpSpMk id="26" creationId="{BE176A8A-56E2-6D29-3B54-AE640C9A65C5}"/>
          </ac:grpSpMkLst>
        </pc:grpChg>
        <pc:grpChg chg="add mod">
          <ac:chgData name="민주 이" userId="4bec468bcfc325e2" providerId="LiveId" clId="{CA0763BF-296D-457C-AC69-7AD945FA69EB}" dt="2023-11-14T15:08:06.963" v="16511" actId="1076"/>
          <ac:grpSpMkLst>
            <pc:docMk/>
            <pc:sldMk cId="2624715273" sldId="260"/>
            <ac:grpSpMk id="31" creationId="{50C094E8-5E65-057B-0635-F45FAC2DCF60}"/>
          </ac:grpSpMkLst>
        </pc:grpChg>
        <pc:grpChg chg="mod">
          <ac:chgData name="민주 이" userId="4bec468bcfc325e2" providerId="LiveId" clId="{CA0763BF-296D-457C-AC69-7AD945FA69EB}" dt="2023-11-14T15:08:04.155" v="16510"/>
          <ac:grpSpMkLst>
            <pc:docMk/>
            <pc:sldMk cId="2624715273" sldId="260"/>
            <ac:grpSpMk id="32" creationId="{950D96BB-DA4A-6A77-A8DE-2F5314E30F65}"/>
          </ac:grpSpMkLst>
        </pc:grpChg>
        <pc:grpChg chg="add mod">
          <ac:chgData name="민주 이" userId="4bec468bcfc325e2" providerId="LiveId" clId="{CA0763BF-296D-457C-AC69-7AD945FA69EB}" dt="2023-11-14T15:09:56.869" v="16543" actId="1076"/>
          <ac:grpSpMkLst>
            <pc:docMk/>
            <pc:sldMk cId="2624715273" sldId="260"/>
            <ac:grpSpMk id="37" creationId="{298EEAB8-F7C3-BEC5-2F09-10896871A549}"/>
          </ac:grpSpMkLst>
        </pc:grpChg>
        <pc:grpChg chg="mod">
          <ac:chgData name="민주 이" userId="4bec468bcfc325e2" providerId="LiveId" clId="{CA0763BF-296D-457C-AC69-7AD945FA69EB}" dt="2023-11-14T15:08:28.120" v="16517"/>
          <ac:grpSpMkLst>
            <pc:docMk/>
            <pc:sldMk cId="2624715273" sldId="260"/>
            <ac:grpSpMk id="38" creationId="{315C3D37-2476-2D32-45BC-63935064D205}"/>
          </ac:grpSpMkLst>
        </pc:grpChg>
        <pc:grpChg chg="add mod">
          <ac:chgData name="민주 이" userId="4bec468bcfc325e2" providerId="LiveId" clId="{CA0763BF-296D-457C-AC69-7AD945FA69EB}" dt="2023-11-14T15:09:35.370" v="16537" actId="1076"/>
          <ac:grpSpMkLst>
            <pc:docMk/>
            <pc:sldMk cId="2624715273" sldId="260"/>
            <ac:grpSpMk id="43" creationId="{12818E0F-6B6F-0398-1EA7-DA11BC5271CB}"/>
          </ac:grpSpMkLst>
        </pc:grpChg>
        <pc:grpChg chg="mod">
          <ac:chgData name="민주 이" userId="4bec468bcfc325e2" providerId="LiveId" clId="{CA0763BF-296D-457C-AC69-7AD945FA69EB}" dt="2023-11-14T15:08:38.607" v="16520"/>
          <ac:grpSpMkLst>
            <pc:docMk/>
            <pc:sldMk cId="2624715273" sldId="260"/>
            <ac:grpSpMk id="44" creationId="{01936968-4956-0150-45D0-D16876C6B205}"/>
          </ac:grpSpMkLst>
        </pc:grpChg>
        <pc:grpChg chg="add mod">
          <ac:chgData name="민주 이" userId="4bec468bcfc325e2" providerId="LiveId" clId="{CA0763BF-296D-457C-AC69-7AD945FA69EB}" dt="2023-11-14T15:09:55.509" v="16542" actId="1076"/>
          <ac:grpSpMkLst>
            <pc:docMk/>
            <pc:sldMk cId="2624715273" sldId="260"/>
            <ac:grpSpMk id="49" creationId="{D1C30F49-AF00-3038-12F2-A7D8FC4DF9AE}"/>
          </ac:grpSpMkLst>
        </pc:grpChg>
        <pc:grpChg chg="mod">
          <ac:chgData name="민주 이" userId="4bec468bcfc325e2" providerId="LiveId" clId="{CA0763BF-296D-457C-AC69-7AD945FA69EB}" dt="2023-11-14T15:08:51.664" v="16522"/>
          <ac:grpSpMkLst>
            <pc:docMk/>
            <pc:sldMk cId="2624715273" sldId="260"/>
            <ac:grpSpMk id="50" creationId="{FD9D57CD-386D-54DF-D970-53CFB646F28B}"/>
          </ac:grpSpMkLst>
        </pc:grpChg>
        <pc:grpChg chg="add mod">
          <ac:chgData name="민주 이" userId="4bec468bcfc325e2" providerId="LiveId" clId="{CA0763BF-296D-457C-AC69-7AD945FA69EB}" dt="2023-11-14T15:10:27.990" v="16564" actId="1076"/>
          <ac:grpSpMkLst>
            <pc:docMk/>
            <pc:sldMk cId="2624715273" sldId="260"/>
            <ac:grpSpMk id="55" creationId="{06EBC7A8-26A0-8964-CD13-0602CCD7C2CF}"/>
          </ac:grpSpMkLst>
        </pc:grpChg>
        <pc:grpChg chg="mod">
          <ac:chgData name="민주 이" userId="4bec468bcfc325e2" providerId="LiveId" clId="{CA0763BF-296D-457C-AC69-7AD945FA69EB}" dt="2023-11-14T15:09:01.750" v="16524"/>
          <ac:grpSpMkLst>
            <pc:docMk/>
            <pc:sldMk cId="2624715273" sldId="260"/>
            <ac:grpSpMk id="56" creationId="{E20D9649-B905-369C-4908-52DC5C346E00}"/>
          </ac:grpSpMkLst>
        </pc:grpChg>
        <pc:grpChg chg="add mod">
          <ac:chgData name="민주 이" userId="4bec468bcfc325e2" providerId="LiveId" clId="{CA0763BF-296D-457C-AC69-7AD945FA69EB}" dt="2023-11-14T15:09:53.914" v="16541" actId="1076"/>
          <ac:grpSpMkLst>
            <pc:docMk/>
            <pc:sldMk cId="2624715273" sldId="260"/>
            <ac:grpSpMk id="61" creationId="{340A9ABF-8975-9ED6-4E91-9AD4D79DDB1E}"/>
          </ac:grpSpMkLst>
        </pc:grpChg>
        <pc:grpChg chg="mod">
          <ac:chgData name="민주 이" userId="4bec468bcfc325e2" providerId="LiveId" clId="{CA0763BF-296D-457C-AC69-7AD945FA69EB}" dt="2023-11-14T15:09:30.722" v="16535"/>
          <ac:grpSpMkLst>
            <pc:docMk/>
            <pc:sldMk cId="2624715273" sldId="260"/>
            <ac:grpSpMk id="62" creationId="{D12D3EA1-15D3-2A63-A266-DB8490C789B1}"/>
          </ac:grpSpMkLst>
        </pc:grpChg>
        <pc:grpChg chg="add mod">
          <ac:chgData name="민주 이" userId="4bec468bcfc325e2" providerId="LiveId" clId="{CA0763BF-296D-457C-AC69-7AD945FA69EB}" dt="2023-11-14T15:10:24.035" v="16562" actId="571"/>
          <ac:grpSpMkLst>
            <pc:docMk/>
            <pc:sldMk cId="2624715273" sldId="260"/>
            <ac:grpSpMk id="67" creationId="{7E641E04-C5B3-5117-E8EB-E0870BF9FF31}"/>
          </ac:grpSpMkLst>
        </pc:grpChg>
        <pc:grpChg chg="mod">
          <ac:chgData name="민주 이" userId="4bec468bcfc325e2" providerId="LiveId" clId="{CA0763BF-296D-457C-AC69-7AD945FA69EB}" dt="2023-11-14T15:10:24.035" v="16562" actId="571"/>
          <ac:grpSpMkLst>
            <pc:docMk/>
            <pc:sldMk cId="2624715273" sldId="260"/>
            <ac:grpSpMk id="68" creationId="{941B3D06-8AF0-537B-55C4-2A6B3BE0D02B}"/>
          </ac:grpSpMkLst>
        </pc:grpChg>
        <pc:picChg chg="mod">
          <ac:chgData name="민주 이" userId="4bec468bcfc325e2" providerId="LiveId" clId="{CA0763BF-296D-457C-AC69-7AD945FA69EB}" dt="2023-11-14T14:48:49.299" v="16078"/>
          <ac:picMkLst>
            <pc:docMk/>
            <pc:sldMk cId="2624715273" sldId="260"/>
            <ac:picMk id="8" creationId="{DD6ADEC1-1673-2D22-205C-2A44128C94C9}"/>
          </ac:picMkLst>
        </pc:picChg>
        <pc:picChg chg="mod">
          <ac:chgData name="민주 이" userId="4bec468bcfc325e2" providerId="LiveId" clId="{CA0763BF-296D-457C-AC69-7AD945FA69EB}" dt="2023-11-14T14:49:05.004" v="16081"/>
          <ac:picMkLst>
            <pc:docMk/>
            <pc:sldMk cId="2624715273" sldId="260"/>
            <ac:picMk id="13" creationId="{B6B74514-7055-A1E6-366D-365A515593D7}"/>
          </ac:picMkLst>
        </pc:picChg>
        <pc:picChg chg="mod">
          <ac:chgData name="민주 이" userId="4bec468bcfc325e2" providerId="LiveId" clId="{CA0763BF-296D-457C-AC69-7AD945FA69EB}" dt="2023-11-14T15:05:50.301" v="16300"/>
          <ac:picMkLst>
            <pc:docMk/>
            <pc:sldMk cId="2624715273" sldId="260"/>
            <ac:picMk id="18" creationId="{741F6FC0-83C4-976F-951D-F5FD856EBECE}"/>
          </ac:picMkLst>
        </pc:picChg>
        <pc:picChg chg="mod">
          <ac:chgData name="민주 이" userId="4bec468bcfc325e2" providerId="LiveId" clId="{CA0763BF-296D-457C-AC69-7AD945FA69EB}" dt="2023-11-14T15:08:04.155" v="16510"/>
          <ac:picMkLst>
            <pc:docMk/>
            <pc:sldMk cId="2624715273" sldId="260"/>
            <ac:picMk id="28" creationId="{6071EDE1-1F2C-D982-8B56-5B4D3C8C7E7E}"/>
          </ac:picMkLst>
        </pc:picChg>
        <pc:picChg chg="mod">
          <ac:chgData name="민주 이" userId="4bec468bcfc325e2" providerId="LiveId" clId="{CA0763BF-296D-457C-AC69-7AD945FA69EB}" dt="2023-11-14T15:08:04.155" v="16510"/>
          <ac:picMkLst>
            <pc:docMk/>
            <pc:sldMk cId="2624715273" sldId="260"/>
            <ac:picMk id="34" creationId="{54A3AA9C-B638-85F9-9149-4BE801869C6F}"/>
          </ac:picMkLst>
        </pc:picChg>
        <pc:picChg chg="mod">
          <ac:chgData name="민주 이" userId="4bec468bcfc325e2" providerId="LiveId" clId="{CA0763BF-296D-457C-AC69-7AD945FA69EB}" dt="2023-11-14T15:08:28.120" v="16517"/>
          <ac:picMkLst>
            <pc:docMk/>
            <pc:sldMk cId="2624715273" sldId="260"/>
            <ac:picMk id="40" creationId="{94B14D13-4689-1AC4-100A-B04EBE0628DE}"/>
          </ac:picMkLst>
        </pc:picChg>
        <pc:picChg chg="mod">
          <ac:chgData name="민주 이" userId="4bec468bcfc325e2" providerId="LiveId" clId="{CA0763BF-296D-457C-AC69-7AD945FA69EB}" dt="2023-11-14T15:08:38.607" v="16520"/>
          <ac:picMkLst>
            <pc:docMk/>
            <pc:sldMk cId="2624715273" sldId="260"/>
            <ac:picMk id="46" creationId="{AD680D15-52B8-9B96-FEFF-B53C2D8AB3FF}"/>
          </ac:picMkLst>
        </pc:picChg>
        <pc:picChg chg="mod">
          <ac:chgData name="민주 이" userId="4bec468bcfc325e2" providerId="LiveId" clId="{CA0763BF-296D-457C-AC69-7AD945FA69EB}" dt="2023-11-14T15:08:51.664" v="16522"/>
          <ac:picMkLst>
            <pc:docMk/>
            <pc:sldMk cId="2624715273" sldId="260"/>
            <ac:picMk id="52" creationId="{413FEA3B-D5D6-8003-4050-B4A28BA34BF8}"/>
          </ac:picMkLst>
        </pc:picChg>
        <pc:picChg chg="mod">
          <ac:chgData name="민주 이" userId="4bec468bcfc325e2" providerId="LiveId" clId="{CA0763BF-296D-457C-AC69-7AD945FA69EB}" dt="2023-11-14T15:09:01.750" v="16524"/>
          <ac:picMkLst>
            <pc:docMk/>
            <pc:sldMk cId="2624715273" sldId="260"/>
            <ac:picMk id="58" creationId="{A30892FE-19DC-5655-DDB5-5C5936F4ACAE}"/>
          </ac:picMkLst>
        </pc:picChg>
        <pc:picChg chg="mod">
          <ac:chgData name="민주 이" userId="4bec468bcfc325e2" providerId="LiveId" clId="{CA0763BF-296D-457C-AC69-7AD945FA69EB}" dt="2023-11-14T15:09:30.722" v="16535"/>
          <ac:picMkLst>
            <pc:docMk/>
            <pc:sldMk cId="2624715273" sldId="260"/>
            <ac:picMk id="64" creationId="{E6CC40DC-2F6A-AA41-83A0-DA9C42ADB581}"/>
          </ac:picMkLst>
        </pc:picChg>
        <pc:picChg chg="mod">
          <ac:chgData name="민주 이" userId="4bec468bcfc325e2" providerId="LiveId" clId="{CA0763BF-296D-457C-AC69-7AD945FA69EB}" dt="2023-11-14T15:10:24.035" v="16562" actId="571"/>
          <ac:picMkLst>
            <pc:docMk/>
            <pc:sldMk cId="2624715273" sldId="260"/>
            <ac:picMk id="69" creationId="{E8D3B4E5-BA3E-8710-1D75-B660679A95BE}"/>
          </ac:picMkLst>
        </pc:picChg>
      </pc:sldChg>
      <pc:sldChg chg="addSp delSp modSp add mod setBg modAnim">
        <pc:chgData name="민주 이" userId="4bec468bcfc325e2" providerId="LiveId" clId="{CA0763BF-296D-457C-AC69-7AD945FA69EB}" dt="2023-11-14T15:14:57.768" v="16631"/>
        <pc:sldMkLst>
          <pc:docMk/>
          <pc:sldMk cId="957310870" sldId="261"/>
        </pc:sldMkLst>
        <pc:spChg chg="mod">
          <ac:chgData name="민주 이" userId="4bec468bcfc325e2" providerId="LiveId" clId="{CA0763BF-296D-457C-AC69-7AD945FA69EB}" dt="2023-11-13T07:00:14.830" v="1506"/>
          <ac:spMkLst>
            <pc:docMk/>
            <pc:sldMk cId="957310870" sldId="261"/>
            <ac:spMk id="3" creationId="{FA9E2BA8-8059-EA79-920A-E6DBEFA73C57}"/>
          </ac:spMkLst>
        </pc:spChg>
        <pc:spChg chg="mod">
          <ac:chgData name="민주 이" userId="4bec468bcfc325e2" providerId="LiveId" clId="{CA0763BF-296D-457C-AC69-7AD945FA69EB}" dt="2023-11-13T07:00:14.830" v="1506"/>
          <ac:spMkLst>
            <pc:docMk/>
            <pc:sldMk cId="957310870" sldId="261"/>
            <ac:spMk id="4" creationId="{E4909BBC-024F-E34F-58DD-8D805ED47975}"/>
          </ac:spMkLst>
        </pc:spChg>
        <pc:spChg chg="mod">
          <ac:chgData name="민주 이" userId="4bec468bcfc325e2" providerId="LiveId" clId="{CA0763BF-296D-457C-AC69-7AD945FA69EB}" dt="2023-11-13T07:00:14.830" v="1506"/>
          <ac:spMkLst>
            <pc:docMk/>
            <pc:sldMk cId="957310870" sldId="261"/>
            <ac:spMk id="5" creationId="{87EC566B-E362-3A3B-BD26-4C843A7DC758}"/>
          </ac:spMkLst>
        </pc:spChg>
        <pc:spChg chg="add mod">
          <ac:chgData name="민주 이" userId="4bec468bcfc325e2" providerId="LiveId" clId="{CA0763BF-296D-457C-AC69-7AD945FA69EB}" dt="2023-11-14T08:51:45.467" v="6844" actId="20577"/>
          <ac:spMkLst>
            <pc:docMk/>
            <pc:sldMk cId="957310870" sldId="261"/>
            <ac:spMk id="6" creationId="{E6B4A8C6-5076-F81A-D08D-4DBEE67F3AE5}"/>
          </ac:spMkLst>
        </pc:spChg>
        <pc:spChg chg="add mod">
          <ac:chgData name="민주 이" userId="4bec468bcfc325e2" providerId="LiveId" clId="{CA0763BF-296D-457C-AC69-7AD945FA69EB}" dt="2023-11-14T08:51:51.600" v="6873" actId="20577"/>
          <ac:spMkLst>
            <pc:docMk/>
            <pc:sldMk cId="957310870" sldId="261"/>
            <ac:spMk id="7" creationId="{D05F29E6-5C35-0103-162A-BC3BD9CBD5DA}"/>
          </ac:spMkLst>
        </pc:spChg>
        <pc:spChg chg="mod">
          <ac:chgData name="민주 이" userId="4bec468bcfc325e2" providerId="LiveId" clId="{CA0763BF-296D-457C-AC69-7AD945FA69EB}" dt="2023-11-14T08:52:38.620" v="6874"/>
          <ac:spMkLst>
            <pc:docMk/>
            <pc:sldMk cId="957310870" sldId="261"/>
            <ac:spMk id="9" creationId="{409F383A-A3A5-1FA1-738E-1945D9F58338}"/>
          </ac:spMkLst>
        </pc:spChg>
        <pc:spChg chg="mod">
          <ac:chgData name="민주 이" userId="4bec468bcfc325e2" providerId="LiveId" clId="{CA0763BF-296D-457C-AC69-7AD945FA69EB}" dt="2023-11-14T08:52:55.960" v="6882" actId="1076"/>
          <ac:spMkLst>
            <pc:docMk/>
            <pc:sldMk cId="957310870" sldId="261"/>
            <ac:spMk id="10" creationId="{86FDB604-4FC6-E546-3165-0979B868AC8B}"/>
          </ac:spMkLst>
        </pc:spChg>
        <pc:spChg chg="add mod">
          <ac:chgData name="민주 이" userId="4bec468bcfc325e2" providerId="LiveId" clId="{CA0763BF-296D-457C-AC69-7AD945FA69EB}" dt="2023-11-14T08:53:04.649" v="6889" actId="164"/>
          <ac:spMkLst>
            <pc:docMk/>
            <pc:sldMk cId="957310870" sldId="261"/>
            <ac:spMk id="11" creationId="{EB985C9B-F110-3D30-15F1-CA9B7A0FB3C9}"/>
          </ac:spMkLst>
        </pc:spChg>
        <pc:spChg chg="add mod">
          <ac:chgData name="민주 이" userId="4bec468bcfc325e2" providerId="LiveId" clId="{CA0763BF-296D-457C-AC69-7AD945FA69EB}" dt="2023-11-14T08:53:04.649" v="6889" actId="164"/>
          <ac:spMkLst>
            <pc:docMk/>
            <pc:sldMk cId="957310870" sldId="261"/>
            <ac:spMk id="12" creationId="{D7AF280E-2A79-8427-3034-4682DF22C694}"/>
          </ac:spMkLst>
        </pc:spChg>
        <pc:spChg chg="add del mod">
          <ac:chgData name="민주 이" userId="4bec468bcfc325e2" providerId="LiveId" clId="{CA0763BF-296D-457C-AC69-7AD945FA69EB}" dt="2023-11-14T08:57:22.422" v="7045" actId="478"/>
          <ac:spMkLst>
            <pc:docMk/>
            <pc:sldMk cId="957310870" sldId="261"/>
            <ac:spMk id="16" creationId="{8F2255C5-00E2-D73C-83BA-E0828F145178}"/>
          </ac:spMkLst>
        </pc:spChg>
        <pc:spChg chg="add mod">
          <ac:chgData name="민주 이" userId="4bec468bcfc325e2" providerId="LiveId" clId="{CA0763BF-296D-457C-AC69-7AD945FA69EB}" dt="2023-11-14T09:15:05.763" v="8121" actId="403"/>
          <ac:spMkLst>
            <pc:docMk/>
            <pc:sldMk cId="957310870" sldId="261"/>
            <ac:spMk id="17" creationId="{657CD456-3696-58FA-8D7C-A8D1AADECDF1}"/>
          </ac:spMkLst>
        </pc:spChg>
        <pc:spChg chg="add mod">
          <ac:chgData name="민주 이" userId="4bec468bcfc325e2" providerId="LiveId" clId="{CA0763BF-296D-457C-AC69-7AD945FA69EB}" dt="2023-11-14T09:01:15.288" v="7277" actId="1076"/>
          <ac:spMkLst>
            <pc:docMk/>
            <pc:sldMk cId="957310870" sldId="261"/>
            <ac:spMk id="19" creationId="{3997A4D1-9EB9-8B04-1772-1E93FBAC26AE}"/>
          </ac:spMkLst>
        </pc:spChg>
        <pc:spChg chg="add mod">
          <ac:chgData name="민주 이" userId="4bec468bcfc325e2" providerId="LiveId" clId="{CA0763BF-296D-457C-AC69-7AD945FA69EB}" dt="2023-11-14T09:01:10.683" v="7275" actId="1035"/>
          <ac:spMkLst>
            <pc:docMk/>
            <pc:sldMk cId="957310870" sldId="261"/>
            <ac:spMk id="20" creationId="{E842DDD4-F592-44C7-0667-D78EEEB6B28B}"/>
          </ac:spMkLst>
        </pc:spChg>
        <pc:spChg chg="add mod">
          <ac:chgData name="민주 이" userId="4bec468bcfc325e2" providerId="LiveId" clId="{CA0763BF-296D-457C-AC69-7AD945FA69EB}" dt="2023-11-14T15:11:46.511" v="16587" actId="164"/>
          <ac:spMkLst>
            <pc:docMk/>
            <pc:sldMk cId="957310870" sldId="261"/>
            <ac:spMk id="26" creationId="{63A6F1E5-A967-7560-297E-6C3199BEBEE5}"/>
          </ac:spMkLst>
        </pc:spChg>
        <pc:spChg chg="add mod">
          <ac:chgData name="민주 이" userId="4bec468bcfc325e2" providerId="LiveId" clId="{CA0763BF-296D-457C-AC69-7AD945FA69EB}" dt="2023-11-14T15:12:40.603" v="16599" actId="164"/>
          <ac:spMkLst>
            <pc:docMk/>
            <pc:sldMk cId="957310870" sldId="261"/>
            <ac:spMk id="27" creationId="{EE1432C7-D95E-9AED-68C1-7E6562CFDFD1}"/>
          </ac:spMkLst>
        </pc:spChg>
        <pc:spChg chg="add del mod">
          <ac:chgData name="민주 이" userId="4bec468bcfc325e2" providerId="LiveId" clId="{CA0763BF-296D-457C-AC69-7AD945FA69EB}" dt="2023-11-14T09:03:51.911" v="7321" actId="478"/>
          <ac:spMkLst>
            <pc:docMk/>
            <pc:sldMk cId="957310870" sldId="261"/>
            <ac:spMk id="28" creationId="{66C7F9E7-D0EC-CCB3-17D8-535F0FE555E9}"/>
          </ac:spMkLst>
        </pc:spChg>
        <pc:spChg chg="add mod">
          <ac:chgData name="민주 이" userId="4bec468bcfc325e2" providerId="LiveId" clId="{CA0763BF-296D-457C-AC69-7AD945FA69EB}" dt="2023-11-14T15:12:53.570" v="16602" actId="20577"/>
          <ac:spMkLst>
            <pc:docMk/>
            <pc:sldMk cId="957310870" sldId="261"/>
            <ac:spMk id="31" creationId="{5AAFB27D-2B6A-539B-4320-331CB8FFADD4}"/>
          </ac:spMkLst>
        </pc:spChg>
        <pc:spChg chg="add mod">
          <ac:chgData name="민주 이" userId="4bec468bcfc325e2" providerId="LiveId" clId="{CA0763BF-296D-457C-AC69-7AD945FA69EB}" dt="2023-11-14T09:09:56.744" v="7675" actId="571"/>
          <ac:spMkLst>
            <pc:docMk/>
            <pc:sldMk cId="957310870" sldId="261"/>
            <ac:spMk id="35" creationId="{FC5A579C-7225-8A8F-35AD-804A53BE9D56}"/>
          </ac:spMkLst>
        </pc:spChg>
        <pc:spChg chg="add mod">
          <ac:chgData name="민주 이" userId="4bec468bcfc325e2" providerId="LiveId" clId="{CA0763BF-296D-457C-AC69-7AD945FA69EB}" dt="2023-11-14T09:10:03.668" v="7679" actId="571"/>
          <ac:spMkLst>
            <pc:docMk/>
            <pc:sldMk cId="957310870" sldId="261"/>
            <ac:spMk id="36" creationId="{61944C5D-8D93-1858-D80F-FFC30E1985F1}"/>
          </ac:spMkLst>
        </pc:spChg>
        <pc:spChg chg="add mod">
          <ac:chgData name="민주 이" userId="4bec468bcfc325e2" providerId="LiveId" clId="{CA0763BF-296D-457C-AC69-7AD945FA69EB}" dt="2023-11-14T09:10:07.651" v="7681" actId="571"/>
          <ac:spMkLst>
            <pc:docMk/>
            <pc:sldMk cId="957310870" sldId="261"/>
            <ac:spMk id="37" creationId="{8971BB5F-936C-926E-673D-E1E3902E654A}"/>
          </ac:spMkLst>
        </pc:spChg>
        <pc:spChg chg="add mod">
          <ac:chgData name="민주 이" userId="4bec468bcfc325e2" providerId="LiveId" clId="{CA0763BF-296D-457C-AC69-7AD945FA69EB}" dt="2023-11-14T09:10:12.960" v="7683" actId="571"/>
          <ac:spMkLst>
            <pc:docMk/>
            <pc:sldMk cId="957310870" sldId="261"/>
            <ac:spMk id="38" creationId="{047DF866-FFB1-A2B5-2C34-31921A8B0E15}"/>
          </ac:spMkLst>
        </pc:spChg>
        <pc:spChg chg="add mod">
          <ac:chgData name="민주 이" userId="4bec468bcfc325e2" providerId="LiveId" clId="{CA0763BF-296D-457C-AC69-7AD945FA69EB}" dt="2023-11-14T15:11:59.491" v="16591" actId="164"/>
          <ac:spMkLst>
            <pc:docMk/>
            <pc:sldMk cId="957310870" sldId="261"/>
            <ac:spMk id="39" creationId="{42066FE2-6B53-6A47-781C-7A127619331F}"/>
          </ac:spMkLst>
        </pc:spChg>
        <pc:spChg chg="add mod">
          <ac:chgData name="민주 이" userId="4bec468bcfc325e2" providerId="LiveId" clId="{CA0763BF-296D-457C-AC69-7AD945FA69EB}" dt="2023-11-14T15:13:47.205" v="16614" actId="164"/>
          <ac:spMkLst>
            <pc:docMk/>
            <pc:sldMk cId="957310870" sldId="261"/>
            <ac:spMk id="40" creationId="{414E4AD1-F90D-784C-4640-9820A0A13C06}"/>
          </ac:spMkLst>
        </pc:spChg>
        <pc:spChg chg="add mod ord">
          <ac:chgData name="민주 이" userId="4bec468bcfc325e2" providerId="LiveId" clId="{CA0763BF-296D-457C-AC69-7AD945FA69EB}" dt="2023-11-14T15:12:02.450" v="16592" actId="167"/>
          <ac:spMkLst>
            <pc:docMk/>
            <pc:sldMk cId="957310870" sldId="261"/>
            <ac:spMk id="43" creationId="{65845E4C-D2D6-46B3-7903-5BE6332F9C90}"/>
          </ac:spMkLst>
        </pc:spChg>
        <pc:spChg chg="add mod">
          <ac:chgData name="민주 이" userId="4bec468bcfc325e2" providerId="LiveId" clId="{CA0763BF-296D-457C-AC69-7AD945FA69EB}" dt="2023-11-14T15:11:48.223" v="16588" actId="164"/>
          <ac:spMkLst>
            <pc:docMk/>
            <pc:sldMk cId="957310870" sldId="261"/>
            <ac:spMk id="45" creationId="{D716F2A4-FC02-D165-8791-A3B05A8A8DB5}"/>
          </ac:spMkLst>
        </pc:spChg>
        <pc:spChg chg="add mod">
          <ac:chgData name="민주 이" userId="4bec468bcfc325e2" providerId="LiveId" clId="{CA0763BF-296D-457C-AC69-7AD945FA69EB}" dt="2023-11-14T15:13:59.946" v="16620" actId="164"/>
          <ac:spMkLst>
            <pc:docMk/>
            <pc:sldMk cId="957310870" sldId="261"/>
            <ac:spMk id="47" creationId="{863AEB12-8F98-9D8D-21F2-0398DA9B06DD}"/>
          </ac:spMkLst>
        </pc:spChg>
        <pc:spChg chg="add mod">
          <ac:chgData name="민주 이" userId="4bec468bcfc325e2" providerId="LiveId" clId="{CA0763BF-296D-457C-AC69-7AD945FA69EB}" dt="2023-11-14T10:22:27.123" v="11020" actId="120"/>
          <ac:spMkLst>
            <pc:docMk/>
            <pc:sldMk cId="957310870" sldId="261"/>
            <ac:spMk id="50" creationId="{F12A315D-96EF-8361-C6D0-C371E3ABE7BE}"/>
          </ac:spMkLst>
        </pc:spChg>
        <pc:grpChg chg="add mod">
          <ac:chgData name="민주 이" userId="4bec468bcfc325e2" providerId="LiveId" clId="{CA0763BF-296D-457C-AC69-7AD945FA69EB}" dt="2023-11-13T07:00:14.830" v="1506"/>
          <ac:grpSpMkLst>
            <pc:docMk/>
            <pc:sldMk cId="957310870" sldId="261"/>
            <ac:grpSpMk id="2" creationId="{B82E5350-2B7C-0F86-44C1-05CCAA2FCC11}"/>
          </ac:grpSpMkLst>
        </pc:grpChg>
        <pc:grpChg chg="add del mod">
          <ac:chgData name="민주 이" userId="4bec468bcfc325e2" providerId="LiveId" clId="{CA0763BF-296D-457C-AC69-7AD945FA69EB}" dt="2023-11-14T08:53:06.266" v="6890" actId="478"/>
          <ac:grpSpMkLst>
            <pc:docMk/>
            <pc:sldMk cId="957310870" sldId="261"/>
            <ac:grpSpMk id="8" creationId="{F6F53608-43CD-24C2-EA4C-CBE86B5420EF}"/>
          </ac:grpSpMkLst>
        </pc:grpChg>
        <pc:grpChg chg="add mod">
          <ac:chgData name="민주 이" userId="4bec468bcfc325e2" providerId="LiveId" clId="{CA0763BF-296D-457C-AC69-7AD945FA69EB}" dt="2023-11-14T08:53:43.101" v="6900" actId="164"/>
          <ac:grpSpMkLst>
            <pc:docMk/>
            <pc:sldMk cId="957310870" sldId="261"/>
            <ac:grpSpMk id="13" creationId="{98B356AD-58B0-8B04-341E-54F66455876E}"/>
          </ac:grpSpMkLst>
        </pc:grpChg>
        <pc:grpChg chg="add mod">
          <ac:chgData name="민주 이" userId="4bec468bcfc325e2" providerId="LiveId" clId="{CA0763BF-296D-457C-AC69-7AD945FA69EB}" dt="2023-11-14T09:15:00.318" v="8099" actId="14100"/>
          <ac:grpSpMkLst>
            <pc:docMk/>
            <pc:sldMk cId="957310870" sldId="261"/>
            <ac:grpSpMk id="18" creationId="{2F2A7983-EECA-D671-905E-7CEFCB24BDB1}"/>
          </ac:grpSpMkLst>
        </pc:grpChg>
        <pc:grpChg chg="add mod ord">
          <ac:chgData name="민주 이" userId="4bec468bcfc325e2" providerId="LiveId" clId="{CA0763BF-296D-457C-AC69-7AD945FA69EB}" dt="2023-11-14T15:12:07.507" v="16594" actId="167"/>
          <ac:grpSpMkLst>
            <pc:docMk/>
            <pc:sldMk cId="957310870" sldId="261"/>
            <ac:grpSpMk id="52" creationId="{DA33E56C-7BD4-DC0F-E881-C7E6EF0B9212}"/>
          </ac:grpSpMkLst>
        </pc:grpChg>
        <pc:grpChg chg="add mod ord">
          <ac:chgData name="민주 이" userId="4bec468bcfc325e2" providerId="LiveId" clId="{CA0763BF-296D-457C-AC69-7AD945FA69EB}" dt="2023-11-14T15:11:54.936" v="16590" actId="167"/>
          <ac:grpSpMkLst>
            <pc:docMk/>
            <pc:sldMk cId="957310870" sldId="261"/>
            <ac:grpSpMk id="53" creationId="{49650370-C665-705E-87C1-C4945ABEDF59}"/>
          </ac:grpSpMkLst>
        </pc:grpChg>
        <pc:grpChg chg="add mod ord">
          <ac:chgData name="민주 이" userId="4bec468bcfc325e2" providerId="LiveId" clId="{CA0763BF-296D-457C-AC69-7AD945FA69EB}" dt="2023-11-14T15:12:05.290" v="16593" actId="167"/>
          <ac:grpSpMkLst>
            <pc:docMk/>
            <pc:sldMk cId="957310870" sldId="261"/>
            <ac:grpSpMk id="54" creationId="{85F62BD4-B520-A0A4-7817-D7BC7B7C50EC}"/>
          </ac:grpSpMkLst>
        </pc:grpChg>
        <pc:grpChg chg="add mod">
          <ac:chgData name="민주 이" userId="4bec468bcfc325e2" providerId="LiveId" clId="{CA0763BF-296D-457C-AC69-7AD945FA69EB}" dt="2023-11-14T15:12:40.603" v="16599" actId="164"/>
          <ac:grpSpMkLst>
            <pc:docMk/>
            <pc:sldMk cId="957310870" sldId="261"/>
            <ac:grpSpMk id="55" creationId="{05352841-C575-BADD-B53B-BC873929CD9C}"/>
          </ac:grpSpMkLst>
        </pc:grpChg>
        <pc:grpChg chg="add mod">
          <ac:chgData name="민주 이" userId="4bec468bcfc325e2" providerId="LiveId" clId="{CA0763BF-296D-457C-AC69-7AD945FA69EB}" dt="2023-11-14T15:13:47.205" v="16614" actId="164"/>
          <ac:grpSpMkLst>
            <pc:docMk/>
            <pc:sldMk cId="957310870" sldId="261"/>
            <ac:grpSpMk id="57" creationId="{F5B29271-7B6B-EBE0-3438-BC71AB9A3EA3}"/>
          </ac:grpSpMkLst>
        </pc:grpChg>
        <pc:grpChg chg="add mod">
          <ac:chgData name="민주 이" userId="4bec468bcfc325e2" providerId="LiveId" clId="{CA0763BF-296D-457C-AC69-7AD945FA69EB}" dt="2023-11-14T15:13:59.946" v="16620" actId="164"/>
          <ac:grpSpMkLst>
            <pc:docMk/>
            <pc:sldMk cId="957310870" sldId="261"/>
            <ac:grpSpMk id="58" creationId="{5E8FCB7B-F123-1B45-153D-0107F5EC04A5}"/>
          </ac:grpSpMkLst>
        </pc:grpChg>
        <pc:picChg chg="add mod">
          <ac:chgData name="민주 이" userId="4bec468bcfc325e2" providerId="LiveId" clId="{CA0763BF-296D-457C-AC69-7AD945FA69EB}" dt="2023-11-14T08:53:58.173" v="6905" actId="14100"/>
          <ac:picMkLst>
            <pc:docMk/>
            <pc:sldMk cId="957310870" sldId="261"/>
            <ac:picMk id="15" creationId="{C7EB5F1F-F5D2-08D3-4EC0-80F3EFF941AA}"/>
          </ac:picMkLst>
        </pc:picChg>
        <pc:picChg chg="add mod">
          <ac:chgData name="민주 이" userId="4bec468bcfc325e2" providerId="LiveId" clId="{CA0763BF-296D-457C-AC69-7AD945FA69EB}" dt="2023-11-14T15:12:40.603" v="16599" actId="164"/>
          <ac:picMkLst>
            <pc:docMk/>
            <pc:sldMk cId="957310870" sldId="261"/>
            <ac:picMk id="30" creationId="{A3DDF353-3958-80FB-B406-BAC2D5E3C91B}"/>
          </ac:picMkLst>
        </pc:picChg>
        <pc:picChg chg="add mod">
          <ac:chgData name="민주 이" userId="4bec468bcfc325e2" providerId="LiveId" clId="{CA0763BF-296D-457C-AC69-7AD945FA69EB}" dt="2023-11-14T15:13:47.205" v="16614" actId="164"/>
          <ac:picMkLst>
            <pc:docMk/>
            <pc:sldMk cId="957310870" sldId="261"/>
            <ac:picMk id="42" creationId="{A711FA3F-49E8-73D2-8B2A-87BAA28DA2A0}"/>
          </ac:picMkLst>
        </pc:picChg>
        <pc:picChg chg="add mod">
          <ac:chgData name="민주 이" userId="4bec468bcfc325e2" providerId="LiveId" clId="{CA0763BF-296D-457C-AC69-7AD945FA69EB}" dt="2023-11-14T15:13:59.946" v="16620" actId="164"/>
          <ac:picMkLst>
            <pc:docMk/>
            <pc:sldMk cId="957310870" sldId="261"/>
            <ac:picMk id="49" creationId="{23CDD678-B9D6-CB9D-A684-8A34FACD9A77}"/>
          </ac:picMkLst>
        </pc:picChg>
        <pc:picChg chg="add mod">
          <ac:chgData name="민주 이" userId="4bec468bcfc325e2" providerId="LiveId" clId="{CA0763BF-296D-457C-AC69-7AD945FA69EB}" dt="2023-11-14T15:13:43.102" v="16612" actId="571"/>
          <ac:picMkLst>
            <pc:docMk/>
            <pc:sldMk cId="957310870" sldId="261"/>
            <ac:picMk id="56" creationId="{1B304423-4715-41A3-81A1-04D9CF7C194E}"/>
          </ac:picMkLst>
        </pc:picChg>
        <pc:cxnChg chg="add del">
          <ac:chgData name="민주 이" userId="4bec468bcfc325e2" providerId="LiveId" clId="{CA0763BF-296D-457C-AC69-7AD945FA69EB}" dt="2023-11-14T08:58:15.528" v="7114" actId="478"/>
          <ac:cxnSpMkLst>
            <pc:docMk/>
            <pc:sldMk cId="957310870" sldId="261"/>
            <ac:cxnSpMk id="22" creationId="{D0273E1D-78E3-D91A-4043-E07A7CE57B90}"/>
          </ac:cxnSpMkLst>
        </pc:cxnChg>
        <pc:cxnChg chg="add mod ord">
          <ac:chgData name="민주 이" userId="4bec468bcfc325e2" providerId="LiveId" clId="{CA0763BF-296D-457C-AC69-7AD945FA69EB}" dt="2023-11-14T15:11:46.511" v="16587" actId="164"/>
          <ac:cxnSpMkLst>
            <pc:docMk/>
            <pc:sldMk cId="957310870" sldId="261"/>
            <ac:cxnSpMk id="24" creationId="{20083A0F-9BA3-112B-1A98-69100BC4710D}"/>
          </ac:cxnSpMkLst>
        </pc:cxnChg>
        <pc:cxnChg chg="add mod ord">
          <ac:chgData name="민주 이" userId="4bec468bcfc325e2" providerId="LiveId" clId="{CA0763BF-296D-457C-AC69-7AD945FA69EB}" dt="2023-11-14T15:11:59.491" v="16591" actId="164"/>
          <ac:cxnSpMkLst>
            <pc:docMk/>
            <pc:sldMk cId="957310870" sldId="261"/>
            <ac:cxnSpMk id="33" creationId="{D26CD96E-4EEC-1191-A5FC-B0D928AC9B02}"/>
          </ac:cxnSpMkLst>
        </pc:cxnChg>
        <pc:cxnChg chg="add mod ord">
          <ac:chgData name="민주 이" userId="4bec468bcfc325e2" providerId="LiveId" clId="{CA0763BF-296D-457C-AC69-7AD945FA69EB}" dt="2023-11-14T15:11:52.049" v="16589" actId="167"/>
          <ac:cxnSpMkLst>
            <pc:docMk/>
            <pc:sldMk cId="957310870" sldId="261"/>
            <ac:cxnSpMk id="44" creationId="{B27DAE57-3D1F-DC40-D445-E064FD36710F}"/>
          </ac:cxnSpMkLst>
        </pc:cxnChg>
      </pc:sldChg>
      <pc:sldChg chg="addSp delSp modSp new mod setBg">
        <pc:chgData name="민주 이" userId="4bec468bcfc325e2" providerId="LiveId" clId="{CA0763BF-296D-457C-AC69-7AD945FA69EB}" dt="2023-11-14T04:53:11.811" v="2969" actId="164"/>
        <pc:sldMkLst>
          <pc:docMk/>
          <pc:sldMk cId="1055282880" sldId="262"/>
        </pc:sldMkLst>
        <pc:spChg chg="add mod ord">
          <ac:chgData name="민주 이" userId="4bec468bcfc325e2" providerId="LiveId" clId="{CA0763BF-296D-457C-AC69-7AD945FA69EB}" dt="2023-11-14T04:53:11.811" v="2969" actId="164"/>
          <ac:spMkLst>
            <pc:docMk/>
            <pc:sldMk cId="1055282880" sldId="262"/>
            <ac:spMk id="2" creationId="{9566E3F0-CCDF-F43B-826C-9170768E8AC5}"/>
          </ac:spMkLst>
        </pc:spChg>
        <pc:spChg chg="del mod">
          <ac:chgData name="민주 이" userId="4bec468bcfc325e2" providerId="LiveId" clId="{CA0763BF-296D-457C-AC69-7AD945FA69EB}" dt="2023-11-13T06:33:37.707" v="905" actId="478"/>
          <ac:spMkLst>
            <pc:docMk/>
            <pc:sldMk cId="1055282880" sldId="262"/>
            <ac:spMk id="2" creationId="{C6EDB48E-3680-6408-8E54-7E51E9E7D96B}"/>
          </ac:spMkLst>
        </pc:spChg>
        <pc:spChg chg="del mod">
          <ac:chgData name="민주 이" userId="4bec468bcfc325e2" providerId="LiveId" clId="{CA0763BF-296D-457C-AC69-7AD945FA69EB}" dt="2023-11-13T06:33:37.707" v="905" actId="478"/>
          <ac:spMkLst>
            <pc:docMk/>
            <pc:sldMk cId="1055282880" sldId="262"/>
            <ac:spMk id="3" creationId="{69C2BA41-FBCF-FBB5-9D1E-CCF47EB352EB}"/>
          </ac:spMkLst>
        </pc:spChg>
        <pc:spChg chg="add del mod">
          <ac:chgData name="민주 이" userId="4bec468bcfc325e2" providerId="LiveId" clId="{CA0763BF-296D-457C-AC69-7AD945FA69EB}" dt="2023-11-13T06:34:57.815" v="918" actId="478"/>
          <ac:spMkLst>
            <pc:docMk/>
            <pc:sldMk cId="1055282880" sldId="262"/>
            <ac:spMk id="4" creationId="{A30D52DC-9F05-795A-E8CF-1678E41B812E}"/>
          </ac:spMkLst>
        </pc:spChg>
        <pc:spChg chg="add del mod">
          <ac:chgData name="민주 이" userId="4bec468bcfc325e2" providerId="LiveId" clId="{CA0763BF-296D-457C-AC69-7AD945FA69EB}" dt="2023-11-13T06:35:17.901" v="923" actId="478"/>
          <ac:spMkLst>
            <pc:docMk/>
            <pc:sldMk cId="1055282880" sldId="262"/>
            <ac:spMk id="5" creationId="{15B824E0-E259-C852-DF08-A192FCC99467}"/>
          </ac:spMkLst>
        </pc:spChg>
        <pc:spChg chg="add del mod">
          <ac:chgData name="민주 이" userId="4bec468bcfc325e2" providerId="LiveId" clId="{CA0763BF-296D-457C-AC69-7AD945FA69EB}" dt="2023-11-13T06:35:49.957" v="930" actId="478"/>
          <ac:spMkLst>
            <pc:docMk/>
            <pc:sldMk cId="1055282880" sldId="262"/>
            <ac:spMk id="6" creationId="{E8CB65DA-178B-E595-3380-3A391D241808}"/>
          </ac:spMkLst>
        </pc:spChg>
        <pc:spChg chg="add del mod">
          <ac:chgData name="민주 이" userId="4bec468bcfc325e2" providerId="LiveId" clId="{CA0763BF-296D-457C-AC69-7AD945FA69EB}" dt="2023-11-13T06:53:12.969" v="1173" actId="478"/>
          <ac:spMkLst>
            <pc:docMk/>
            <pc:sldMk cId="1055282880" sldId="262"/>
            <ac:spMk id="7" creationId="{F84E14D2-F69D-4918-6327-527B6194C4D3}"/>
          </ac:spMkLst>
        </pc:spChg>
        <pc:spChg chg="add mod topLvl">
          <ac:chgData name="민주 이" userId="4bec468bcfc325e2" providerId="LiveId" clId="{CA0763BF-296D-457C-AC69-7AD945FA69EB}" dt="2023-11-14T04:53:11.811" v="2969" actId="164"/>
          <ac:spMkLst>
            <pc:docMk/>
            <pc:sldMk cId="1055282880" sldId="262"/>
            <ac:spMk id="8" creationId="{0EBFE25A-A3F2-D44E-8900-8261A30CBF79}"/>
          </ac:spMkLst>
        </pc:spChg>
        <pc:spChg chg="add del mod">
          <ac:chgData name="민주 이" userId="4bec468bcfc325e2" providerId="LiveId" clId="{CA0763BF-296D-457C-AC69-7AD945FA69EB}" dt="2023-11-13T06:48:58.209" v="1089"/>
          <ac:spMkLst>
            <pc:docMk/>
            <pc:sldMk cId="1055282880" sldId="262"/>
            <ac:spMk id="9" creationId="{BE5CDB49-D4EE-AA76-76EC-CAD5F4F01E05}"/>
          </ac:spMkLst>
        </pc:spChg>
        <pc:spChg chg="add mod">
          <ac:chgData name="민주 이" userId="4bec468bcfc325e2" providerId="LiveId" clId="{CA0763BF-296D-457C-AC69-7AD945FA69EB}" dt="2023-11-13T07:00:11.788" v="1504" actId="164"/>
          <ac:spMkLst>
            <pc:docMk/>
            <pc:sldMk cId="1055282880" sldId="262"/>
            <ac:spMk id="11" creationId="{AE7DAB0F-FD5F-178D-A3C8-2C455B6CD2E4}"/>
          </ac:spMkLst>
        </pc:spChg>
        <pc:spChg chg="add mod">
          <ac:chgData name="민주 이" userId="4bec468bcfc325e2" providerId="LiveId" clId="{CA0763BF-296D-457C-AC69-7AD945FA69EB}" dt="2023-11-13T06:55:35.964" v="1210" actId="571"/>
          <ac:spMkLst>
            <pc:docMk/>
            <pc:sldMk cId="1055282880" sldId="262"/>
            <ac:spMk id="12" creationId="{E4178E38-DE02-BB3E-B2CB-D8DE1E0FEE7C}"/>
          </ac:spMkLst>
        </pc:spChg>
        <pc:spChg chg="add del mod">
          <ac:chgData name="민주 이" userId="4bec468bcfc325e2" providerId="LiveId" clId="{CA0763BF-296D-457C-AC69-7AD945FA69EB}" dt="2023-11-13T06:55:45.959" v="1250" actId="478"/>
          <ac:spMkLst>
            <pc:docMk/>
            <pc:sldMk cId="1055282880" sldId="262"/>
            <ac:spMk id="13" creationId="{FD689045-1419-6DCC-7995-93C291F9E020}"/>
          </ac:spMkLst>
        </pc:spChg>
        <pc:spChg chg="add mod">
          <ac:chgData name="민주 이" userId="4bec468bcfc325e2" providerId="LiveId" clId="{CA0763BF-296D-457C-AC69-7AD945FA69EB}" dt="2023-11-13T07:00:11.788" v="1504" actId="164"/>
          <ac:spMkLst>
            <pc:docMk/>
            <pc:sldMk cId="1055282880" sldId="262"/>
            <ac:spMk id="14" creationId="{CB42A0AF-BADF-E87E-F1FD-4AB16C288554}"/>
          </ac:spMkLst>
        </pc:spChg>
        <pc:spChg chg="add mod">
          <ac:chgData name="민주 이" userId="4bec468bcfc325e2" providerId="LiveId" clId="{CA0763BF-296D-457C-AC69-7AD945FA69EB}" dt="2023-11-13T07:00:11.788" v="1504" actId="164"/>
          <ac:spMkLst>
            <pc:docMk/>
            <pc:sldMk cId="1055282880" sldId="262"/>
            <ac:spMk id="15" creationId="{18BE32D6-7987-3B29-74B5-E41CB0A37344}"/>
          </ac:spMkLst>
        </pc:spChg>
        <pc:spChg chg="add mod topLvl">
          <ac:chgData name="민주 이" userId="4bec468bcfc325e2" providerId="LiveId" clId="{CA0763BF-296D-457C-AC69-7AD945FA69EB}" dt="2023-11-14T04:53:11.811" v="2969" actId="164"/>
          <ac:spMkLst>
            <pc:docMk/>
            <pc:sldMk cId="1055282880" sldId="262"/>
            <ac:spMk id="16" creationId="{98A2BDB8-90C4-C4A4-2515-A9F3509DF9F1}"/>
          </ac:spMkLst>
        </pc:spChg>
        <pc:grpChg chg="add mod">
          <ac:chgData name="민주 이" userId="4bec468bcfc325e2" providerId="LiveId" clId="{CA0763BF-296D-457C-AC69-7AD945FA69EB}" dt="2023-11-14T04:53:11.811" v="2969" actId="164"/>
          <ac:grpSpMkLst>
            <pc:docMk/>
            <pc:sldMk cId="1055282880" sldId="262"/>
            <ac:grpSpMk id="3" creationId="{C27A9A84-70C7-561C-F516-9A1A9CFF2A42}"/>
          </ac:grpSpMkLst>
        </pc:grpChg>
        <pc:grpChg chg="add mod">
          <ac:chgData name="민주 이" userId="4bec468bcfc325e2" providerId="LiveId" clId="{CA0763BF-296D-457C-AC69-7AD945FA69EB}" dt="2023-11-13T07:00:11.788" v="1504" actId="164"/>
          <ac:grpSpMkLst>
            <pc:docMk/>
            <pc:sldMk cId="1055282880" sldId="262"/>
            <ac:grpSpMk id="17" creationId="{3D25594D-B808-A58A-368C-8857C167340F}"/>
          </ac:grpSpMkLst>
        </pc:grpChg>
        <pc:grpChg chg="add del mod">
          <ac:chgData name="민주 이" userId="4bec468bcfc325e2" providerId="LiveId" clId="{CA0763BF-296D-457C-AC69-7AD945FA69EB}" dt="2023-11-14T04:53:10.343" v="2968" actId="165"/>
          <ac:grpSpMkLst>
            <pc:docMk/>
            <pc:sldMk cId="1055282880" sldId="262"/>
            <ac:grpSpMk id="18" creationId="{07116C41-CD42-E7B9-4E70-9C89638E5F19}"/>
          </ac:grpSpMkLst>
        </pc:grpChg>
        <pc:picChg chg="del mod">
          <ac:chgData name="민주 이" userId="4bec468bcfc325e2" providerId="LiveId" clId="{CA0763BF-296D-457C-AC69-7AD945FA69EB}" dt="2023-11-13T06:53:12.969" v="1173" actId="478"/>
          <ac:picMkLst>
            <pc:docMk/>
            <pc:sldMk cId="1055282880" sldId="262"/>
            <ac:picMk id="10" creationId="{80B4EE4D-302F-1F6E-182F-61E8A7909460}"/>
          </ac:picMkLst>
        </pc:picChg>
        <pc:picChg chg="add del mod">
          <ac:chgData name="민주 이" userId="4bec468bcfc325e2" providerId="LiveId" clId="{CA0763BF-296D-457C-AC69-7AD945FA69EB}" dt="2023-11-13T06:48:58.209" v="1089"/>
          <ac:picMkLst>
            <pc:docMk/>
            <pc:sldMk cId="1055282880" sldId="262"/>
            <ac:picMk id="3074" creationId="{9BBCFE0B-06B8-6D8C-8E60-6450BC4AAE6A}"/>
          </ac:picMkLst>
        </pc:picChg>
      </pc:sldChg>
      <pc:sldChg chg="addSp delSp modSp add mod setBg">
        <pc:chgData name="민주 이" userId="4bec468bcfc325e2" providerId="LiveId" clId="{CA0763BF-296D-457C-AC69-7AD945FA69EB}" dt="2023-11-14T04:53:19.006" v="2971" actId="164"/>
        <pc:sldMkLst>
          <pc:docMk/>
          <pc:sldMk cId="4024469659" sldId="263"/>
        </pc:sldMkLst>
        <pc:spChg chg="add mod ord">
          <ac:chgData name="민주 이" userId="4bec468bcfc325e2" providerId="LiveId" clId="{CA0763BF-296D-457C-AC69-7AD945FA69EB}" dt="2023-11-14T04:53:19.006" v="2971" actId="164"/>
          <ac:spMkLst>
            <pc:docMk/>
            <pc:sldMk cId="4024469659" sldId="263"/>
            <ac:spMk id="4" creationId="{DB6B2BE4-7720-0DC9-4E26-EEFDEF1F7FED}"/>
          </ac:spMkLst>
        </pc:spChg>
        <pc:spChg chg="mod topLvl">
          <ac:chgData name="민주 이" userId="4bec468bcfc325e2" providerId="LiveId" clId="{CA0763BF-296D-457C-AC69-7AD945FA69EB}" dt="2023-11-14T04:53:19.006" v="2971" actId="164"/>
          <ac:spMkLst>
            <pc:docMk/>
            <pc:sldMk cId="4024469659" sldId="263"/>
            <ac:spMk id="8" creationId="{0EBFE25A-A3F2-D44E-8900-8261A30CBF79}"/>
          </ac:spMkLst>
        </pc:spChg>
        <pc:spChg chg="mod">
          <ac:chgData name="민주 이" userId="4bec468bcfc325e2" providerId="LiveId" clId="{CA0763BF-296D-457C-AC69-7AD945FA69EB}" dt="2023-11-13T07:00:21.033" v="1509" actId="164"/>
          <ac:spMkLst>
            <pc:docMk/>
            <pc:sldMk cId="4024469659" sldId="263"/>
            <ac:spMk id="11" creationId="{AE7DAB0F-FD5F-178D-A3C8-2C455B6CD2E4}"/>
          </ac:spMkLst>
        </pc:spChg>
        <pc:spChg chg="mod">
          <ac:chgData name="민주 이" userId="4bec468bcfc325e2" providerId="LiveId" clId="{CA0763BF-296D-457C-AC69-7AD945FA69EB}" dt="2023-11-13T07:00:21.033" v="1509" actId="164"/>
          <ac:spMkLst>
            <pc:docMk/>
            <pc:sldMk cId="4024469659" sldId="263"/>
            <ac:spMk id="14" creationId="{CB42A0AF-BADF-E87E-F1FD-4AB16C288554}"/>
          </ac:spMkLst>
        </pc:spChg>
        <pc:spChg chg="mod">
          <ac:chgData name="민주 이" userId="4bec468bcfc325e2" providerId="LiveId" clId="{CA0763BF-296D-457C-AC69-7AD945FA69EB}" dt="2023-11-13T07:00:21.033" v="1509" actId="164"/>
          <ac:spMkLst>
            <pc:docMk/>
            <pc:sldMk cId="4024469659" sldId="263"/>
            <ac:spMk id="15" creationId="{18BE32D6-7987-3B29-74B5-E41CB0A37344}"/>
          </ac:spMkLst>
        </pc:spChg>
        <pc:spChg chg="mod topLvl">
          <ac:chgData name="민주 이" userId="4bec468bcfc325e2" providerId="LiveId" clId="{CA0763BF-296D-457C-AC69-7AD945FA69EB}" dt="2023-11-14T04:53:19.006" v="2971" actId="164"/>
          <ac:spMkLst>
            <pc:docMk/>
            <pc:sldMk cId="4024469659" sldId="263"/>
            <ac:spMk id="16" creationId="{98A2BDB8-90C4-C4A4-2515-A9F3509DF9F1}"/>
          </ac:spMkLst>
        </pc:spChg>
        <pc:grpChg chg="add mod">
          <ac:chgData name="민주 이" userId="4bec468bcfc325e2" providerId="LiveId" clId="{CA0763BF-296D-457C-AC69-7AD945FA69EB}" dt="2023-11-13T07:00:21.033" v="1509" actId="164"/>
          <ac:grpSpMkLst>
            <pc:docMk/>
            <pc:sldMk cId="4024469659" sldId="263"/>
            <ac:grpSpMk id="2" creationId="{05D07B30-E024-7ED5-564F-F762D06CB731}"/>
          </ac:grpSpMkLst>
        </pc:grpChg>
        <pc:grpChg chg="add del mod">
          <ac:chgData name="민주 이" userId="4bec468bcfc325e2" providerId="LiveId" clId="{CA0763BF-296D-457C-AC69-7AD945FA69EB}" dt="2023-11-14T04:53:17.205" v="2970" actId="165"/>
          <ac:grpSpMkLst>
            <pc:docMk/>
            <pc:sldMk cId="4024469659" sldId="263"/>
            <ac:grpSpMk id="3" creationId="{940B7C7E-C4B2-2149-DCC0-F5FAE38B7189}"/>
          </ac:grpSpMkLst>
        </pc:grpChg>
        <pc:grpChg chg="add mod">
          <ac:chgData name="민주 이" userId="4bec468bcfc325e2" providerId="LiveId" clId="{CA0763BF-296D-457C-AC69-7AD945FA69EB}" dt="2023-11-14T04:53:19.006" v="2971" actId="164"/>
          <ac:grpSpMkLst>
            <pc:docMk/>
            <pc:sldMk cId="4024469659" sldId="263"/>
            <ac:grpSpMk id="5" creationId="{23574A62-7B58-30A7-5FC3-311862876342}"/>
          </ac:grpSpMkLst>
        </pc:grpChg>
      </pc:sldChg>
      <pc:sldChg chg="addSp delSp modSp add mod setBg">
        <pc:chgData name="민주 이" userId="4bec468bcfc325e2" providerId="LiveId" clId="{CA0763BF-296D-457C-AC69-7AD945FA69EB}" dt="2023-11-14T07:03:46.185" v="4412" actId="478"/>
        <pc:sldMkLst>
          <pc:docMk/>
          <pc:sldMk cId="3947381191" sldId="264"/>
        </pc:sldMkLst>
        <pc:spChg chg="add mod ord">
          <ac:chgData name="민주 이" userId="4bec468bcfc325e2" providerId="LiveId" clId="{CA0763BF-296D-457C-AC69-7AD945FA69EB}" dt="2023-11-14T04:53:27.395" v="2975" actId="164"/>
          <ac:spMkLst>
            <pc:docMk/>
            <pc:sldMk cId="3947381191" sldId="264"/>
            <ac:spMk id="4" creationId="{2847E243-6C00-BEB2-98C7-5DBD69B2D4B9}"/>
          </ac:spMkLst>
        </pc:spChg>
        <pc:spChg chg="add del mod">
          <ac:chgData name="민주 이" userId="4bec468bcfc325e2" providerId="LiveId" clId="{CA0763BF-296D-457C-AC69-7AD945FA69EB}" dt="2023-11-14T04:56:28.252" v="3140"/>
          <ac:spMkLst>
            <pc:docMk/>
            <pc:sldMk cId="3947381191" sldId="264"/>
            <ac:spMk id="6" creationId="{B8FA395A-671A-3BD0-7ECB-A69FE1F84431}"/>
          </ac:spMkLst>
        </pc:spChg>
        <pc:spChg chg="add del mod">
          <ac:chgData name="민주 이" userId="4bec468bcfc325e2" providerId="LiveId" clId="{CA0763BF-296D-457C-AC69-7AD945FA69EB}" dt="2023-11-14T04:58:55.331" v="3211" actId="21"/>
          <ac:spMkLst>
            <pc:docMk/>
            <pc:sldMk cId="3947381191" sldId="264"/>
            <ac:spMk id="7" creationId="{0CEF2FC5-5AE4-BFA5-F824-526167E3CE51}"/>
          </ac:spMkLst>
        </pc:spChg>
        <pc:spChg chg="mod topLvl">
          <ac:chgData name="민주 이" userId="4bec468bcfc325e2" providerId="LiveId" clId="{CA0763BF-296D-457C-AC69-7AD945FA69EB}" dt="2023-11-14T04:53:27.395" v="2975" actId="164"/>
          <ac:spMkLst>
            <pc:docMk/>
            <pc:sldMk cId="3947381191" sldId="264"/>
            <ac:spMk id="8" creationId="{0EBFE25A-A3F2-D44E-8900-8261A30CBF79}"/>
          </ac:spMkLst>
        </pc:spChg>
        <pc:spChg chg="add del mod">
          <ac:chgData name="민주 이" userId="4bec468bcfc325e2" providerId="LiveId" clId="{CA0763BF-296D-457C-AC69-7AD945FA69EB}" dt="2023-11-14T07:03:46.185" v="4412" actId="478"/>
          <ac:spMkLst>
            <pc:docMk/>
            <pc:sldMk cId="3947381191" sldId="264"/>
            <ac:spMk id="9" creationId="{2B6FA251-3660-F158-B9B7-37C99D250CF1}"/>
          </ac:spMkLst>
        </pc:spChg>
        <pc:spChg chg="mod">
          <ac:chgData name="민주 이" userId="4bec468bcfc325e2" providerId="LiveId" clId="{CA0763BF-296D-457C-AC69-7AD945FA69EB}" dt="2023-11-13T07:00:17.913" v="1508" actId="164"/>
          <ac:spMkLst>
            <pc:docMk/>
            <pc:sldMk cId="3947381191" sldId="264"/>
            <ac:spMk id="11" creationId="{AE7DAB0F-FD5F-178D-A3C8-2C455B6CD2E4}"/>
          </ac:spMkLst>
        </pc:spChg>
        <pc:spChg chg="mod">
          <ac:chgData name="민주 이" userId="4bec468bcfc325e2" providerId="LiveId" clId="{CA0763BF-296D-457C-AC69-7AD945FA69EB}" dt="2023-11-13T07:00:17.913" v="1508" actId="164"/>
          <ac:spMkLst>
            <pc:docMk/>
            <pc:sldMk cId="3947381191" sldId="264"/>
            <ac:spMk id="14" creationId="{CB42A0AF-BADF-E87E-F1FD-4AB16C288554}"/>
          </ac:spMkLst>
        </pc:spChg>
        <pc:spChg chg="mod">
          <ac:chgData name="민주 이" userId="4bec468bcfc325e2" providerId="LiveId" clId="{CA0763BF-296D-457C-AC69-7AD945FA69EB}" dt="2023-11-13T07:00:17.913" v="1508" actId="164"/>
          <ac:spMkLst>
            <pc:docMk/>
            <pc:sldMk cId="3947381191" sldId="264"/>
            <ac:spMk id="15" creationId="{18BE32D6-7987-3B29-74B5-E41CB0A37344}"/>
          </ac:spMkLst>
        </pc:spChg>
        <pc:spChg chg="mod topLvl">
          <ac:chgData name="민주 이" userId="4bec468bcfc325e2" providerId="LiveId" clId="{CA0763BF-296D-457C-AC69-7AD945FA69EB}" dt="2023-11-14T04:53:27.395" v="2975" actId="164"/>
          <ac:spMkLst>
            <pc:docMk/>
            <pc:sldMk cId="3947381191" sldId="264"/>
            <ac:spMk id="16" creationId="{98A2BDB8-90C4-C4A4-2515-A9F3509DF9F1}"/>
          </ac:spMkLst>
        </pc:spChg>
        <pc:grpChg chg="add mod">
          <ac:chgData name="민주 이" userId="4bec468bcfc325e2" providerId="LiveId" clId="{CA0763BF-296D-457C-AC69-7AD945FA69EB}" dt="2023-11-14T07:03:25.875" v="4370" actId="1076"/>
          <ac:grpSpMkLst>
            <pc:docMk/>
            <pc:sldMk cId="3947381191" sldId="264"/>
            <ac:grpSpMk id="2" creationId="{DD640553-4116-E188-5F00-CE3EF676D173}"/>
          </ac:grpSpMkLst>
        </pc:grpChg>
        <pc:grpChg chg="add del mod">
          <ac:chgData name="민주 이" userId="4bec468bcfc325e2" providerId="LiveId" clId="{CA0763BF-296D-457C-AC69-7AD945FA69EB}" dt="2023-11-14T04:53:26.301" v="2974" actId="165"/>
          <ac:grpSpMkLst>
            <pc:docMk/>
            <pc:sldMk cId="3947381191" sldId="264"/>
            <ac:grpSpMk id="3" creationId="{00A5C369-80EE-7203-E1FB-64BF6EAD7F1B}"/>
          </ac:grpSpMkLst>
        </pc:grpChg>
        <pc:grpChg chg="add mod">
          <ac:chgData name="민주 이" userId="4bec468bcfc325e2" providerId="LiveId" clId="{CA0763BF-296D-457C-AC69-7AD945FA69EB}" dt="2023-11-14T04:53:27.395" v="2975" actId="164"/>
          <ac:grpSpMkLst>
            <pc:docMk/>
            <pc:sldMk cId="3947381191" sldId="264"/>
            <ac:grpSpMk id="5" creationId="{BE307CDA-5F55-CAD0-61A0-6B59476723D9}"/>
          </ac:grpSpMkLst>
        </pc:grpChg>
      </pc:sldChg>
      <pc:sldChg chg="addSp delSp modSp add mod setBg">
        <pc:chgData name="민주 이" userId="4bec468bcfc325e2" providerId="LiveId" clId="{CA0763BF-296D-457C-AC69-7AD945FA69EB}" dt="2023-11-14T15:18:43.399" v="16684"/>
        <pc:sldMkLst>
          <pc:docMk/>
          <pc:sldMk cId="1093414580" sldId="265"/>
        </pc:sldMkLst>
        <pc:spChg chg="mod">
          <ac:chgData name="민주 이" userId="4bec468bcfc325e2" providerId="LiveId" clId="{CA0763BF-296D-457C-AC69-7AD945FA69EB}" dt="2023-11-13T07:00:15.883" v="1507"/>
          <ac:spMkLst>
            <pc:docMk/>
            <pc:sldMk cId="1093414580" sldId="265"/>
            <ac:spMk id="3" creationId="{726D24E8-9B26-D7E4-BCB6-E71ACDEDB151}"/>
          </ac:spMkLst>
        </pc:spChg>
        <pc:spChg chg="mod">
          <ac:chgData name="민주 이" userId="4bec468bcfc325e2" providerId="LiveId" clId="{CA0763BF-296D-457C-AC69-7AD945FA69EB}" dt="2023-11-13T07:00:15.883" v="1507"/>
          <ac:spMkLst>
            <pc:docMk/>
            <pc:sldMk cId="1093414580" sldId="265"/>
            <ac:spMk id="4" creationId="{9324470D-407E-C261-744D-643482A63283}"/>
          </ac:spMkLst>
        </pc:spChg>
        <pc:spChg chg="mod">
          <ac:chgData name="민주 이" userId="4bec468bcfc325e2" providerId="LiveId" clId="{CA0763BF-296D-457C-AC69-7AD945FA69EB}" dt="2023-11-13T07:00:15.883" v="1507"/>
          <ac:spMkLst>
            <pc:docMk/>
            <pc:sldMk cId="1093414580" sldId="265"/>
            <ac:spMk id="5" creationId="{25BC3C98-43E0-4A8D-8E5C-307C348F4F25}"/>
          </ac:spMkLst>
        </pc:spChg>
        <pc:spChg chg="add mod">
          <ac:chgData name="민주 이" userId="4bec468bcfc325e2" providerId="LiveId" clId="{CA0763BF-296D-457C-AC69-7AD945FA69EB}" dt="2023-11-14T02:22:35.231" v="2069" actId="1038"/>
          <ac:spMkLst>
            <pc:docMk/>
            <pc:sldMk cId="1093414580" sldId="265"/>
            <ac:spMk id="10" creationId="{FF682F7C-10E6-5792-7054-D38DA6FE5882}"/>
          </ac:spMkLst>
        </pc:spChg>
        <pc:spChg chg="add del mod topLvl">
          <ac:chgData name="민주 이" userId="4bec468bcfc325e2" providerId="LiveId" clId="{CA0763BF-296D-457C-AC69-7AD945FA69EB}" dt="2023-11-14T02:30:28.244" v="2454" actId="478"/>
          <ac:spMkLst>
            <pc:docMk/>
            <pc:sldMk cId="1093414580" sldId="265"/>
            <ac:spMk id="15" creationId="{11914A9D-CB46-CD3D-1D33-C7F70B1F2881}"/>
          </ac:spMkLst>
        </pc:spChg>
        <pc:spChg chg="mod topLvl">
          <ac:chgData name="민주 이" userId="4bec468bcfc325e2" providerId="LiveId" clId="{CA0763BF-296D-457C-AC69-7AD945FA69EB}" dt="2023-11-14T02:32:13.600" v="2494" actId="165"/>
          <ac:spMkLst>
            <pc:docMk/>
            <pc:sldMk cId="1093414580" sldId="265"/>
            <ac:spMk id="16" creationId="{DE6BF2EB-D3A5-26C9-4E40-FD74CAA17037}"/>
          </ac:spMkLst>
        </pc:spChg>
        <pc:spChg chg="add mod">
          <ac:chgData name="민주 이" userId="4bec468bcfc325e2" providerId="LiveId" clId="{CA0763BF-296D-457C-AC69-7AD945FA69EB}" dt="2023-11-14T02:22:54.775" v="2092" actId="552"/>
          <ac:spMkLst>
            <pc:docMk/>
            <pc:sldMk cId="1093414580" sldId="265"/>
            <ac:spMk id="17" creationId="{721600B4-77BB-C23F-DB63-BF03B13AB4EA}"/>
          </ac:spMkLst>
        </pc:spChg>
        <pc:spChg chg="add mod">
          <ac:chgData name="민주 이" userId="4bec468bcfc325e2" providerId="LiveId" clId="{CA0763BF-296D-457C-AC69-7AD945FA69EB}" dt="2023-11-14T02:22:59.568" v="2112" actId="1035"/>
          <ac:spMkLst>
            <pc:docMk/>
            <pc:sldMk cId="1093414580" sldId="265"/>
            <ac:spMk id="18" creationId="{4196B081-B332-DA80-2CA5-CFB7B421BEF4}"/>
          </ac:spMkLst>
        </pc:spChg>
        <pc:spChg chg="add mod topLvl">
          <ac:chgData name="민주 이" userId="4bec468bcfc325e2" providerId="LiveId" clId="{CA0763BF-296D-457C-AC69-7AD945FA69EB}" dt="2023-11-14T02:37:08.443" v="2599" actId="164"/>
          <ac:spMkLst>
            <pc:docMk/>
            <pc:sldMk cId="1093414580" sldId="265"/>
            <ac:spMk id="19" creationId="{4BA8CD19-58D4-CC30-382A-5B88B1F5E5E2}"/>
          </ac:spMkLst>
        </pc:spChg>
        <pc:spChg chg="mod">
          <ac:chgData name="민주 이" userId="4bec468bcfc325e2" providerId="LiveId" clId="{CA0763BF-296D-457C-AC69-7AD945FA69EB}" dt="2023-11-14T02:26:24.551" v="2237" actId="571"/>
          <ac:spMkLst>
            <pc:docMk/>
            <pc:sldMk cId="1093414580" sldId="265"/>
            <ac:spMk id="21" creationId="{836D9617-9D0B-6C22-8321-B4D6623E7968}"/>
          </ac:spMkLst>
        </pc:spChg>
        <pc:spChg chg="mod">
          <ac:chgData name="민주 이" userId="4bec468bcfc325e2" providerId="LiveId" clId="{CA0763BF-296D-457C-AC69-7AD945FA69EB}" dt="2023-11-14T02:26:24.551" v="2237" actId="571"/>
          <ac:spMkLst>
            <pc:docMk/>
            <pc:sldMk cId="1093414580" sldId="265"/>
            <ac:spMk id="22" creationId="{7CC3D632-99CA-4DFC-8E0C-69C0FA0DADF4}"/>
          </ac:spMkLst>
        </pc:spChg>
        <pc:spChg chg="add mod">
          <ac:chgData name="민주 이" userId="4bec468bcfc325e2" providerId="LiveId" clId="{CA0763BF-296D-457C-AC69-7AD945FA69EB}" dt="2023-11-14T02:26:40.579" v="2243" actId="571"/>
          <ac:spMkLst>
            <pc:docMk/>
            <pc:sldMk cId="1093414580" sldId="265"/>
            <ac:spMk id="23" creationId="{F6ADAEDB-AE22-83BD-DDF9-1D56C69040BB}"/>
          </ac:spMkLst>
        </pc:spChg>
        <pc:spChg chg="add mod topLvl">
          <ac:chgData name="민주 이" userId="4bec468bcfc325e2" providerId="LiveId" clId="{CA0763BF-296D-457C-AC69-7AD945FA69EB}" dt="2023-11-14T02:37:08.443" v="2599" actId="164"/>
          <ac:spMkLst>
            <pc:docMk/>
            <pc:sldMk cId="1093414580" sldId="265"/>
            <ac:spMk id="24" creationId="{78C0D963-1ADB-7B55-B409-F5A969930079}"/>
          </ac:spMkLst>
        </pc:spChg>
        <pc:spChg chg="add mod topLvl">
          <ac:chgData name="민주 이" userId="4bec468bcfc325e2" providerId="LiveId" clId="{CA0763BF-296D-457C-AC69-7AD945FA69EB}" dt="2023-11-14T02:32:13.600" v="2494" actId="165"/>
          <ac:spMkLst>
            <pc:docMk/>
            <pc:sldMk cId="1093414580" sldId="265"/>
            <ac:spMk id="25" creationId="{685E38A9-D73E-251D-D072-2B4B8DB5AA98}"/>
          </ac:spMkLst>
        </pc:spChg>
        <pc:spChg chg="add del mod">
          <ac:chgData name="민주 이" userId="4bec468bcfc325e2" providerId="LiveId" clId="{CA0763BF-296D-457C-AC69-7AD945FA69EB}" dt="2023-11-14T02:31:07.110" v="2470" actId="478"/>
          <ac:spMkLst>
            <pc:docMk/>
            <pc:sldMk cId="1093414580" sldId="265"/>
            <ac:spMk id="27" creationId="{97984837-ED12-F448-648D-875012E15C4D}"/>
          </ac:spMkLst>
        </pc:spChg>
        <pc:spChg chg="del mod topLvl">
          <ac:chgData name="민주 이" userId="4bec468bcfc325e2" providerId="LiveId" clId="{CA0763BF-296D-457C-AC69-7AD945FA69EB}" dt="2023-11-14T02:31:09.473" v="2472" actId="478"/>
          <ac:spMkLst>
            <pc:docMk/>
            <pc:sldMk cId="1093414580" sldId="265"/>
            <ac:spMk id="29" creationId="{6FB32DF4-EBD1-DFD6-456C-4A3B69D15CCB}"/>
          </ac:spMkLst>
        </pc:spChg>
        <pc:spChg chg="mod topLvl">
          <ac:chgData name="민주 이" userId="4bec468bcfc325e2" providerId="LiveId" clId="{CA0763BF-296D-457C-AC69-7AD945FA69EB}" dt="2023-11-14T02:36:50.341" v="2593" actId="164"/>
          <ac:spMkLst>
            <pc:docMk/>
            <pc:sldMk cId="1093414580" sldId="265"/>
            <ac:spMk id="30" creationId="{C9389FC9-88CD-C0B4-8490-FE423DA6912B}"/>
          </ac:spMkLst>
        </pc:spChg>
        <pc:spChg chg="add del mod topLvl">
          <ac:chgData name="민주 이" userId="4bec468bcfc325e2" providerId="LiveId" clId="{CA0763BF-296D-457C-AC69-7AD945FA69EB}" dt="2023-11-14T02:31:03.878" v="2467" actId="478"/>
          <ac:spMkLst>
            <pc:docMk/>
            <pc:sldMk cId="1093414580" sldId="265"/>
            <ac:spMk id="31" creationId="{82C99B3B-03AF-D641-1A16-0FE9009CD5CF}"/>
          </ac:spMkLst>
        </pc:spChg>
        <pc:spChg chg="add mod">
          <ac:chgData name="민주 이" userId="4bec468bcfc325e2" providerId="LiveId" clId="{CA0763BF-296D-457C-AC69-7AD945FA69EB}" dt="2023-11-14T02:31:28.973" v="2479" actId="571"/>
          <ac:spMkLst>
            <pc:docMk/>
            <pc:sldMk cId="1093414580" sldId="265"/>
            <ac:spMk id="33" creationId="{B9AE3BF7-21A2-19C3-A853-90BAD3A34398}"/>
          </ac:spMkLst>
        </pc:spChg>
        <pc:spChg chg="add mod">
          <ac:chgData name="민주 이" userId="4bec468bcfc325e2" providerId="LiveId" clId="{CA0763BF-296D-457C-AC69-7AD945FA69EB}" dt="2023-11-14T02:36:56.817" v="2595" actId="2711"/>
          <ac:spMkLst>
            <pc:docMk/>
            <pc:sldMk cId="1093414580" sldId="265"/>
            <ac:spMk id="34" creationId="{F324E6EF-4A32-CB60-527E-9C609B91D33D}"/>
          </ac:spMkLst>
        </pc:spChg>
        <pc:spChg chg="add mod">
          <ac:chgData name="민주 이" userId="4bec468bcfc325e2" providerId="LiveId" clId="{CA0763BF-296D-457C-AC69-7AD945FA69EB}" dt="2023-11-14T02:37:02.181" v="2596" actId="2711"/>
          <ac:spMkLst>
            <pc:docMk/>
            <pc:sldMk cId="1093414580" sldId="265"/>
            <ac:spMk id="35" creationId="{9CC32386-DF0B-97B4-48F5-37E9EC1F8A87}"/>
          </ac:spMkLst>
        </pc:spChg>
        <pc:spChg chg="mod">
          <ac:chgData name="민주 이" userId="4bec468bcfc325e2" providerId="LiveId" clId="{CA0763BF-296D-457C-AC69-7AD945FA69EB}" dt="2023-11-14T02:37:13.475" v="2602" actId="571"/>
          <ac:spMkLst>
            <pc:docMk/>
            <pc:sldMk cId="1093414580" sldId="265"/>
            <ac:spMk id="39" creationId="{AD797353-7B3B-B94A-FAF4-68913835459A}"/>
          </ac:spMkLst>
        </pc:spChg>
        <pc:spChg chg="mod">
          <ac:chgData name="민주 이" userId="4bec468bcfc325e2" providerId="LiveId" clId="{CA0763BF-296D-457C-AC69-7AD945FA69EB}" dt="2023-11-14T02:37:18.576" v="2605" actId="20577"/>
          <ac:spMkLst>
            <pc:docMk/>
            <pc:sldMk cId="1093414580" sldId="265"/>
            <ac:spMk id="40" creationId="{4BB6EAC9-5993-7A57-AA1A-32BBC7FDF6D3}"/>
          </ac:spMkLst>
        </pc:spChg>
        <pc:spChg chg="mod">
          <ac:chgData name="민주 이" userId="4bec468bcfc325e2" providerId="LiveId" clId="{CA0763BF-296D-457C-AC69-7AD945FA69EB}" dt="2023-11-14T02:38:14.214" v="2624" actId="20577"/>
          <ac:spMkLst>
            <pc:docMk/>
            <pc:sldMk cId="1093414580" sldId="265"/>
            <ac:spMk id="41" creationId="{EFF022E6-CFC9-C036-A549-D405E03BBAA6}"/>
          </ac:spMkLst>
        </pc:spChg>
        <pc:spChg chg="add del mod">
          <ac:chgData name="민주 이" userId="4bec468bcfc325e2" providerId="LiveId" clId="{CA0763BF-296D-457C-AC69-7AD945FA69EB}" dt="2023-11-14T06:33:01.779" v="3248" actId="478"/>
          <ac:spMkLst>
            <pc:docMk/>
            <pc:sldMk cId="1093414580" sldId="265"/>
            <ac:spMk id="42" creationId="{606AD63C-57C8-7563-7DCC-580C59A23EBD}"/>
          </ac:spMkLst>
        </pc:spChg>
        <pc:spChg chg="add del mod">
          <ac:chgData name="민주 이" userId="4bec468bcfc325e2" providerId="LiveId" clId="{CA0763BF-296D-457C-AC69-7AD945FA69EB}" dt="2023-11-14T07:17:30.466" v="4934"/>
          <ac:spMkLst>
            <pc:docMk/>
            <pc:sldMk cId="1093414580" sldId="265"/>
            <ac:spMk id="43" creationId="{E4DB5C03-AF6C-138C-0910-F57287291A08}"/>
          </ac:spMkLst>
        </pc:spChg>
        <pc:spChg chg="add mod">
          <ac:chgData name="민주 이" userId="4bec468bcfc325e2" providerId="LiveId" clId="{CA0763BF-296D-457C-AC69-7AD945FA69EB}" dt="2023-11-14T15:18:43.399" v="16684"/>
          <ac:spMkLst>
            <pc:docMk/>
            <pc:sldMk cId="1093414580" sldId="265"/>
            <ac:spMk id="44" creationId="{90D7D771-B43F-FBAB-194E-D84B6B5CB4EF}"/>
          </ac:spMkLst>
        </pc:spChg>
        <pc:grpChg chg="add del mod">
          <ac:chgData name="민주 이" userId="4bec468bcfc325e2" providerId="LiveId" clId="{CA0763BF-296D-457C-AC69-7AD945FA69EB}" dt="2023-11-14T02:50:23.122" v="2720" actId="478"/>
          <ac:grpSpMkLst>
            <pc:docMk/>
            <pc:sldMk cId="1093414580" sldId="265"/>
            <ac:grpSpMk id="2" creationId="{12CC4C57-6C45-38FC-3DE2-37ED340C7509}"/>
          </ac:grpSpMkLst>
        </pc:grpChg>
        <pc:grpChg chg="add del mod">
          <ac:chgData name="민주 이" userId="4bec468bcfc325e2" providerId="LiveId" clId="{CA0763BF-296D-457C-AC69-7AD945FA69EB}" dt="2023-11-14T02:30:18.073" v="2449" actId="165"/>
          <ac:grpSpMkLst>
            <pc:docMk/>
            <pc:sldMk cId="1093414580" sldId="265"/>
            <ac:grpSpMk id="14" creationId="{23096AE7-4527-6E72-0AE2-61C489B522FD}"/>
          </ac:grpSpMkLst>
        </pc:grpChg>
        <pc:grpChg chg="add mod">
          <ac:chgData name="민주 이" userId="4bec468bcfc325e2" providerId="LiveId" clId="{CA0763BF-296D-457C-AC69-7AD945FA69EB}" dt="2023-11-14T02:26:24.551" v="2237" actId="571"/>
          <ac:grpSpMkLst>
            <pc:docMk/>
            <pc:sldMk cId="1093414580" sldId="265"/>
            <ac:grpSpMk id="20" creationId="{61CB8A83-C702-D2BD-B360-FD6F7B2571E2}"/>
          </ac:grpSpMkLst>
        </pc:grpChg>
        <pc:grpChg chg="add mod topLvl">
          <ac:chgData name="민주 이" userId="4bec468bcfc325e2" providerId="LiveId" clId="{CA0763BF-296D-457C-AC69-7AD945FA69EB}" dt="2023-11-14T02:37:08.443" v="2599" actId="164"/>
          <ac:grpSpMkLst>
            <pc:docMk/>
            <pc:sldMk cId="1093414580" sldId="265"/>
            <ac:grpSpMk id="26" creationId="{817F89D5-0302-B19E-2F8F-87D913D86332}"/>
          </ac:grpSpMkLst>
        </pc:grpChg>
        <pc:grpChg chg="add del mod">
          <ac:chgData name="민주 이" userId="4bec468bcfc325e2" providerId="LiveId" clId="{CA0763BF-296D-457C-AC69-7AD945FA69EB}" dt="2023-11-14T02:30:59.787" v="2464" actId="165"/>
          <ac:grpSpMkLst>
            <pc:docMk/>
            <pc:sldMk cId="1093414580" sldId="265"/>
            <ac:grpSpMk id="28" creationId="{55B8AB7B-D7F8-3B9F-7613-06EF836CB646}"/>
          </ac:grpSpMkLst>
        </pc:grpChg>
        <pc:grpChg chg="add del mod">
          <ac:chgData name="민주 이" userId="4bec468bcfc325e2" providerId="LiveId" clId="{CA0763BF-296D-457C-AC69-7AD945FA69EB}" dt="2023-11-14T02:32:13.600" v="2494" actId="165"/>
          <ac:grpSpMkLst>
            <pc:docMk/>
            <pc:sldMk cId="1093414580" sldId="265"/>
            <ac:grpSpMk id="32" creationId="{9D432C11-FD00-3232-4632-2124FD2D88BD}"/>
          </ac:grpSpMkLst>
        </pc:grpChg>
        <pc:grpChg chg="add mod">
          <ac:chgData name="민주 이" userId="4bec468bcfc325e2" providerId="LiveId" clId="{CA0763BF-296D-457C-AC69-7AD945FA69EB}" dt="2023-11-14T02:37:16.077" v="2603" actId="408"/>
          <ac:grpSpMkLst>
            <pc:docMk/>
            <pc:sldMk cId="1093414580" sldId="265"/>
            <ac:grpSpMk id="36" creationId="{71FB473A-92A1-B64D-BC50-61E55005C620}"/>
          </ac:grpSpMkLst>
        </pc:grpChg>
        <pc:grpChg chg="add mod">
          <ac:chgData name="민주 이" userId="4bec468bcfc325e2" providerId="LiveId" clId="{CA0763BF-296D-457C-AC69-7AD945FA69EB}" dt="2023-11-14T02:37:09.698" v="2600" actId="1076"/>
          <ac:grpSpMkLst>
            <pc:docMk/>
            <pc:sldMk cId="1093414580" sldId="265"/>
            <ac:grpSpMk id="37" creationId="{A9AD98C5-EBC0-5ED8-1ECD-A6E7351E8609}"/>
          </ac:grpSpMkLst>
        </pc:grpChg>
        <pc:grpChg chg="add mod">
          <ac:chgData name="민주 이" userId="4bec468bcfc325e2" providerId="LiveId" clId="{CA0763BF-296D-457C-AC69-7AD945FA69EB}" dt="2023-11-14T02:37:13.475" v="2602" actId="571"/>
          <ac:grpSpMkLst>
            <pc:docMk/>
            <pc:sldMk cId="1093414580" sldId="265"/>
            <ac:grpSpMk id="38" creationId="{60674711-BF68-FDFC-9D0B-80C800374C58}"/>
          </ac:grpSpMkLst>
        </pc:grpChg>
        <pc:cxnChg chg="add del">
          <ac:chgData name="민주 이" userId="4bec468bcfc325e2" providerId="LiveId" clId="{CA0763BF-296D-457C-AC69-7AD945FA69EB}" dt="2023-11-14T02:12:13.082" v="1770" actId="478"/>
          <ac:cxnSpMkLst>
            <pc:docMk/>
            <pc:sldMk cId="1093414580" sldId="265"/>
            <ac:cxnSpMk id="7" creationId="{418D7509-2982-C01F-2945-729FABB9C288}"/>
          </ac:cxnSpMkLst>
        </pc:cxnChg>
        <pc:cxnChg chg="add mod">
          <ac:chgData name="민주 이" userId="4bec468bcfc325e2" providerId="LiveId" clId="{CA0763BF-296D-457C-AC69-7AD945FA69EB}" dt="2023-11-14T02:23:07.463" v="2153" actId="1036"/>
          <ac:cxnSpMkLst>
            <pc:docMk/>
            <pc:sldMk cId="1093414580" sldId="265"/>
            <ac:cxnSpMk id="9" creationId="{5CA361C5-FDFD-A21A-9BAF-498622E5E750}"/>
          </ac:cxnSpMkLst>
        </pc:cxnChg>
      </pc:sldChg>
      <pc:sldChg chg="addSp delSp modSp add mod">
        <pc:chgData name="민주 이" userId="4bec468bcfc325e2" providerId="LiveId" clId="{CA0763BF-296D-457C-AC69-7AD945FA69EB}" dt="2023-11-14T04:53:38.287" v="2979" actId="164"/>
        <pc:sldMkLst>
          <pc:docMk/>
          <pc:sldMk cId="201292851" sldId="266"/>
        </pc:sldMkLst>
        <pc:spChg chg="add mod ord">
          <ac:chgData name="민주 이" userId="4bec468bcfc325e2" providerId="LiveId" clId="{CA0763BF-296D-457C-AC69-7AD945FA69EB}" dt="2023-11-14T04:53:38.287" v="2979" actId="164"/>
          <ac:spMkLst>
            <pc:docMk/>
            <pc:sldMk cId="201292851" sldId="266"/>
            <ac:spMk id="4" creationId="{4EAA1833-F60D-5A8F-E95B-B264C757A160}"/>
          </ac:spMkLst>
        </pc:spChg>
        <pc:spChg chg="mod topLvl">
          <ac:chgData name="민주 이" userId="4bec468bcfc325e2" providerId="LiveId" clId="{CA0763BF-296D-457C-AC69-7AD945FA69EB}" dt="2023-11-14T04:53:38.287" v="2979" actId="164"/>
          <ac:spMkLst>
            <pc:docMk/>
            <pc:sldMk cId="201292851" sldId="266"/>
            <ac:spMk id="8" creationId="{0EBFE25A-A3F2-D44E-8900-8261A30CBF79}"/>
          </ac:spMkLst>
        </pc:spChg>
        <pc:spChg chg="mod topLvl">
          <ac:chgData name="민주 이" userId="4bec468bcfc325e2" providerId="LiveId" clId="{CA0763BF-296D-457C-AC69-7AD945FA69EB}" dt="2023-11-14T04:53:38.287" v="2979" actId="164"/>
          <ac:spMkLst>
            <pc:docMk/>
            <pc:sldMk cId="201292851" sldId="266"/>
            <ac:spMk id="16" creationId="{98A2BDB8-90C4-C4A4-2515-A9F3509DF9F1}"/>
          </ac:spMkLst>
        </pc:spChg>
        <pc:grpChg chg="del mod">
          <ac:chgData name="민주 이" userId="4bec468bcfc325e2" providerId="LiveId" clId="{CA0763BF-296D-457C-AC69-7AD945FA69EB}" dt="2023-11-14T04:53:33.169" v="2976" actId="165"/>
          <ac:grpSpMkLst>
            <pc:docMk/>
            <pc:sldMk cId="201292851" sldId="266"/>
            <ac:grpSpMk id="3" creationId="{00A5C369-80EE-7203-E1FB-64BF6EAD7F1B}"/>
          </ac:grpSpMkLst>
        </pc:grpChg>
        <pc:grpChg chg="add mod">
          <ac:chgData name="민주 이" userId="4bec468bcfc325e2" providerId="LiveId" clId="{CA0763BF-296D-457C-AC69-7AD945FA69EB}" dt="2023-11-14T04:53:38.287" v="2979" actId="164"/>
          <ac:grpSpMkLst>
            <pc:docMk/>
            <pc:sldMk cId="201292851" sldId="266"/>
            <ac:grpSpMk id="5" creationId="{B1680DFD-FC37-F42D-FA89-E5B365142F48}"/>
          </ac:grpSpMkLst>
        </pc:grpChg>
      </pc:sldChg>
      <pc:sldChg chg="addSp delSp modSp add mod replId">
        <pc:chgData name="민주 이" userId="4bec468bcfc325e2" providerId="LiveId" clId="{CA0763BF-296D-457C-AC69-7AD945FA69EB}" dt="2023-11-14T15:21:49.243" v="16768" actId="167"/>
        <pc:sldMkLst>
          <pc:docMk/>
          <pc:sldMk cId="95749371" sldId="267"/>
        </pc:sldMkLst>
        <pc:spChg chg="add mod">
          <ac:chgData name="민주 이" userId="4bec468bcfc325e2" providerId="LiveId" clId="{CA0763BF-296D-457C-AC69-7AD945FA69EB}" dt="2023-11-14T08:05:24.253" v="5406"/>
          <ac:spMkLst>
            <pc:docMk/>
            <pc:sldMk cId="95749371" sldId="267"/>
            <ac:spMk id="6" creationId="{DE2541BD-0A32-8FE5-EF3A-CBD8770DC0DF}"/>
          </ac:spMkLst>
        </pc:spChg>
        <pc:spChg chg="add mod">
          <ac:chgData name="민주 이" userId="4bec468bcfc325e2" providerId="LiveId" clId="{CA0763BF-296D-457C-AC69-7AD945FA69EB}" dt="2023-11-14T10:09:59.421" v="10726" actId="20577"/>
          <ac:spMkLst>
            <pc:docMk/>
            <pc:sldMk cId="95749371" sldId="267"/>
            <ac:spMk id="7" creationId="{61045C30-F875-9BEC-CFDD-0812EFC28D05}"/>
          </ac:spMkLst>
        </pc:spChg>
        <pc:spChg chg="add mod">
          <ac:chgData name="민주 이" userId="4bec468bcfc325e2" providerId="LiveId" clId="{CA0763BF-296D-457C-AC69-7AD945FA69EB}" dt="2023-11-14T08:19:54.418" v="5456" actId="20577"/>
          <ac:spMkLst>
            <pc:docMk/>
            <pc:sldMk cId="95749371" sldId="267"/>
            <ac:spMk id="8" creationId="{C6FDC546-D67F-055D-4D5A-5D232DB256B8}"/>
          </ac:spMkLst>
        </pc:spChg>
        <pc:spChg chg="add del mod topLvl">
          <ac:chgData name="민주 이" userId="4bec468bcfc325e2" providerId="LiveId" clId="{CA0763BF-296D-457C-AC69-7AD945FA69EB}" dt="2023-11-14T10:07:55.727" v="10638" actId="478"/>
          <ac:spMkLst>
            <pc:docMk/>
            <pc:sldMk cId="95749371" sldId="267"/>
            <ac:spMk id="11" creationId="{6D415B5B-F203-01F8-9F16-DE94DAE43471}"/>
          </ac:spMkLst>
        </pc:spChg>
        <pc:spChg chg="add del mod topLvl">
          <ac:chgData name="민주 이" userId="4bec468bcfc325e2" providerId="LiveId" clId="{CA0763BF-296D-457C-AC69-7AD945FA69EB}" dt="2023-11-14T10:07:56.829" v="10640" actId="478"/>
          <ac:spMkLst>
            <pc:docMk/>
            <pc:sldMk cId="95749371" sldId="267"/>
            <ac:spMk id="12" creationId="{82A94145-12E3-E8A7-60D7-4C14FB1E4D76}"/>
          </ac:spMkLst>
        </pc:spChg>
        <pc:spChg chg="mod">
          <ac:chgData name="민주 이" userId="4bec468bcfc325e2" providerId="LiveId" clId="{CA0763BF-296D-457C-AC69-7AD945FA69EB}" dt="2023-11-14T10:08:06.258" v="10641"/>
          <ac:spMkLst>
            <pc:docMk/>
            <pc:sldMk cId="95749371" sldId="267"/>
            <ac:spMk id="17" creationId="{496994A8-3109-378B-E639-3E9C714B3A53}"/>
          </ac:spMkLst>
        </pc:spChg>
        <pc:spChg chg="mod">
          <ac:chgData name="민주 이" userId="4bec468bcfc325e2" providerId="LiveId" clId="{CA0763BF-296D-457C-AC69-7AD945FA69EB}" dt="2023-11-14T10:08:06.258" v="10641"/>
          <ac:spMkLst>
            <pc:docMk/>
            <pc:sldMk cId="95749371" sldId="267"/>
            <ac:spMk id="18" creationId="{5C7EF4CA-5225-21FE-E4CF-088EE88F617D}"/>
          </ac:spMkLst>
        </pc:spChg>
        <pc:spChg chg="add del mod">
          <ac:chgData name="민주 이" userId="4bec468bcfc325e2" providerId="LiveId" clId="{CA0763BF-296D-457C-AC69-7AD945FA69EB}" dt="2023-11-14T10:10:22.619" v="10737"/>
          <ac:spMkLst>
            <pc:docMk/>
            <pc:sldMk cId="95749371" sldId="267"/>
            <ac:spMk id="19" creationId="{25F98A3C-DE8C-48C0-A9BE-8B37B4A48AD6}"/>
          </ac:spMkLst>
        </pc:spChg>
        <pc:spChg chg="add del mod">
          <ac:chgData name="민주 이" userId="4bec468bcfc325e2" providerId="LiveId" clId="{CA0763BF-296D-457C-AC69-7AD945FA69EB}" dt="2023-11-14T10:10:22.619" v="10737"/>
          <ac:spMkLst>
            <pc:docMk/>
            <pc:sldMk cId="95749371" sldId="267"/>
            <ac:spMk id="20" creationId="{DF94BE09-B8B5-5893-9C53-86C07554D105}"/>
          </ac:spMkLst>
        </pc:spChg>
        <pc:spChg chg="add mod">
          <ac:chgData name="민주 이" userId="4bec468bcfc325e2" providerId="LiveId" clId="{CA0763BF-296D-457C-AC69-7AD945FA69EB}" dt="2023-11-14T10:15:32.661" v="10824" actId="20577"/>
          <ac:spMkLst>
            <pc:docMk/>
            <pc:sldMk cId="95749371" sldId="267"/>
            <ac:spMk id="21" creationId="{7B06F827-E9A3-A7E2-685E-2D2537AD8AB2}"/>
          </ac:spMkLst>
        </pc:spChg>
        <pc:spChg chg="add mod">
          <ac:chgData name="민주 이" userId="4bec468bcfc325e2" providerId="LiveId" clId="{CA0763BF-296D-457C-AC69-7AD945FA69EB}" dt="2023-11-14T10:10:40.964" v="10768" actId="20577"/>
          <ac:spMkLst>
            <pc:docMk/>
            <pc:sldMk cId="95749371" sldId="267"/>
            <ac:spMk id="22" creationId="{A02AB8C4-53FB-9462-68E5-00F25A1DB8E8}"/>
          </ac:spMkLst>
        </pc:spChg>
        <pc:spChg chg="add mod">
          <ac:chgData name="민주 이" userId="4bec468bcfc325e2" providerId="LiveId" clId="{CA0763BF-296D-457C-AC69-7AD945FA69EB}" dt="2023-11-14T10:19:52.498" v="10978" actId="1076"/>
          <ac:spMkLst>
            <pc:docMk/>
            <pc:sldMk cId="95749371" sldId="267"/>
            <ac:spMk id="23" creationId="{D0853F8D-BAE0-C4FF-24A5-73B5591F463D}"/>
          </ac:spMkLst>
        </pc:spChg>
        <pc:spChg chg="mod">
          <ac:chgData name="민주 이" userId="4bec468bcfc325e2" providerId="LiveId" clId="{CA0763BF-296D-457C-AC69-7AD945FA69EB}" dt="2023-11-14T10:17:30.693" v="10886" actId="571"/>
          <ac:spMkLst>
            <pc:docMk/>
            <pc:sldMk cId="95749371" sldId="267"/>
            <ac:spMk id="29" creationId="{6C0DCCA7-4BA1-9DE4-5514-6C22905E9CB1}"/>
          </ac:spMkLst>
        </pc:spChg>
        <pc:spChg chg="mod">
          <ac:chgData name="민주 이" userId="4bec468bcfc325e2" providerId="LiveId" clId="{CA0763BF-296D-457C-AC69-7AD945FA69EB}" dt="2023-11-14T10:17:30.693" v="10886" actId="571"/>
          <ac:spMkLst>
            <pc:docMk/>
            <pc:sldMk cId="95749371" sldId="267"/>
            <ac:spMk id="30" creationId="{4A612D51-B02A-A0B5-A1A4-4BD98BB55D84}"/>
          </ac:spMkLst>
        </pc:spChg>
        <pc:spChg chg="add mod">
          <ac:chgData name="민주 이" userId="4bec468bcfc325e2" providerId="LiveId" clId="{CA0763BF-296D-457C-AC69-7AD945FA69EB}" dt="2023-11-14T10:30:22.703" v="11446" actId="164"/>
          <ac:spMkLst>
            <pc:docMk/>
            <pc:sldMk cId="95749371" sldId="267"/>
            <ac:spMk id="33" creationId="{8E371F1E-C025-3793-CDF6-7D936C801662}"/>
          </ac:spMkLst>
        </pc:spChg>
        <pc:spChg chg="add mod">
          <ac:chgData name="민주 이" userId="4bec468bcfc325e2" providerId="LiveId" clId="{CA0763BF-296D-457C-AC69-7AD945FA69EB}" dt="2023-11-14T10:30:25.106" v="11447" actId="164"/>
          <ac:spMkLst>
            <pc:docMk/>
            <pc:sldMk cId="95749371" sldId="267"/>
            <ac:spMk id="35" creationId="{D59B38DE-5982-EC05-9EE5-3E250964BF8E}"/>
          </ac:spMkLst>
        </pc:spChg>
        <pc:spChg chg="add mod">
          <ac:chgData name="민주 이" userId="4bec468bcfc325e2" providerId="LiveId" clId="{CA0763BF-296D-457C-AC69-7AD945FA69EB}" dt="2023-11-14T10:30:27.085" v="11448" actId="164"/>
          <ac:spMkLst>
            <pc:docMk/>
            <pc:sldMk cId="95749371" sldId="267"/>
            <ac:spMk id="37" creationId="{B3CDFEBF-7C10-1362-7D1F-9CA9B615B173}"/>
          </ac:spMkLst>
        </pc:spChg>
        <pc:spChg chg="add mod">
          <ac:chgData name="민주 이" userId="4bec468bcfc325e2" providerId="LiveId" clId="{CA0763BF-296D-457C-AC69-7AD945FA69EB}" dt="2023-11-14T10:24:13.664" v="11148" actId="1076"/>
          <ac:spMkLst>
            <pc:docMk/>
            <pc:sldMk cId="95749371" sldId="267"/>
            <ac:spMk id="38" creationId="{FC1FA3BB-0E5C-ED6F-4D54-ED12CEEE1B36}"/>
          </ac:spMkLst>
        </pc:spChg>
        <pc:spChg chg="add mod">
          <ac:chgData name="민주 이" userId="4bec468bcfc325e2" providerId="LiveId" clId="{CA0763BF-296D-457C-AC69-7AD945FA69EB}" dt="2023-11-14T10:25:03.110" v="11277" actId="465"/>
          <ac:spMkLst>
            <pc:docMk/>
            <pc:sldMk cId="95749371" sldId="267"/>
            <ac:spMk id="39" creationId="{62EFE2EE-1809-223B-0887-AC12D7CB1181}"/>
          </ac:spMkLst>
        </pc:spChg>
        <pc:spChg chg="add mod">
          <ac:chgData name="민주 이" userId="4bec468bcfc325e2" providerId="LiveId" clId="{CA0763BF-296D-457C-AC69-7AD945FA69EB}" dt="2023-11-14T10:24:59.745" v="11276" actId="20577"/>
          <ac:spMkLst>
            <pc:docMk/>
            <pc:sldMk cId="95749371" sldId="267"/>
            <ac:spMk id="40" creationId="{5A3213AD-CE6A-B59D-6A0A-6109F113413A}"/>
          </ac:spMkLst>
        </pc:spChg>
        <pc:grpChg chg="add del mod">
          <ac:chgData name="민주 이" userId="4bec468bcfc325e2" providerId="LiveId" clId="{CA0763BF-296D-457C-AC69-7AD945FA69EB}" dt="2023-11-14T10:07:56.175" v="10639" actId="478"/>
          <ac:grpSpMkLst>
            <pc:docMk/>
            <pc:sldMk cId="95749371" sldId="267"/>
            <ac:grpSpMk id="10" creationId="{845033F7-9FD6-60E8-B618-12BC028F2BFF}"/>
          </ac:grpSpMkLst>
        </pc:grpChg>
        <pc:grpChg chg="add del mod">
          <ac:chgData name="민주 이" userId="4bec468bcfc325e2" providerId="LiveId" clId="{CA0763BF-296D-457C-AC69-7AD945FA69EB}" dt="2023-11-14T08:12:14.828" v="5419" actId="165"/>
          <ac:grpSpMkLst>
            <pc:docMk/>
            <pc:sldMk cId="95749371" sldId="267"/>
            <ac:grpSpMk id="13" creationId="{62A6886B-7F4E-077A-390D-73ECE57A4F37}"/>
          </ac:grpSpMkLst>
        </pc:grpChg>
        <pc:grpChg chg="add mod">
          <ac:chgData name="민주 이" userId="4bec468bcfc325e2" providerId="LiveId" clId="{CA0763BF-296D-457C-AC69-7AD945FA69EB}" dt="2023-11-14T15:21:45.302" v="16767" actId="164"/>
          <ac:grpSpMkLst>
            <pc:docMk/>
            <pc:sldMk cId="95749371" sldId="267"/>
            <ac:grpSpMk id="14" creationId="{563592D7-8632-3FFB-EC42-372898CE89FB}"/>
          </ac:grpSpMkLst>
        </pc:grpChg>
        <pc:grpChg chg="mod">
          <ac:chgData name="민주 이" userId="4bec468bcfc325e2" providerId="LiveId" clId="{CA0763BF-296D-457C-AC69-7AD945FA69EB}" dt="2023-11-14T10:08:06.258" v="10641"/>
          <ac:grpSpMkLst>
            <pc:docMk/>
            <pc:sldMk cId="95749371" sldId="267"/>
            <ac:grpSpMk id="15" creationId="{B1B88E4E-0130-0C74-4D87-32C6C7F90DDF}"/>
          </ac:grpSpMkLst>
        </pc:grpChg>
        <pc:grpChg chg="add mod">
          <ac:chgData name="민주 이" userId="4bec468bcfc325e2" providerId="LiveId" clId="{CA0763BF-296D-457C-AC69-7AD945FA69EB}" dt="2023-11-14T10:17:30.693" v="10886" actId="571"/>
          <ac:grpSpMkLst>
            <pc:docMk/>
            <pc:sldMk cId="95749371" sldId="267"/>
            <ac:grpSpMk id="26" creationId="{F80F681C-8DE8-B9A4-E3AF-1061E647B2AE}"/>
          </ac:grpSpMkLst>
        </pc:grpChg>
        <pc:grpChg chg="mod">
          <ac:chgData name="민주 이" userId="4bec468bcfc325e2" providerId="LiveId" clId="{CA0763BF-296D-457C-AC69-7AD945FA69EB}" dt="2023-11-14T10:17:30.693" v="10886" actId="571"/>
          <ac:grpSpMkLst>
            <pc:docMk/>
            <pc:sldMk cId="95749371" sldId="267"/>
            <ac:grpSpMk id="27" creationId="{1256DEB9-AAB3-A6E1-A1C9-7E8A6339759D}"/>
          </ac:grpSpMkLst>
        </pc:grpChg>
        <pc:grpChg chg="add mod">
          <ac:chgData name="민주 이" userId="4bec468bcfc325e2" providerId="LiveId" clId="{CA0763BF-296D-457C-AC69-7AD945FA69EB}" dt="2023-11-14T15:21:45.302" v="16767" actId="164"/>
          <ac:grpSpMkLst>
            <pc:docMk/>
            <pc:sldMk cId="95749371" sldId="267"/>
            <ac:grpSpMk id="41" creationId="{B74AD0ED-D09E-3479-79DD-9A7BD5ED9C5F}"/>
          </ac:grpSpMkLst>
        </pc:grpChg>
        <pc:grpChg chg="add mod">
          <ac:chgData name="민주 이" userId="4bec468bcfc325e2" providerId="LiveId" clId="{CA0763BF-296D-457C-AC69-7AD945FA69EB}" dt="2023-11-14T15:21:45.302" v="16767" actId="164"/>
          <ac:grpSpMkLst>
            <pc:docMk/>
            <pc:sldMk cId="95749371" sldId="267"/>
            <ac:grpSpMk id="42" creationId="{6B4077C9-29B0-7295-5179-11BD34044E4F}"/>
          </ac:grpSpMkLst>
        </pc:grpChg>
        <pc:grpChg chg="add mod">
          <ac:chgData name="민주 이" userId="4bec468bcfc325e2" providerId="LiveId" clId="{CA0763BF-296D-457C-AC69-7AD945FA69EB}" dt="2023-11-14T15:21:45.302" v="16767" actId="164"/>
          <ac:grpSpMkLst>
            <pc:docMk/>
            <pc:sldMk cId="95749371" sldId="267"/>
            <ac:grpSpMk id="43" creationId="{88BAA81E-5E7A-F1AE-8B6E-F9C98FD0DDB1}"/>
          </ac:grpSpMkLst>
        </pc:grpChg>
        <pc:grpChg chg="add mod ord">
          <ac:chgData name="민주 이" userId="4bec468bcfc325e2" providerId="LiveId" clId="{CA0763BF-296D-457C-AC69-7AD945FA69EB}" dt="2023-11-14T15:21:49.243" v="16768" actId="167"/>
          <ac:grpSpMkLst>
            <pc:docMk/>
            <pc:sldMk cId="95749371" sldId="267"/>
            <ac:grpSpMk id="44" creationId="{4301734C-65A0-F320-1043-4728F056A779}"/>
          </ac:grpSpMkLst>
        </pc:grpChg>
        <pc:picChg chg="add mod">
          <ac:chgData name="민주 이" userId="4bec468bcfc325e2" providerId="LiveId" clId="{CA0763BF-296D-457C-AC69-7AD945FA69EB}" dt="2023-11-14T08:05:39.099" v="5408" actId="164"/>
          <ac:picMkLst>
            <pc:docMk/>
            <pc:sldMk cId="95749371" sldId="267"/>
            <ac:picMk id="9" creationId="{69E8D9C6-7CED-5B10-2689-3904741710C4}"/>
          </ac:picMkLst>
        </pc:picChg>
        <pc:picChg chg="mod">
          <ac:chgData name="민주 이" userId="4bec468bcfc325e2" providerId="LiveId" clId="{CA0763BF-296D-457C-AC69-7AD945FA69EB}" dt="2023-11-14T10:16:39.800" v="10852" actId="1076"/>
          <ac:picMkLst>
            <pc:docMk/>
            <pc:sldMk cId="95749371" sldId="267"/>
            <ac:picMk id="16" creationId="{71EEDF4F-D85F-BD94-49D9-AA42980E8E7D}"/>
          </ac:picMkLst>
        </pc:picChg>
        <pc:picChg chg="add mod">
          <ac:chgData name="민주 이" userId="4bec468bcfc325e2" providerId="LiveId" clId="{CA0763BF-296D-457C-AC69-7AD945FA69EB}" dt="2023-11-14T10:30:22.703" v="11446" actId="164"/>
          <ac:picMkLst>
            <pc:docMk/>
            <pc:sldMk cId="95749371" sldId="267"/>
            <ac:picMk id="24" creationId="{52C2375B-4780-F83B-38E5-76C7781A97B3}"/>
          </ac:picMkLst>
        </pc:picChg>
        <pc:picChg chg="add mod">
          <ac:chgData name="민주 이" userId="4bec468bcfc325e2" providerId="LiveId" clId="{CA0763BF-296D-457C-AC69-7AD945FA69EB}" dt="2023-11-14T10:17:33.809" v="10889" actId="571"/>
          <ac:picMkLst>
            <pc:docMk/>
            <pc:sldMk cId="95749371" sldId="267"/>
            <ac:picMk id="25" creationId="{48437277-1E3C-84D8-EE93-D9E1782E45C2}"/>
          </ac:picMkLst>
        </pc:picChg>
        <pc:picChg chg="mod">
          <ac:chgData name="민주 이" userId="4bec468bcfc325e2" providerId="LiveId" clId="{CA0763BF-296D-457C-AC69-7AD945FA69EB}" dt="2023-11-14T10:17:30.693" v="10886" actId="571"/>
          <ac:picMkLst>
            <pc:docMk/>
            <pc:sldMk cId="95749371" sldId="267"/>
            <ac:picMk id="28" creationId="{42A56B1D-ADC2-A681-3DE2-0D3699845DC1}"/>
          </ac:picMkLst>
        </pc:picChg>
        <pc:picChg chg="add mod">
          <ac:chgData name="민주 이" userId="4bec468bcfc325e2" providerId="LiveId" clId="{CA0763BF-296D-457C-AC69-7AD945FA69EB}" dt="2023-11-14T10:17:30.693" v="10886" actId="571"/>
          <ac:picMkLst>
            <pc:docMk/>
            <pc:sldMk cId="95749371" sldId="267"/>
            <ac:picMk id="31" creationId="{8A104DE8-FE37-5866-190B-28FB88FD8218}"/>
          </ac:picMkLst>
        </pc:picChg>
        <pc:picChg chg="add mod">
          <ac:chgData name="민주 이" userId="4bec468bcfc325e2" providerId="LiveId" clId="{CA0763BF-296D-457C-AC69-7AD945FA69EB}" dt="2023-11-14T10:17:33.577" v="10888" actId="571"/>
          <ac:picMkLst>
            <pc:docMk/>
            <pc:sldMk cId="95749371" sldId="267"/>
            <ac:picMk id="32" creationId="{49DFDE17-02A9-2D76-572C-064012F8FD33}"/>
          </ac:picMkLst>
        </pc:picChg>
        <pc:picChg chg="add mod">
          <ac:chgData name="민주 이" userId="4bec468bcfc325e2" providerId="LiveId" clId="{CA0763BF-296D-457C-AC69-7AD945FA69EB}" dt="2023-11-14T10:30:25.106" v="11447" actId="164"/>
          <ac:picMkLst>
            <pc:docMk/>
            <pc:sldMk cId="95749371" sldId="267"/>
            <ac:picMk id="34" creationId="{DE3C3070-CEEA-E610-6F01-4908FC46AC23}"/>
          </ac:picMkLst>
        </pc:picChg>
        <pc:picChg chg="add mod">
          <ac:chgData name="민주 이" userId="4bec468bcfc325e2" providerId="LiveId" clId="{CA0763BF-296D-457C-AC69-7AD945FA69EB}" dt="2023-11-14T10:30:27.085" v="11448" actId="164"/>
          <ac:picMkLst>
            <pc:docMk/>
            <pc:sldMk cId="95749371" sldId="267"/>
            <ac:picMk id="36" creationId="{05C0A87C-1296-7C65-D251-1125589613A7}"/>
          </ac:picMkLst>
        </pc:picChg>
      </pc:sldChg>
      <pc:sldChg chg="addSp delSp modSp add mod">
        <pc:chgData name="민주 이" userId="4bec468bcfc325e2" providerId="LiveId" clId="{CA0763BF-296D-457C-AC69-7AD945FA69EB}" dt="2023-11-14T04:53:46.404" v="2983" actId="164"/>
        <pc:sldMkLst>
          <pc:docMk/>
          <pc:sldMk cId="2634897262" sldId="268"/>
        </pc:sldMkLst>
        <pc:spChg chg="add mod ord">
          <ac:chgData name="민주 이" userId="4bec468bcfc325e2" providerId="LiveId" clId="{CA0763BF-296D-457C-AC69-7AD945FA69EB}" dt="2023-11-14T04:53:46.404" v="2983" actId="164"/>
          <ac:spMkLst>
            <pc:docMk/>
            <pc:sldMk cId="2634897262" sldId="268"/>
            <ac:spMk id="4" creationId="{DF138263-5539-8AE8-0077-A83FC189081B}"/>
          </ac:spMkLst>
        </pc:spChg>
        <pc:spChg chg="mod topLvl">
          <ac:chgData name="민주 이" userId="4bec468bcfc325e2" providerId="LiveId" clId="{CA0763BF-296D-457C-AC69-7AD945FA69EB}" dt="2023-11-14T04:53:46.404" v="2983" actId="164"/>
          <ac:spMkLst>
            <pc:docMk/>
            <pc:sldMk cId="2634897262" sldId="268"/>
            <ac:spMk id="8" creationId="{0EBFE25A-A3F2-D44E-8900-8261A30CBF79}"/>
          </ac:spMkLst>
        </pc:spChg>
        <pc:spChg chg="mod topLvl">
          <ac:chgData name="민주 이" userId="4bec468bcfc325e2" providerId="LiveId" clId="{CA0763BF-296D-457C-AC69-7AD945FA69EB}" dt="2023-11-14T04:53:46.404" v="2983" actId="164"/>
          <ac:spMkLst>
            <pc:docMk/>
            <pc:sldMk cId="2634897262" sldId="268"/>
            <ac:spMk id="16" creationId="{98A2BDB8-90C4-C4A4-2515-A9F3509DF9F1}"/>
          </ac:spMkLst>
        </pc:spChg>
        <pc:grpChg chg="del mod">
          <ac:chgData name="민주 이" userId="4bec468bcfc325e2" providerId="LiveId" clId="{CA0763BF-296D-457C-AC69-7AD945FA69EB}" dt="2023-11-14T04:53:42.536" v="2980" actId="165"/>
          <ac:grpSpMkLst>
            <pc:docMk/>
            <pc:sldMk cId="2634897262" sldId="268"/>
            <ac:grpSpMk id="3" creationId="{00A5C369-80EE-7203-E1FB-64BF6EAD7F1B}"/>
          </ac:grpSpMkLst>
        </pc:grpChg>
        <pc:grpChg chg="add mod">
          <ac:chgData name="민주 이" userId="4bec468bcfc325e2" providerId="LiveId" clId="{CA0763BF-296D-457C-AC69-7AD945FA69EB}" dt="2023-11-14T04:53:46.404" v="2983" actId="164"/>
          <ac:grpSpMkLst>
            <pc:docMk/>
            <pc:sldMk cId="2634897262" sldId="268"/>
            <ac:grpSpMk id="5" creationId="{1088619A-8007-CFEA-5650-81F3AE9EA33C}"/>
          </ac:grpSpMkLst>
        </pc:grpChg>
      </pc:sldChg>
      <pc:sldChg chg="addSp delSp modSp add del mod replId">
        <pc:chgData name="민주 이" userId="4bec468bcfc325e2" providerId="LiveId" clId="{CA0763BF-296D-457C-AC69-7AD945FA69EB}" dt="2023-11-14T08:42:45.785" v="6411" actId="47"/>
        <pc:sldMkLst>
          <pc:docMk/>
          <pc:sldMk cId="3904807939" sldId="269"/>
        </pc:sldMkLst>
        <pc:spChg chg="add mod">
          <ac:chgData name="민주 이" userId="4bec468bcfc325e2" providerId="LiveId" clId="{CA0763BF-296D-457C-AC69-7AD945FA69EB}" dt="2023-11-14T08:21:58.122" v="5504" actId="20577"/>
          <ac:spMkLst>
            <pc:docMk/>
            <pc:sldMk cId="3904807939" sldId="269"/>
            <ac:spMk id="6" creationId="{79C1250B-3CD6-F8B7-11BB-39CB9115C454}"/>
          </ac:spMkLst>
        </pc:spChg>
        <pc:spChg chg="add del mod">
          <ac:chgData name="민주 이" userId="4bec468bcfc325e2" providerId="LiveId" clId="{CA0763BF-296D-457C-AC69-7AD945FA69EB}" dt="2023-11-14T08:22:01.645" v="5505" actId="478"/>
          <ac:spMkLst>
            <pc:docMk/>
            <pc:sldMk cId="3904807939" sldId="269"/>
            <ac:spMk id="7" creationId="{619D0C8B-5381-ED5A-6701-358FC7362575}"/>
          </ac:spMkLst>
        </pc:spChg>
        <pc:spChg chg="add del mod">
          <ac:chgData name="민주 이" userId="4bec468bcfc325e2" providerId="LiveId" clId="{CA0763BF-296D-457C-AC69-7AD945FA69EB}" dt="2023-11-14T08:22:50.546" v="5507" actId="478"/>
          <ac:spMkLst>
            <pc:docMk/>
            <pc:sldMk cId="3904807939" sldId="269"/>
            <ac:spMk id="8" creationId="{2F7BE704-B409-B08E-6594-7FC5F4B6C677}"/>
          </ac:spMkLst>
        </pc:spChg>
        <pc:spChg chg="mod">
          <ac:chgData name="민주 이" userId="4bec468bcfc325e2" providerId="LiveId" clId="{CA0763BF-296D-457C-AC69-7AD945FA69EB}" dt="2023-11-14T08:22:56.489" v="5508"/>
          <ac:spMkLst>
            <pc:docMk/>
            <pc:sldMk cId="3904807939" sldId="269"/>
            <ac:spMk id="10" creationId="{B6A6802B-232F-5E8A-0B4F-C153C13E6919}"/>
          </ac:spMkLst>
        </pc:spChg>
        <pc:spChg chg="mod">
          <ac:chgData name="민주 이" userId="4bec468bcfc325e2" providerId="LiveId" clId="{CA0763BF-296D-457C-AC69-7AD945FA69EB}" dt="2023-11-14T08:23:12.283" v="5518" actId="1076"/>
          <ac:spMkLst>
            <pc:docMk/>
            <pc:sldMk cId="3904807939" sldId="269"/>
            <ac:spMk id="11" creationId="{7656C82E-7636-94D1-0950-B3F32608C528}"/>
          </ac:spMkLst>
        </pc:spChg>
        <pc:spChg chg="add mod">
          <ac:chgData name="민주 이" userId="4bec468bcfc325e2" providerId="LiveId" clId="{CA0763BF-296D-457C-AC69-7AD945FA69EB}" dt="2023-11-14T08:23:23.391" v="5525" actId="164"/>
          <ac:spMkLst>
            <pc:docMk/>
            <pc:sldMk cId="3904807939" sldId="269"/>
            <ac:spMk id="12" creationId="{97CF92C0-F883-12D9-5EE6-5B193DABC288}"/>
          </ac:spMkLst>
        </pc:spChg>
        <pc:spChg chg="add mod">
          <ac:chgData name="민주 이" userId="4bec468bcfc325e2" providerId="LiveId" clId="{CA0763BF-296D-457C-AC69-7AD945FA69EB}" dt="2023-11-14T08:23:23.391" v="5525" actId="164"/>
          <ac:spMkLst>
            <pc:docMk/>
            <pc:sldMk cId="3904807939" sldId="269"/>
            <ac:spMk id="13" creationId="{DB8D8FC8-8EBD-B6A7-661C-399BC0B7FFAD}"/>
          </ac:spMkLst>
        </pc:spChg>
        <pc:spChg chg="add mod topLvl">
          <ac:chgData name="민주 이" userId="4bec468bcfc325e2" providerId="LiveId" clId="{CA0763BF-296D-457C-AC69-7AD945FA69EB}" dt="2023-11-14T08:32:49.322" v="5862" actId="1076"/>
          <ac:spMkLst>
            <pc:docMk/>
            <pc:sldMk cId="3904807939" sldId="269"/>
            <ac:spMk id="15" creationId="{2A1B2736-E0F6-0B72-685B-0FFE78654547}"/>
          </ac:spMkLst>
        </pc:spChg>
        <pc:spChg chg="add mod">
          <ac:chgData name="민주 이" userId="4bec468bcfc325e2" providerId="LiveId" clId="{CA0763BF-296D-457C-AC69-7AD945FA69EB}" dt="2023-11-14T08:29:17.605" v="5826" actId="1035"/>
          <ac:spMkLst>
            <pc:docMk/>
            <pc:sldMk cId="3904807939" sldId="269"/>
            <ac:spMk id="17" creationId="{98D4D90F-EE8C-3912-8FC5-F23849D22008}"/>
          </ac:spMkLst>
        </pc:spChg>
        <pc:spChg chg="add del mod">
          <ac:chgData name="민주 이" userId="4bec468bcfc325e2" providerId="LiveId" clId="{CA0763BF-296D-457C-AC69-7AD945FA69EB}" dt="2023-11-14T08:33:07.272" v="5867" actId="478"/>
          <ac:spMkLst>
            <pc:docMk/>
            <pc:sldMk cId="3904807939" sldId="269"/>
            <ac:spMk id="18" creationId="{555573C7-14A4-F5F2-02A8-56FB15C5BFE8}"/>
          </ac:spMkLst>
        </pc:spChg>
        <pc:spChg chg="add del mod">
          <ac:chgData name="민주 이" userId="4bec468bcfc325e2" providerId="LiveId" clId="{CA0763BF-296D-457C-AC69-7AD945FA69EB}" dt="2023-11-14T08:33:08.381" v="5868" actId="478"/>
          <ac:spMkLst>
            <pc:docMk/>
            <pc:sldMk cId="3904807939" sldId="269"/>
            <ac:spMk id="19" creationId="{FF4FDB56-9082-F157-B0CA-ADCF56FEB0B5}"/>
          </ac:spMkLst>
        </pc:spChg>
        <pc:spChg chg="add mod topLvl">
          <ac:chgData name="민주 이" userId="4bec468bcfc325e2" providerId="LiveId" clId="{CA0763BF-296D-457C-AC69-7AD945FA69EB}" dt="2023-11-14T08:39:36.537" v="6233" actId="12789"/>
          <ac:spMkLst>
            <pc:docMk/>
            <pc:sldMk cId="3904807939" sldId="269"/>
            <ac:spMk id="20" creationId="{34E35FA0-730B-2AD8-8935-9D214AA0B84D}"/>
          </ac:spMkLst>
        </pc:spChg>
        <pc:spChg chg="add del mod">
          <ac:chgData name="민주 이" userId="4bec468bcfc325e2" providerId="LiveId" clId="{CA0763BF-296D-457C-AC69-7AD945FA69EB}" dt="2023-11-14T08:38:20.087" v="6202" actId="478"/>
          <ac:spMkLst>
            <pc:docMk/>
            <pc:sldMk cId="3904807939" sldId="269"/>
            <ac:spMk id="22" creationId="{60B373C9-A38C-FCE3-1D03-0D1892365EBF}"/>
          </ac:spMkLst>
        </pc:spChg>
        <pc:spChg chg="del mod topLvl">
          <ac:chgData name="민주 이" userId="4bec468bcfc325e2" providerId="LiveId" clId="{CA0763BF-296D-457C-AC69-7AD945FA69EB}" dt="2023-11-14T08:34:02.118" v="5894" actId="478"/>
          <ac:spMkLst>
            <pc:docMk/>
            <pc:sldMk cId="3904807939" sldId="269"/>
            <ac:spMk id="24" creationId="{006730B0-017A-E3A3-5070-9F4DFBAA2036}"/>
          </ac:spMkLst>
        </pc:spChg>
        <pc:spChg chg="del mod topLvl">
          <ac:chgData name="민주 이" userId="4bec468bcfc325e2" providerId="LiveId" clId="{CA0763BF-296D-457C-AC69-7AD945FA69EB}" dt="2023-11-14T08:33:58.759" v="5891" actId="478"/>
          <ac:spMkLst>
            <pc:docMk/>
            <pc:sldMk cId="3904807939" sldId="269"/>
            <ac:spMk id="25" creationId="{6CC3DD9E-316E-B9A9-12B5-769EAA0A9ECB}"/>
          </ac:spMkLst>
        </pc:spChg>
        <pc:spChg chg="add mod">
          <ac:chgData name="민주 이" userId="4bec468bcfc325e2" providerId="LiveId" clId="{CA0763BF-296D-457C-AC69-7AD945FA69EB}" dt="2023-11-14T08:34:12.796" v="5901" actId="165"/>
          <ac:spMkLst>
            <pc:docMk/>
            <pc:sldMk cId="3904807939" sldId="269"/>
            <ac:spMk id="26" creationId="{AAF1C77E-9A89-5FED-6101-DE491CD6890F}"/>
          </ac:spMkLst>
        </pc:spChg>
        <pc:spChg chg="add mod">
          <ac:chgData name="민주 이" userId="4bec468bcfc325e2" providerId="LiveId" clId="{CA0763BF-296D-457C-AC69-7AD945FA69EB}" dt="2023-11-14T08:34:12.796" v="5901" actId="165"/>
          <ac:spMkLst>
            <pc:docMk/>
            <pc:sldMk cId="3904807939" sldId="269"/>
            <ac:spMk id="27" creationId="{A1C7AAE9-5E5C-C0A2-D75B-270B6635093F}"/>
          </ac:spMkLst>
        </pc:spChg>
        <pc:spChg chg="add mod">
          <ac:chgData name="민주 이" userId="4bec468bcfc325e2" providerId="LiveId" clId="{CA0763BF-296D-457C-AC69-7AD945FA69EB}" dt="2023-11-14T08:35:24.060" v="5949" actId="552"/>
          <ac:spMkLst>
            <pc:docMk/>
            <pc:sldMk cId="3904807939" sldId="269"/>
            <ac:spMk id="30" creationId="{D9FD4863-3318-D0ED-88FE-3D78C1CE6650}"/>
          </ac:spMkLst>
        </pc:spChg>
        <pc:spChg chg="add mod">
          <ac:chgData name="민주 이" userId="4bec468bcfc325e2" providerId="LiveId" clId="{CA0763BF-296D-457C-AC69-7AD945FA69EB}" dt="2023-11-14T08:37:49.566" v="6157" actId="1036"/>
          <ac:spMkLst>
            <pc:docMk/>
            <pc:sldMk cId="3904807939" sldId="269"/>
            <ac:spMk id="31" creationId="{F825DEEE-E830-0A4A-D06E-09EB3E956F30}"/>
          </ac:spMkLst>
        </pc:spChg>
        <pc:spChg chg="add mod">
          <ac:chgData name="민주 이" userId="4bec468bcfc325e2" providerId="LiveId" clId="{CA0763BF-296D-457C-AC69-7AD945FA69EB}" dt="2023-11-14T08:39:01.752" v="6230" actId="6549"/>
          <ac:spMkLst>
            <pc:docMk/>
            <pc:sldMk cId="3904807939" sldId="269"/>
            <ac:spMk id="32" creationId="{1949D36D-F98F-366E-5E43-A1D7C51881AF}"/>
          </ac:spMkLst>
        </pc:spChg>
        <pc:spChg chg="add mod">
          <ac:chgData name="민주 이" userId="4bec468bcfc325e2" providerId="LiveId" clId="{CA0763BF-296D-457C-AC69-7AD945FA69EB}" dt="2023-11-14T08:38:31.094" v="6205" actId="404"/>
          <ac:spMkLst>
            <pc:docMk/>
            <pc:sldMk cId="3904807939" sldId="269"/>
            <ac:spMk id="33" creationId="{ABCE959B-571D-E9BC-E1CD-9B832989E639}"/>
          </ac:spMkLst>
        </pc:spChg>
        <pc:spChg chg="add del mod">
          <ac:chgData name="민주 이" userId="4bec468bcfc325e2" providerId="LiveId" clId="{CA0763BF-296D-457C-AC69-7AD945FA69EB}" dt="2023-11-14T08:38:42.827" v="6207"/>
          <ac:spMkLst>
            <pc:docMk/>
            <pc:sldMk cId="3904807939" sldId="269"/>
            <ac:spMk id="34" creationId="{6E6939EA-4367-9838-ECD7-0AE05C6C472B}"/>
          </ac:spMkLst>
        </pc:spChg>
        <pc:spChg chg="add del mod">
          <ac:chgData name="민주 이" userId="4bec468bcfc325e2" providerId="LiveId" clId="{CA0763BF-296D-457C-AC69-7AD945FA69EB}" dt="2023-11-14T08:40:51.679" v="6301"/>
          <ac:spMkLst>
            <pc:docMk/>
            <pc:sldMk cId="3904807939" sldId="269"/>
            <ac:spMk id="39" creationId="{11F8EB2E-6D08-7FCF-376C-80774C3C7CF2}"/>
          </ac:spMkLst>
        </pc:spChg>
        <pc:grpChg chg="add del mod">
          <ac:chgData name="민주 이" userId="4bec468bcfc325e2" providerId="LiveId" clId="{CA0763BF-296D-457C-AC69-7AD945FA69EB}" dt="2023-11-14T08:23:24.484" v="5526" actId="478"/>
          <ac:grpSpMkLst>
            <pc:docMk/>
            <pc:sldMk cId="3904807939" sldId="269"/>
            <ac:grpSpMk id="9" creationId="{189AADD8-4CD0-7CA6-3A44-3181D8096975}"/>
          </ac:grpSpMkLst>
        </pc:grpChg>
        <pc:grpChg chg="add del mod">
          <ac:chgData name="민주 이" userId="4bec468bcfc325e2" providerId="LiveId" clId="{CA0763BF-296D-457C-AC69-7AD945FA69EB}" dt="2023-11-14T08:33:09.391" v="5869" actId="478"/>
          <ac:grpSpMkLst>
            <pc:docMk/>
            <pc:sldMk cId="3904807939" sldId="269"/>
            <ac:grpSpMk id="14" creationId="{14968095-9117-94E9-E1F6-40410FA6B691}"/>
          </ac:grpSpMkLst>
        </pc:grpChg>
        <pc:grpChg chg="add del mod">
          <ac:chgData name="민주 이" userId="4bec468bcfc325e2" providerId="LiveId" clId="{CA0763BF-296D-457C-AC69-7AD945FA69EB}" dt="2023-11-14T08:32:05.297" v="5841" actId="165"/>
          <ac:grpSpMkLst>
            <pc:docMk/>
            <pc:sldMk cId="3904807939" sldId="269"/>
            <ac:grpSpMk id="16" creationId="{D2158134-4368-12CA-3071-B198E21CCF8F}"/>
          </ac:grpSpMkLst>
        </pc:grpChg>
        <pc:grpChg chg="add mod">
          <ac:chgData name="민주 이" userId="4bec468bcfc325e2" providerId="LiveId" clId="{CA0763BF-296D-457C-AC69-7AD945FA69EB}" dt="2023-11-14T08:32:49.322" v="5862" actId="1076"/>
          <ac:grpSpMkLst>
            <pc:docMk/>
            <pc:sldMk cId="3904807939" sldId="269"/>
            <ac:grpSpMk id="21" creationId="{94AE0B8A-3E61-C347-DDF7-E23E2E9AF45E}"/>
          </ac:grpSpMkLst>
        </pc:grpChg>
        <pc:grpChg chg="add del mod ord">
          <ac:chgData name="민주 이" userId="4bec468bcfc325e2" providerId="LiveId" clId="{CA0763BF-296D-457C-AC69-7AD945FA69EB}" dt="2023-11-14T08:33:48.951" v="5884" actId="165"/>
          <ac:grpSpMkLst>
            <pc:docMk/>
            <pc:sldMk cId="3904807939" sldId="269"/>
            <ac:grpSpMk id="23" creationId="{9328E8C7-A7FA-76E2-EAE8-9616040D55F3}"/>
          </ac:grpSpMkLst>
        </pc:grpChg>
        <pc:grpChg chg="add mod topLvl">
          <ac:chgData name="민주 이" userId="4bec468bcfc325e2" providerId="LiveId" clId="{CA0763BF-296D-457C-AC69-7AD945FA69EB}" dt="2023-11-14T08:39:36.537" v="6233" actId="12789"/>
          <ac:grpSpMkLst>
            <pc:docMk/>
            <pc:sldMk cId="3904807939" sldId="269"/>
            <ac:grpSpMk id="28" creationId="{1BF53C9E-D633-88BA-A6EC-7095018CEC49}"/>
          </ac:grpSpMkLst>
        </pc:grpChg>
        <pc:grpChg chg="add del mod">
          <ac:chgData name="민주 이" userId="4bec468bcfc325e2" providerId="LiveId" clId="{CA0763BF-296D-457C-AC69-7AD945FA69EB}" dt="2023-11-14T08:34:12.796" v="5901" actId="165"/>
          <ac:grpSpMkLst>
            <pc:docMk/>
            <pc:sldMk cId="3904807939" sldId="269"/>
            <ac:grpSpMk id="29" creationId="{271CA787-F936-4281-156D-D49778215AA0}"/>
          </ac:grpSpMkLst>
        </pc:grpChg>
        <pc:grpChg chg="add mod">
          <ac:chgData name="민주 이" userId="4bec468bcfc325e2" providerId="LiveId" clId="{CA0763BF-296D-457C-AC69-7AD945FA69EB}" dt="2023-11-14T08:40:02.880" v="6240" actId="1076"/>
          <ac:grpSpMkLst>
            <pc:docMk/>
            <pc:sldMk cId="3904807939" sldId="269"/>
            <ac:grpSpMk id="38" creationId="{2F2BB98E-D2F3-5E41-45F5-9EABA8D0CB6D}"/>
          </ac:grpSpMkLst>
        </pc:grpChg>
        <pc:picChg chg="add mod">
          <ac:chgData name="민주 이" userId="4bec468bcfc325e2" providerId="LiveId" clId="{CA0763BF-296D-457C-AC69-7AD945FA69EB}" dt="2023-11-14T08:40:01.217" v="6239" actId="164"/>
          <ac:picMkLst>
            <pc:docMk/>
            <pc:sldMk cId="3904807939" sldId="269"/>
            <ac:picMk id="36" creationId="{8C519795-01E4-7595-AD91-23E71C5215F5}"/>
          </ac:picMkLst>
        </pc:picChg>
        <pc:picChg chg="add mod">
          <ac:chgData name="민주 이" userId="4bec468bcfc325e2" providerId="LiveId" clId="{CA0763BF-296D-457C-AC69-7AD945FA69EB}" dt="2023-11-14T08:40:01.217" v="6239" actId="164"/>
          <ac:picMkLst>
            <pc:docMk/>
            <pc:sldMk cId="3904807939" sldId="269"/>
            <ac:picMk id="37" creationId="{4746A409-BF91-5F71-296E-770BE73965CD}"/>
          </ac:picMkLst>
        </pc:picChg>
        <pc:picChg chg="add del mod topLvl">
          <ac:chgData name="민주 이" userId="4bec468bcfc325e2" providerId="LiveId" clId="{CA0763BF-296D-457C-AC69-7AD945FA69EB}" dt="2023-11-14T08:32:49.322" v="5862" actId="1076"/>
          <ac:picMkLst>
            <pc:docMk/>
            <pc:sldMk cId="3904807939" sldId="269"/>
            <ac:picMk id="1026" creationId="{43E7E38A-E097-3D6B-23C7-0BB243BB5BA9}"/>
          </ac:picMkLst>
        </pc:picChg>
      </pc:sldChg>
      <pc:sldChg chg="addSp delSp modSp add mod modTransition">
        <pc:chgData name="민주 이" userId="4bec468bcfc325e2" providerId="LiveId" clId="{CA0763BF-296D-457C-AC69-7AD945FA69EB}" dt="2023-11-14T15:18:49.027" v="16685"/>
        <pc:sldMkLst>
          <pc:docMk/>
          <pc:sldMk cId="1959071465" sldId="270"/>
        </pc:sldMkLst>
        <pc:spChg chg="del mod topLvl">
          <ac:chgData name="민주 이" userId="4bec468bcfc325e2" providerId="LiveId" clId="{CA0763BF-296D-457C-AC69-7AD945FA69EB}" dt="2023-11-14T03:00:47.856" v="2922" actId="478"/>
          <ac:spMkLst>
            <pc:docMk/>
            <pc:sldMk cId="1959071465" sldId="270"/>
            <ac:spMk id="7" creationId="{8BE13D82-3EAE-6966-91A9-286850A17AFD}"/>
          </ac:spMkLst>
        </pc:spChg>
        <pc:spChg chg="mod or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8" creationId="{BEE5CAD2-237A-93BB-0DFC-C09BF85470BA}"/>
          </ac:spMkLst>
        </pc:spChg>
        <pc:spChg chg="del">
          <ac:chgData name="민주 이" userId="4bec468bcfc325e2" providerId="LiveId" clId="{CA0763BF-296D-457C-AC69-7AD945FA69EB}" dt="2023-11-14T02:56:10.901" v="2807" actId="478"/>
          <ac:spMkLst>
            <pc:docMk/>
            <pc:sldMk cId="1959071465" sldId="270"/>
            <ac:spMk id="10" creationId="{FF682F7C-10E6-5792-7054-D38DA6FE5882}"/>
          </ac:spMkLst>
        </pc:spChg>
        <pc:spChg chg="mod or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11" creationId="{924E14E5-B891-640A-ADE2-A6867C41187B}"/>
          </ac:spMkLst>
        </pc:spChg>
        <pc:spChg chg="mod">
          <ac:chgData name="민주 이" userId="4bec468bcfc325e2" providerId="LiveId" clId="{CA0763BF-296D-457C-AC69-7AD945FA69EB}" dt="2023-11-14T03:00:16.465" v="2920"/>
          <ac:spMkLst>
            <pc:docMk/>
            <pc:sldMk cId="1959071465" sldId="270"/>
            <ac:spMk id="13" creationId="{B9F21C3A-E5A0-D3D1-A048-FA6359B23CD0}"/>
          </ac:spMkLst>
        </pc:spChg>
        <pc:spChg chg="mod">
          <ac:chgData name="민주 이" userId="4bec468bcfc325e2" providerId="LiveId" clId="{CA0763BF-296D-457C-AC69-7AD945FA69EB}" dt="2023-11-14T03:00:16.465" v="2920"/>
          <ac:spMkLst>
            <pc:docMk/>
            <pc:sldMk cId="1959071465" sldId="270"/>
            <ac:spMk id="14" creationId="{7F25EC69-F7FA-6B74-7262-3C4222606717}"/>
          </ac:spMkLst>
        </pc:spChg>
        <pc:spChg chg="add mod">
          <ac:chgData name="민주 이" userId="4bec468bcfc325e2" providerId="LiveId" clId="{CA0763BF-296D-457C-AC69-7AD945FA69EB}" dt="2023-11-14T06:32:57.256" v="3247"/>
          <ac:spMkLst>
            <pc:docMk/>
            <pc:sldMk cId="1959071465" sldId="270"/>
            <ac:spMk id="15" creationId="{493ABBE9-7496-0D63-6911-EC394203ED18}"/>
          </ac:spMkLst>
        </pc:spChg>
        <pc:spChg chg="del">
          <ac:chgData name="민주 이" userId="4bec468bcfc325e2" providerId="LiveId" clId="{CA0763BF-296D-457C-AC69-7AD945FA69EB}" dt="2023-11-14T02:56:10.901" v="2807" actId="478"/>
          <ac:spMkLst>
            <pc:docMk/>
            <pc:sldMk cId="1959071465" sldId="270"/>
            <ac:spMk id="17" creationId="{721600B4-77BB-C23F-DB63-BF03B13AB4EA}"/>
          </ac:spMkLst>
        </pc:spChg>
        <pc:spChg chg="del">
          <ac:chgData name="민주 이" userId="4bec468bcfc325e2" providerId="LiveId" clId="{CA0763BF-296D-457C-AC69-7AD945FA69EB}" dt="2023-11-14T02:56:10.901" v="2807" actId="478"/>
          <ac:spMkLst>
            <pc:docMk/>
            <pc:sldMk cId="1959071465" sldId="270"/>
            <ac:spMk id="18" creationId="{4196B081-B332-DA80-2CA5-CFB7B421BEF4}"/>
          </ac:spMkLst>
        </pc:spChg>
        <pc:spChg chg="del">
          <ac:chgData name="민주 이" userId="4bec468bcfc325e2" providerId="LiveId" clId="{CA0763BF-296D-457C-AC69-7AD945FA69EB}" dt="2023-11-14T02:49:02.028" v="2628" actId="478"/>
          <ac:spMkLst>
            <pc:docMk/>
            <pc:sldMk cId="1959071465" sldId="270"/>
            <ac:spMk id="25" creationId="{685E38A9-D73E-251D-D072-2B4B8DB5AA98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29" creationId="{D7172A01-1AA5-A319-67F8-39A4CF4AFF13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30" creationId="{C9389FC9-88CD-C0B4-8490-FE423DA6912B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31" creationId="{AC2E7D7B-5811-3696-8DCE-E644E44B7FE0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32" creationId="{C8E6EFB1-9A0F-9A4F-1A94-BCCB5ED94438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34" creationId="{F324E6EF-4A32-CB60-527E-9C609B91D33D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35" creationId="{9CC32386-DF0B-97B4-48F5-37E9EC1F8A87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39" creationId="{AD797353-7B3B-B94A-FAF4-68913835459A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40" creationId="{4BB6EAC9-5993-7A57-AA1A-32BBC7FDF6D3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41" creationId="{EFF022E6-CFC9-C036-A549-D405E03BBAA6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2" creationId="{18E835C0-B740-FBDD-5DEA-4E5FEE0DC421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4" creationId="{334C951F-D488-0F60-A2C5-FBE502FC2AF1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5" creationId="{E127203F-0FCC-2D2D-CD14-50E620891847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7" creationId="{173A5A51-F0B6-D8B3-F4A2-91F6D29917C7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9" creationId="{5668E800-A9A3-9366-E815-4715829E0587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50" creationId="{B5C51448-4F36-DA2E-D058-8899BA8A38BE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52" creationId="{243CB224-EDC5-EC2B-43E2-391E72CD4922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54" creationId="{EA04D8F2-AFA1-05A5-63A6-99570AEAF970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55" creationId="{B445008E-A1F4-F884-C6D2-A70F03C72E32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0" creationId="{7C2D95F5-D240-3D1D-F92E-8D8D0B96F48B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1" creationId="{AB787D67-9C39-F945-A573-173DBEE505B5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3" creationId="{D3010B28-82A1-402D-08BB-3AA14A21F8DE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4" creationId="{EF635A54-3380-87C2-6433-C4200F5B84C1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5" creationId="{9AC27DC1-851D-6659-82A3-BC52FC364BE4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6" creationId="{C66174F1-1409-FD10-9295-666072FEF10F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7" creationId="{F4EB3BA4-DA18-1090-731C-2E378B586C21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8" creationId="{C233A5AB-7995-3C3A-7918-0FEF03847E8A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9" creationId="{1386D87C-B2CF-9D8F-6327-0FC95941C615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70" creationId="{CB1B561C-F403-6450-FC9C-77BEF12913A7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77" creationId="{B3623D56-CF6B-415F-28E4-C15F641AE368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78" creationId="{A744E4AD-31E0-9284-786B-BC6157B9BA4D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79" creationId="{153B2293-7CDF-1436-A047-30FBA23C79C7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0" creationId="{A8D20DEE-3B24-1B2F-F4D0-40C099F80708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1" creationId="{531F3351-CC60-6BAE-4785-25C11E635E3C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2" creationId="{22D65FD9-945B-AF2B-DD55-0B64C7B2FDBC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3" creationId="{BE6B365E-BCCC-03F3-93F4-75C59316FA4C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4" creationId="{F10C11DD-02E6-D7C6-AEE6-53CA12CCD066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5" creationId="{FB232193-C4AC-2C5D-3BCD-35D35E8FE7E5}"/>
          </ac:spMkLst>
        </pc:spChg>
        <pc:spChg chg="add mod">
          <ac:chgData name="민주 이" userId="4bec468bcfc325e2" providerId="LiveId" clId="{CA0763BF-296D-457C-AC69-7AD945FA69EB}" dt="2023-11-14T15:18:33.561" v="16676"/>
          <ac:spMkLst>
            <pc:docMk/>
            <pc:sldMk cId="1959071465" sldId="270"/>
            <ac:spMk id="86" creationId="{97674764-5F45-053F-F7A9-01B1D2066E7E}"/>
          </ac:spMkLst>
        </pc:spChg>
        <pc:spChg chg="add mod">
          <ac:chgData name="민주 이" userId="4bec468bcfc325e2" providerId="LiveId" clId="{CA0763BF-296D-457C-AC69-7AD945FA69EB}" dt="2023-11-14T15:18:33.561" v="16676"/>
          <ac:spMkLst>
            <pc:docMk/>
            <pc:sldMk cId="1959071465" sldId="270"/>
            <ac:spMk id="87" creationId="{474A4857-ACC7-5472-5492-5F42CE77889B}"/>
          </ac:spMkLst>
        </pc:spChg>
        <pc:spChg chg="add mod">
          <ac:chgData name="민주 이" userId="4bec468bcfc325e2" providerId="LiveId" clId="{CA0763BF-296D-457C-AC69-7AD945FA69EB}" dt="2023-11-14T15:18:49.027" v="16685"/>
          <ac:spMkLst>
            <pc:docMk/>
            <pc:sldMk cId="1959071465" sldId="270"/>
            <ac:spMk id="88" creationId="{BE83BC26-42A4-F6B8-F7CC-63586B762710}"/>
          </ac:spMkLst>
        </pc:spChg>
        <pc:grpChg chg="add del mod">
          <ac:chgData name="민주 이" userId="4bec468bcfc325e2" providerId="LiveId" clId="{CA0763BF-296D-457C-AC69-7AD945FA69EB}" dt="2023-11-14T02:57:40.200" v="2823" actId="165"/>
          <ac:grpSpMkLst>
            <pc:docMk/>
            <pc:sldMk cId="1959071465" sldId="270"/>
            <ac:grpSpMk id="6" creationId="{A4579620-13DC-5978-C622-CA402C4E8FD1}"/>
          </ac:grpSpMkLst>
        </pc:grpChg>
        <pc:grpChg chg="add mod">
          <ac:chgData name="민주 이" userId="4bec468bcfc325e2" providerId="LiveId" clId="{CA0763BF-296D-457C-AC69-7AD945FA69EB}" dt="2023-11-14T14:45:10.256" v="16024" actId="164"/>
          <ac:grpSpMkLst>
            <pc:docMk/>
            <pc:sldMk cId="1959071465" sldId="270"/>
            <ac:grpSpMk id="12" creationId="{DD659551-7593-DA34-3AA1-B54EEB9C20F0}"/>
          </ac:grpSpMkLst>
        </pc:grpChg>
        <pc:grpChg chg="add del mod">
          <ac:chgData name="민주 이" userId="4bec468bcfc325e2" providerId="LiveId" clId="{CA0763BF-296D-457C-AC69-7AD945FA69EB}" dt="2023-11-14T14:44:56.420" v="16020"/>
          <ac:grpSpMkLst>
            <pc:docMk/>
            <pc:sldMk cId="1959071465" sldId="270"/>
            <ac:grpSpMk id="20" creationId="{A8624F8F-4402-7F0B-4C98-04FCD7C5F966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22" creationId="{5FC3D8B4-904A-A406-9F69-78366B8C3F70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23" creationId="{1ACE3B39-D805-7727-C46B-0179EFA10585}"/>
          </ac:grpSpMkLst>
        </pc:grpChg>
        <pc:grpChg chg="del">
          <ac:chgData name="민주 이" userId="4bec468bcfc325e2" providerId="LiveId" clId="{CA0763BF-296D-457C-AC69-7AD945FA69EB}" dt="2023-11-14T02:49:02.028" v="2628" actId="478"/>
          <ac:grpSpMkLst>
            <pc:docMk/>
            <pc:sldMk cId="1959071465" sldId="270"/>
            <ac:grpSpMk id="26" creationId="{817F89D5-0302-B19E-2F8F-87D913D86332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27" creationId="{F943F761-ECF5-B9B1-D032-9C2A4B270F7C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28" creationId="{EAA312F4-9E91-13B3-208E-217EDDF81346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33" creationId="{A6802C43-731D-944C-4105-8EE95D0F0E03}"/>
          </ac:grpSpMkLst>
        </pc:grpChg>
        <pc:grpChg chg="del mod">
          <ac:chgData name="민주 이" userId="4bec468bcfc325e2" providerId="LiveId" clId="{CA0763BF-296D-457C-AC69-7AD945FA69EB}" dt="2023-11-14T02:57:39.561" v="2822" actId="165"/>
          <ac:grpSpMkLst>
            <pc:docMk/>
            <pc:sldMk cId="1959071465" sldId="270"/>
            <ac:grpSpMk id="36" creationId="{71FB473A-92A1-B64D-BC50-61E55005C620}"/>
          </ac:grpSpMkLst>
        </pc:grpChg>
        <pc:grpChg chg="del mod">
          <ac:chgData name="민주 이" userId="4bec468bcfc325e2" providerId="LiveId" clId="{CA0763BF-296D-457C-AC69-7AD945FA69EB}" dt="2023-11-14T02:49:03.368" v="2629" actId="478"/>
          <ac:grpSpMkLst>
            <pc:docMk/>
            <pc:sldMk cId="1959071465" sldId="270"/>
            <ac:grpSpMk id="37" creationId="{A9AD98C5-EBC0-5ED8-1ECD-A6E7351E8609}"/>
          </ac:grpSpMkLst>
        </pc:grpChg>
        <pc:grpChg chg="del mod">
          <ac:chgData name="민주 이" userId="4bec468bcfc325e2" providerId="LiveId" clId="{CA0763BF-296D-457C-AC69-7AD945FA69EB}" dt="2023-11-14T02:57:38.952" v="2821" actId="165"/>
          <ac:grpSpMkLst>
            <pc:docMk/>
            <pc:sldMk cId="1959071465" sldId="270"/>
            <ac:grpSpMk id="38" creationId="{60674711-BF68-FDFC-9D0B-80C800374C58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46" creationId="{13EBF882-B67C-67F5-BA30-6DE701F50F02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51" creationId="{5564BD6E-8208-E6E1-82C9-7A99F3CE86E9}"/>
          </ac:grpSpMkLst>
        </pc:grpChg>
        <pc:grpChg chg="add del mod">
          <ac:chgData name="민주 이" userId="4bec468bcfc325e2" providerId="LiveId" clId="{CA0763BF-296D-457C-AC69-7AD945FA69EB}" dt="2023-11-14T14:47:19.556" v="16060" actId="478"/>
          <ac:grpSpMkLst>
            <pc:docMk/>
            <pc:sldMk cId="1959071465" sldId="270"/>
            <ac:grpSpMk id="56" creationId="{CA0397DB-FD69-9EB8-E467-106CFE5BF8D2}"/>
          </ac:grpSpMkLst>
        </pc:grpChg>
        <pc:grpChg chg="mod">
          <ac:chgData name="민주 이" userId="4bec468bcfc325e2" providerId="LiveId" clId="{CA0763BF-296D-457C-AC69-7AD945FA69EB}" dt="2023-11-14T14:45:00.363" v="16021"/>
          <ac:grpSpMkLst>
            <pc:docMk/>
            <pc:sldMk cId="1959071465" sldId="270"/>
            <ac:grpSpMk id="58" creationId="{1C4D11F4-D852-2DE5-1404-B6AF0BC61B02}"/>
          </ac:grpSpMkLst>
        </pc:grpChg>
        <pc:grpChg chg="mod">
          <ac:chgData name="민주 이" userId="4bec468bcfc325e2" providerId="LiveId" clId="{CA0763BF-296D-457C-AC69-7AD945FA69EB}" dt="2023-11-14T14:45:00.363" v="16021"/>
          <ac:grpSpMkLst>
            <pc:docMk/>
            <pc:sldMk cId="1959071465" sldId="270"/>
            <ac:grpSpMk id="59" creationId="{4D9D2AC1-B363-B6EA-C3F4-CB72493FA2C4}"/>
          </ac:grpSpMkLst>
        </pc:grpChg>
        <pc:grpChg chg="mod">
          <ac:chgData name="민주 이" userId="4bec468bcfc325e2" providerId="LiveId" clId="{CA0763BF-296D-457C-AC69-7AD945FA69EB}" dt="2023-11-14T14:45:00.363" v="16021"/>
          <ac:grpSpMkLst>
            <pc:docMk/>
            <pc:sldMk cId="1959071465" sldId="270"/>
            <ac:grpSpMk id="62" creationId="{A6D94D3D-3E64-EF4C-B2CC-D69160C50656}"/>
          </ac:grpSpMkLst>
        </pc:grpChg>
        <pc:grpChg chg="add mod">
          <ac:chgData name="민주 이" userId="4bec468bcfc325e2" providerId="LiveId" clId="{CA0763BF-296D-457C-AC69-7AD945FA69EB}" dt="2023-11-14T14:45:10.256" v="16024" actId="164"/>
          <ac:grpSpMkLst>
            <pc:docMk/>
            <pc:sldMk cId="1959071465" sldId="270"/>
            <ac:grpSpMk id="71" creationId="{EBBAA6DA-FC2E-2751-40EE-7AD69916CBCD}"/>
          </ac:grpSpMkLst>
        </pc:grpChg>
        <pc:grpChg chg="add mod">
          <ac:chgData name="민주 이" userId="4bec468bcfc325e2" providerId="LiveId" clId="{CA0763BF-296D-457C-AC69-7AD945FA69EB}" dt="2023-11-14T14:47:25.248" v="16062" actId="1076"/>
          <ac:grpSpMkLst>
            <pc:docMk/>
            <pc:sldMk cId="1959071465" sldId="270"/>
            <ac:grpSpMk id="72" creationId="{AE4D5E46-ED4E-0C91-6D80-1B0E358B70DE}"/>
          </ac:grpSpMkLst>
        </pc:grpChg>
        <pc:grpChg chg="mod">
          <ac:chgData name="민주 이" userId="4bec468bcfc325e2" providerId="LiveId" clId="{CA0763BF-296D-457C-AC69-7AD945FA69EB}" dt="2023-11-14T14:47:22.488" v="16061"/>
          <ac:grpSpMkLst>
            <pc:docMk/>
            <pc:sldMk cId="1959071465" sldId="270"/>
            <ac:grpSpMk id="74" creationId="{FFEE1F27-3C3D-BB40-B0B5-18135910778E}"/>
          </ac:grpSpMkLst>
        </pc:grpChg>
        <pc:grpChg chg="mod">
          <ac:chgData name="민주 이" userId="4bec468bcfc325e2" providerId="LiveId" clId="{CA0763BF-296D-457C-AC69-7AD945FA69EB}" dt="2023-11-14T14:47:22.488" v="16061"/>
          <ac:grpSpMkLst>
            <pc:docMk/>
            <pc:sldMk cId="1959071465" sldId="270"/>
            <ac:grpSpMk id="75" creationId="{87A77B9E-BF05-631C-3BDD-A7654B127024}"/>
          </ac:grpSpMkLst>
        </pc:grpChg>
        <pc:grpChg chg="mod">
          <ac:chgData name="민주 이" userId="4bec468bcfc325e2" providerId="LiveId" clId="{CA0763BF-296D-457C-AC69-7AD945FA69EB}" dt="2023-11-14T14:47:22.488" v="16061"/>
          <ac:grpSpMkLst>
            <pc:docMk/>
            <pc:sldMk cId="1959071465" sldId="270"/>
            <ac:grpSpMk id="76" creationId="{2969A675-3DC5-26EE-E804-F16AB8921670}"/>
          </ac:grpSpMkLst>
        </pc:grpChg>
        <pc:picChg chg="mod">
          <ac:chgData name="민주 이" userId="4bec468bcfc325e2" providerId="LiveId" clId="{CA0763BF-296D-457C-AC69-7AD945FA69EB}" dt="2023-11-14T14:44:55.361" v="16019"/>
          <ac:picMkLst>
            <pc:docMk/>
            <pc:sldMk cId="1959071465" sldId="270"/>
            <ac:picMk id="43" creationId="{931080F3-34C2-109D-95F3-46A3C829950F}"/>
          </ac:picMkLst>
        </pc:picChg>
        <pc:picChg chg="mod">
          <ac:chgData name="민주 이" userId="4bec468bcfc325e2" providerId="LiveId" clId="{CA0763BF-296D-457C-AC69-7AD945FA69EB}" dt="2023-11-14T14:44:55.361" v="16019"/>
          <ac:picMkLst>
            <pc:docMk/>
            <pc:sldMk cId="1959071465" sldId="270"/>
            <ac:picMk id="48" creationId="{ED34D8C2-950F-9A9A-548B-71D4C62A537E}"/>
          </ac:picMkLst>
        </pc:picChg>
        <pc:picChg chg="mod">
          <ac:chgData name="민주 이" userId="4bec468bcfc325e2" providerId="LiveId" clId="{CA0763BF-296D-457C-AC69-7AD945FA69EB}" dt="2023-11-14T14:44:55.361" v="16019"/>
          <ac:picMkLst>
            <pc:docMk/>
            <pc:sldMk cId="1959071465" sldId="270"/>
            <ac:picMk id="53" creationId="{0E932241-ADCC-83E0-2C26-159CA3351D05}"/>
          </ac:picMkLst>
        </pc:picChg>
        <pc:cxnChg chg="mod">
          <ac:chgData name="민주 이" userId="4bec468bcfc325e2" providerId="LiveId" clId="{CA0763BF-296D-457C-AC69-7AD945FA69EB}" dt="2023-11-14T14:45:10.256" v="16024" actId="164"/>
          <ac:cxnSpMkLst>
            <pc:docMk/>
            <pc:sldMk cId="1959071465" sldId="270"/>
            <ac:cxnSpMk id="9" creationId="{5CA361C5-FDFD-A21A-9BAF-498622E5E750}"/>
          </ac:cxnSpMkLst>
        </pc:cxnChg>
        <pc:cxnChg chg="mod">
          <ac:chgData name="민주 이" userId="4bec468bcfc325e2" providerId="LiveId" clId="{CA0763BF-296D-457C-AC69-7AD945FA69EB}" dt="2023-11-14T14:44:55.361" v="16019"/>
          <ac:cxnSpMkLst>
            <pc:docMk/>
            <pc:sldMk cId="1959071465" sldId="270"/>
            <ac:cxnSpMk id="21" creationId="{B8077DF9-4CD5-289D-C8A8-03A736C8BD0B}"/>
          </ac:cxnSpMkLst>
        </pc:cxnChg>
        <pc:cxnChg chg="mod">
          <ac:chgData name="민주 이" userId="4bec468bcfc325e2" providerId="LiveId" clId="{CA0763BF-296D-457C-AC69-7AD945FA69EB}" dt="2023-11-14T14:45:00.363" v="16021"/>
          <ac:cxnSpMkLst>
            <pc:docMk/>
            <pc:sldMk cId="1959071465" sldId="270"/>
            <ac:cxnSpMk id="57" creationId="{15CBB07A-6AA2-A9D1-2147-76B155FD2961}"/>
          </ac:cxnSpMkLst>
        </pc:cxnChg>
        <pc:cxnChg chg="mod">
          <ac:chgData name="민주 이" userId="4bec468bcfc325e2" providerId="LiveId" clId="{CA0763BF-296D-457C-AC69-7AD945FA69EB}" dt="2023-11-14T14:47:22.488" v="16061"/>
          <ac:cxnSpMkLst>
            <pc:docMk/>
            <pc:sldMk cId="1959071465" sldId="270"/>
            <ac:cxnSpMk id="73" creationId="{C4A22641-0E91-DC13-FB7C-444CA7ECF091}"/>
          </ac:cxnSpMkLst>
        </pc:cxnChg>
      </pc:sldChg>
      <pc:sldChg chg="addSp delSp modSp add mod ord modTransition">
        <pc:chgData name="민주 이" userId="4bec468bcfc325e2" providerId="LiveId" clId="{CA0763BF-296D-457C-AC69-7AD945FA69EB}" dt="2023-11-14T15:18:42.544" v="16683"/>
        <pc:sldMkLst>
          <pc:docMk/>
          <pc:sldMk cId="645208717" sldId="271"/>
        </pc:sldMkLst>
        <pc:spChg chg="add del mod">
          <ac:chgData name="민주 이" userId="4bec468bcfc325e2" providerId="LiveId" clId="{CA0763BF-296D-457C-AC69-7AD945FA69EB}" dt="2023-11-14T06:33:05.227" v="3249" actId="478"/>
          <ac:spMkLst>
            <pc:docMk/>
            <pc:sldMk cId="645208717" sldId="271"/>
            <ac:spMk id="5" creationId="{94682D32-1DC9-E865-0D68-DEA4F49185E3}"/>
          </ac:spMkLst>
        </pc:spChg>
        <pc:spChg chg="add mod">
          <ac:chgData name="민주 이" userId="4bec468bcfc325e2" providerId="LiveId" clId="{CA0763BF-296D-457C-AC69-7AD945FA69EB}" dt="2023-11-14T15:18:42.544" v="16683"/>
          <ac:spMkLst>
            <pc:docMk/>
            <pc:sldMk cId="645208717" sldId="271"/>
            <ac:spMk id="6" creationId="{7CC704B6-370D-CFB0-1D76-868EC6B80835}"/>
          </ac:spMkLst>
        </pc:spChg>
        <pc:spChg chg="mod">
          <ac:chgData name="민주 이" userId="4bec468bcfc325e2" providerId="LiveId" clId="{CA0763BF-296D-457C-AC69-7AD945FA69EB}" dt="2023-11-14T02:54:30.221" v="2786" actId="165"/>
          <ac:spMkLst>
            <pc:docMk/>
            <pc:sldMk cId="645208717" sldId="271"/>
            <ac:spMk id="16" creationId="{DE6BF2EB-D3A5-26C9-4E40-FD74CAA17037}"/>
          </ac:spMkLst>
        </pc:spChg>
        <pc:spChg chg="mod topLvl">
          <ac:chgData name="민주 이" userId="4bec468bcfc325e2" providerId="LiveId" clId="{CA0763BF-296D-457C-AC69-7AD945FA69EB}" dt="2023-11-14T02:53:37.676" v="2765" actId="164"/>
          <ac:spMkLst>
            <pc:docMk/>
            <pc:sldMk cId="645208717" sldId="271"/>
            <ac:spMk id="19" creationId="{4BA8CD19-58D4-CC30-382A-5B88B1F5E5E2}"/>
          </ac:spMkLst>
        </pc:spChg>
        <pc:spChg chg="mod topLvl">
          <ac:chgData name="민주 이" userId="4bec468bcfc325e2" providerId="LiveId" clId="{CA0763BF-296D-457C-AC69-7AD945FA69EB}" dt="2023-11-14T02:53:37.676" v="2765" actId="164"/>
          <ac:spMkLst>
            <pc:docMk/>
            <pc:sldMk cId="645208717" sldId="271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02:54:30.221" v="2786" actId="165"/>
          <ac:spMkLst>
            <pc:docMk/>
            <pc:sldMk cId="645208717" sldId="271"/>
            <ac:spMk id="25" creationId="{685E38A9-D73E-251D-D072-2B4B8DB5AA98}"/>
          </ac:spMkLst>
        </pc:spChg>
        <pc:spChg chg="mod ord topLvl">
          <ac:chgData name="민주 이" userId="4bec468bcfc325e2" providerId="LiveId" clId="{CA0763BF-296D-457C-AC69-7AD945FA69EB}" dt="2023-11-14T02:53:37.676" v="2765" actId="164"/>
          <ac:spMkLst>
            <pc:docMk/>
            <pc:sldMk cId="645208717" sldId="271"/>
            <ac:spMk id="30" creationId="{C9389FC9-88CD-C0B4-8490-FE423DA6912B}"/>
          </ac:spMkLst>
        </pc:spChg>
        <pc:spChg chg="mod topLvl">
          <ac:chgData name="민주 이" userId="4bec468bcfc325e2" providerId="LiveId" clId="{CA0763BF-296D-457C-AC69-7AD945FA69EB}" dt="2023-11-14T02:54:37.127" v="2789" actId="164"/>
          <ac:spMkLst>
            <pc:docMk/>
            <pc:sldMk cId="645208717" sldId="271"/>
            <ac:spMk id="34" creationId="{F324E6EF-4A32-CB60-527E-9C609B91D33D}"/>
          </ac:spMkLst>
        </pc:spChg>
        <pc:spChg chg="mod topLvl">
          <ac:chgData name="민주 이" userId="4bec468bcfc325e2" providerId="LiveId" clId="{CA0763BF-296D-457C-AC69-7AD945FA69EB}" dt="2023-11-14T02:54:37.127" v="2789" actId="164"/>
          <ac:spMkLst>
            <pc:docMk/>
            <pc:sldMk cId="645208717" sldId="271"/>
            <ac:spMk id="35" creationId="{9CC32386-DF0B-97B4-48F5-37E9EC1F8A87}"/>
          </ac:spMkLst>
        </pc:spChg>
        <pc:grpChg chg="add mod">
          <ac:chgData name="민주 이" userId="4bec468bcfc325e2" providerId="LiveId" clId="{CA0763BF-296D-457C-AC69-7AD945FA69EB}" dt="2023-11-14T02:53:37.676" v="2765" actId="164"/>
          <ac:grpSpMkLst>
            <pc:docMk/>
            <pc:sldMk cId="645208717" sldId="271"/>
            <ac:grpSpMk id="2" creationId="{5B6B5D79-0123-436D-0160-6C4AF0265504}"/>
          </ac:grpSpMkLst>
        </pc:grpChg>
        <pc:grpChg chg="add del mod">
          <ac:chgData name="민주 이" userId="4bec468bcfc325e2" providerId="LiveId" clId="{CA0763BF-296D-457C-AC69-7AD945FA69EB}" dt="2023-11-14T02:54:30.221" v="2786" actId="165"/>
          <ac:grpSpMkLst>
            <pc:docMk/>
            <pc:sldMk cId="645208717" sldId="271"/>
            <ac:grpSpMk id="3" creationId="{873C0699-6E66-C4E8-12DF-09A7B1355C15}"/>
          </ac:grpSpMkLst>
        </pc:grpChg>
        <pc:grpChg chg="add mod">
          <ac:chgData name="민주 이" userId="4bec468bcfc325e2" providerId="LiveId" clId="{CA0763BF-296D-457C-AC69-7AD945FA69EB}" dt="2023-11-14T02:54:37.127" v="2789" actId="164"/>
          <ac:grpSpMkLst>
            <pc:docMk/>
            <pc:sldMk cId="645208717" sldId="271"/>
            <ac:grpSpMk id="4" creationId="{BB1281D6-3B47-0C89-D0EB-2FBAB9E2AACB}"/>
          </ac:grpSpMkLst>
        </pc:grpChg>
        <pc:grpChg chg="mod topLvl">
          <ac:chgData name="민주 이" userId="4bec468bcfc325e2" providerId="LiveId" clId="{CA0763BF-296D-457C-AC69-7AD945FA69EB}" dt="2023-11-14T02:54:37.127" v="2789" actId="164"/>
          <ac:grpSpMkLst>
            <pc:docMk/>
            <pc:sldMk cId="645208717" sldId="271"/>
            <ac:grpSpMk id="26" creationId="{817F89D5-0302-B19E-2F8F-87D913D86332}"/>
          </ac:grpSpMkLst>
        </pc:grpChg>
        <pc:grpChg chg="del">
          <ac:chgData name="민주 이" userId="4bec468bcfc325e2" providerId="LiveId" clId="{CA0763BF-296D-457C-AC69-7AD945FA69EB}" dt="2023-11-14T02:51:25.192" v="2742" actId="165"/>
          <ac:grpSpMkLst>
            <pc:docMk/>
            <pc:sldMk cId="645208717" sldId="271"/>
            <ac:grpSpMk id="36" creationId="{71FB473A-92A1-B64D-BC50-61E55005C620}"/>
          </ac:grpSpMkLst>
        </pc:grpChg>
        <pc:grpChg chg="del">
          <ac:chgData name="민주 이" userId="4bec468bcfc325e2" providerId="LiveId" clId="{CA0763BF-296D-457C-AC69-7AD945FA69EB}" dt="2023-11-14T02:51:25.866" v="2743" actId="165"/>
          <ac:grpSpMkLst>
            <pc:docMk/>
            <pc:sldMk cId="645208717" sldId="271"/>
            <ac:grpSpMk id="37" creationId="{A9AD98C5-EBC0-5ED8-1ECD-A6E7351E8609}"/>
          </ac:grpSpMkLst>
        </pc:grpChg>
      </pc:sldChg>
      <pc:sldChg chg="addSp delSp modSp add del mod">
        <pc:chgData name="민주 이" userId="4bec468bcfc325e2" providerId="LiveId" clId="{CA0763BF-296D-457C-AC69-7AD945FA69EB}" dt="2023-11-14T02:51:19.571" v="2740" actId="2890"/>
        <pc:sldMkLst>
          <pc:docMk/>
          <pc:sldMk cId="3361447657" sldId="271"/>
        </pc:sldMkLst>
        <pc:spChg chg="mod">
          <ac:chgData name="민주 이" userId="4bec468bcfc325e2" providerId="LiveId" clId="{CA0763BF-296D-457C-AC69-7AD945FA69EB}" dt="2023-11-14T02:51:18.933" v="2739" actId="165"/>
          <ac:spMkLst>
            <pc:docMk/>
            <pc:sldMk cId="3361447657" sldId="271"/>
            <ac:spMk id="16" creationId="{DE6BF2EB-D3A5-26C9-4E40-FD74CAA17037}"/>
          </ac:spMkLst>
        </pc:spChg>
        <pc:spChg chg="mod topLvl">
          <ac:chgData name="민주 이" userId="4bec468bcfc325e2" providerId="LiveId" clId="{CA0763BF-296D-457C-AC69-7AD945FA69EB}" dt="2023-11-14T02:51:18.933" v="2739" actId="165"/>
          <ac:spMkLst>
            <pc:docMk/>
            <pc:sldMk cId="3361447657" sldId="271"/>
            <ac:spMk id="19" creationId="{4BA8CD19-58D4-CC30-382A-5B88B1F5E5E2}"/>
          </ac:spMkLst>
        </pc:spChg>
        <pc:spChg chg="mod topLvl">
          <ac:chgData name="민주 이" userId="4bec468bcfc325e2" providerId="LiveId" clId="{CA0763BF-296D-457C-AC69-7AD945FA69EB}" dt="2023-11-14T02:51:18.933" v="2739" actId="165"/>
          <ac:spMkLst>
            <pc:docMk/>
            <pc:sldMk cId="3361447657" sldId="271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02:51:18.933" v="2739" actId="165"/>
          <ac:spMkLst>
            <pc:docMk/>
            <pc:sldMk cId="3361447657" sldId="271"/>
            <ac:spMk id="25" creationId="{685E38A9-D73E-251D-D072-2B4B8DB5AA98}"/>
          </ac:spMkLst>
        </pc:spChg>
        <pc:spChg chg="mod ord topLvl">
          <ac:chgData name="민주 이" userId="4bec468bcfc325e2" providerId="LiveId" clId="{CA0763BF-296D-457C-AC69-7AD945FA69EB}" dt="2023-11-14T02:51:18.700" v="2738" actId="165"/>
          <ac:spMkLst>
            <pc:docMk/>
            <pc:sldMk cId="3361447657" sldId="271"/>
            <ac:spMk id="30" creationId="{C9389FC9-88CD-C0B4-8490-FE423DA6912B}"/>
          </ac:spMkLst>
        </pc:spChg>
        <pc:spChg chg="mod topLvl">
          <ac:chgData name="민주 이" userId="4bec468bcfc325e2" providerId="LiveId" clId="{CA0763BF-296D-457C-AC69-7AD945FA69EB}" dt="2023-11-14T02:51:18.700" v="2738" actId="165"/>
          <ac:spMkLst>
            <pc:docMk/>
            <pc:sldMk cId="3361447657" sldId="271"/>
            <ac:spMk id="34" creationId="{F324E6EF-4A32-CB60-527E-9C609B91D33D}"/>
          </ac:spMkLst>
        </pc:spChg>
        <pc:spChg chg="mod topLvl">
          <ac:chgData name="민주 이" userId="4bec468bcfc325e2" providerId="LiveId" clId="{CA0763BF-296D-457C-AC69-7AD945FA69EB}" dt="2023-11-14T02:51:18.700" v="2738" actId="165"/>
          <ac:spMkLst>
            <pc:docMk/>
            <pc:sldMk cId="3361447657" sldId="271"/>
            <ac:spMk id="35" creationId="{9CC32386-DF0B-97B4-48F5-37E9EC1F8A87}"/>
          </ac:spMkLst>
        </pc:spChg>
        <pc:grpChg chg="mod topLvl">
          <ac:chgData name="민주 이" userId="4bec468bcfc325e2" providerId="LiveId" clId="{CA0763BF-296D-457C-AC69-7AD945FA69EB}" dt="2023-11-14T02:51:18.933" v="2739" actId="165"/>
          <ac:grpSpMkLst>
            <pc:docMk/>
            <pc:sldMk cId="3361447657" sldId="271"/>
            <ac:grpSpMk id="26" creationId="{817F89D5-0302-B19E-2F8F-87D913D86332}"/>
          </ac:grpSpMkLst>
        </pc:grpChg>
        <pc:grpChg chg="add del mod">
          <ac:chgData name="민주 이" userId="4bec468bcfc325e2" providerId="LiveId" clId="{CA0763BF-296D-457C-AC69-7AD945FA69EB}" dt="2023-11-14T02:51:18.700" v="2738" actId="165"/>
          <ac:grpSpMkLst>
            <pc:docMk/>
            <pc:sldMk cId="3361447657" sldId="271"/>
            <ac:grpSpMk id="36" creationId="{71FB473A-92A1-B64D-BC50-61E55005C620}"/>
          </ac:grpSpMkLst>
        </pc:grpChg>
        <pc:grpChg chg="add del mod">
          <ac:chgData name="민주 이" userId="4bec468bcfc325e2" providerId="LiveId" clId="{CA0763BF-296D-457C-AC69-7AD945FA69EB}" dt="2023-11-14T02:51:18.933" v="2739" actId="165"/>
          <ac:grpSpMkLst>
            <pc:docMk/>
            <pc:sldMk cId="3361447657" sldId="271"/>
            <ac:grpSpMk id="37" creationId="{A9AD98C5-EBC0-5ED8-1ECD-A6E7351E8609}"/>
          </ac:grpSpMkLst>
        </pc:grpChg>
      </pc:sldChg>
      <pc:sldChg chg="addSp delSp modSp add mod ord modTransition">
        <pc:chgData name="민주 이" userId="4bec468bcfc325e2" providerId="LiveId" clId="{CA0763BF-296D-457C-AC69-7AD945FA69EB}" dt="2023-11-14T15:18:38.994" v="16679"/>
        <pc:sldMkLst>
          <pc:docMk/>
          <pc:sldMk cId="3820850174" sldId="272"/>
        </pc:sldMkLst>
        <pc:spChg chg="mod">
          <ac:chgData name="민주 이" userId="4bec468bcfc325e2" providerId="LiveId" clId="{CA0763BF-296D-457C-AC69-7AD945FA69EB}" dt="2023-11-14T02:53:52.653" v="2772"/>
          <ac:spMkLst>
            <pc:docMk/>
            <pc:sldMk cId="3820850174" sldId="272"/>
            <ac:spMk id="5" creationId="{422D9616-9E0A-C7C1-32C3-A28CA6EF5DED}"/>
          </ac:spMkLst>
        </pc:spChg>
        <pc:spChg chg="mod">
          <ac:chgData name="민주 이" userId="4bec468bcfc325e2" providerId="LiveId" clId="{CA0763BF-296D-457C-AC69-7AD945FA69EB}" dt="2023-11-14T02:53:52.653" v="2772"/>
          <ac:spMkLst>
            <pc:docMk/>
            <pc:sldMk cId="3820850174" sldId="272"/>
            <ac:spMk id="6" creationId="{98AB9ACA-BCE8-08DD-7A8F-7BDDE6448F94}"/>
          </ac:spMkLst>
        </pc:spChg>
        <pc:spChg chg="mod">
          <ac:chgData name="민주 이" userId="4bec468bcfc325e2" providerId="LiveId" clId="{CA0763BF-296D-457C-AC69-7AD945FA69EB}" dt="2023-11-14T02:53:52.653" v="2772"/>
          <ac:spMkLst>
            <pc:docMk/>
            <pc:sldMk cId="3820850174" sldId="272"/>
            <ac:spMk id="7" creationId="{E0CA9ED6-7B34-F782-FED5-089249DE63AD}"/>
          </ac:spMkLst>
        </pc:spChg>
        <pc:spChg chg="mod topLvl">
          <ac:chgData name="민주 이" userId="4bec468bcfc325e2" providerId="LiveId" clId="{CA0763BF-296D-457C-AC69-7AD945FA69EB}" dt="2023-11-14T14:46:39.149" v="16053" actId="164"/>
          <ac:spMkLst>
            <pc:docMk/>
            <pc:sldMk cId="3820850174" sldId="272"/>
            <ac:spMk id="11" creationId="{4A1B2D2A-F356-CD1B-4752-190659A6B0D4}"/>
          </ac:spMkLst>
        </pc:spChg>
        <pc:spChg chg="mod topLvl">
          <ac:chgData name="민주 이" userId="4bec468bcfc325e2" providerId="LiveId" clId="{CA0763BF-296D-457C-AC69-7AD945FA69EB}" dt="2023-11-14T14:46:39.149" v="16053" actId="164"/>
          <ac:spMkLst>
            <pc:docMk/>
            <pc:sldMk cId="3820850174" sldId="272"/>
            <ac:spMk id="12" creationId="{25B544FA-67CC-C05C-2367-DDF75F5FA662}"/>
          </ac:spMkLst>
        </pc:spChg>
        <pc:spChg chg="mod topLvl">
          <ac:chgData name="민주 이" userId="4bec468bcfc325e2" providerId="LiveId" clId="{CA0763BF-296D-457C-AC69-7AD945FA69EB}" dt="2023-11-14T14:46:39.149" v="16053" actId="164"/>
          <ac:spMkLst>
            <pc:docMk/>
            <pc:sldMk cId="3820850174" sldId="272"/>
            <ac:spMk id="13" creationId="{4F699DFB-1A1E-AE63-BD5D-265538BB5CE6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15" creationId="{E5BC29A1-E2B3-43AB-B590-07167480A20B}"/>
          </ac:spMkLst>
        </pc:spChg>
        <pc:spChg chg="mod">
          <ac:chgData name="민주 이" userId="4bec468bcfc325e2" providerId="LiveId" clId="{CA0763BF-296D-457C-AC69-7AD945FA69EB}" dt="2023-11-14T02:53:47.879" v="2770" actId="165"/>
          <ac:spMkLst>
            <pc:docMk/>
            <pc:sldMk cId="3820850174" sldId="272"/>
            <ac:spMk id="16" creationId="{DE6BF2EB-D3A5-26C9-4E40-FD74CAA17037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19" creationId="{4BA8CD19-58D4-CC30-382A-5B88B1F5E5E2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20" creationId="{B7DD1F66-3864-2612-8C0D-9C8FB6B89607}"/>
          </ac:spMkLst>
        </pc:spChg>
        <pc:spChg chg="add del mod">
          <ac:chgData name="민주 이" userId="4bec468bcfc325e2" providerId="LiveId" clId="{CA0763BF-296D-457C-AC69-7AD945FA69EB}" dt="2023-11-14T06:33:06.848" v="3250" actId="478"/>
          <ac:spMkLst>
            <pc:docMk/>
            <pc:sldMk cId="3820850174" sldId="272"/>
            <ac:spMk id="21" creationId="{66F78A3F-1E8F-BAAE-DF64-1F7C9C1B8F72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02:53:47.879" v="2770" actId="165"/>
          <ac:spMkLst>
            <pc:docMk/>
            <pc:sldMk cId="3820850174" sldId="272"/>
            <ac:spMk id="25" creationId="{685E38A9-D73E-251D-D072-2B4B8DB5AA98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29" creationId="{591D608C-7703-8AF0-D75D-D306D4BAF45C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30" creationId="{C9389FC9-88CD-C0B4-8490-FE423DA6912B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1" creationId="{7A59C382-E766-8396-E603-92D422E14E8B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2" creationId="{1011B43D-6787-59A6-5C0A-1FC7934571F7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3" creationId="{FB189991-C43F-1109-8E82-38C5C3203B58}"/>
          </ac:spMkLst>
        </pc:spChg>
        <pc:spChg chg="del mod topLvl">
          <ac:chgData name="민주 이" userId="4bec468bcfc325e2" providerId="LiveId" clId="{CA0763BF-296D-457C-AC69-7AD945FA69EB}" dt="2023-11-14T02:54:02.827" v="2775" actId="478"/>
          <ac:spMkLst>
            <pc:docMk/>
            <pc:sldMk cId="3820850174" sldId="272"/>
            <ac:spMk id="34" creationId="{F324E6EF-4A32-CB60-527E-9C609B91D33D}"/>
          </ac:spMkLst>
        </pc:spChg>
        <pc:spChg chg="del mod topLvl">
          <ac:chgData name="민주 이" userId="4bec468bcfc325e2" providerId="LiveId" clId="{CA0763BF-296D-457C-AC69-7AD945FA69EB}" dt="2023-11-14T02:54:01.888" v="2774" actId="478"/>
          <ac:spMkLst>
            <pc:docMk/>
            <pc:sldMk cId="3820850174" sldId="272"/>
            <ac:spMk id="35" creationId="{9CC32386-DF0B-97B4-48F5-37E9EC1F8A87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6" creationId="{2FF2CE04-93FA-6B25-D3A1-4B8407A73192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7" creationId="{79E8F3AE-BDE6-E032-B6CD-9BFBB92C073F}"/>
          </ac:spMkLst>
        </pc:spChg>
        <pc:spChg chg="del mod topLvl">
          <ac:chgData name="민주 이" userId="4bec468bcfc325e2" providerId="LiveId" clId="{CA0763BF-296D-457C-AC69-7AD945FA69EB}" dt="2023-11-14T02:54:19.960" v="2785" actId="478"/>
          <ac:spMkLst>
            <pc:docMk/>
            <pc:sldMk cId="3820850174" sldId="272"/>
            <ac:spMk id="39" creationId="{AD797353-7B3B-B94A-FAF4-68913835459A}"/>
          </ac:spMkLst>
        </pc:spChg>
        <pc:spChg chg="del mod topLvl">
          <ac:chgData name="민주 이" userId="4bec468bcfc325e2" providerId="LiveId" clId="{CA0763BF-296D-457C-AC69-7AD945FA69EB}" dt="2023-11-14T14:46:30.368" v="16050" actId="478"/>
          <ac:spMkLst>
            <pc:docMk/>
            <pc:sldMk cId="3820850174" sldId="272"/>
            <ac:spMk id="40" creationId="{4BB6EAC9-5993-7A57-AA1A-32BBC7FDF6D3}"/>
          </ac:spMkLst>
        </pc:spChg>
        <pc:spChg chg="del mod topLvl">
          <ac:chgData name="민주 이" userId="4bec468bcfc325e2" providerId="LiveId" clId="{CA0763BF-296D-457C-AC69-7AD945FA69EB}" dt="2023-11-14T14:46:31.087" v="16051" actId="478"/>
          <ac:spMkLst>
            <pc:docMk/>
            <pc:sldMk cId="3820850174" sldId="272"/>
            <ac:spMk id="41" creationId="{EFF022E6-CFC9-C036-A549-D405E03BBAA6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43" creationId="{49473160-37EC-9A7A-61E0-F0CC4BF80E9D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44" creationId="{B7E50A42-6B4D-5B5A-37A4-1EC5FBFE3DD1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45" creationId="{81183B08-7225-EC2B-CAF5-FB9C78E65F09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46" creationId="{1730CE59-426A-4B41-4B4E-C2ECBEA29C1D}"/>
          </ac:spMkLst>
        </pc:spChg>
        <pc:spChg chg="mod">
          <ac:chgData name="민주 이" userId="4bec468bcfc325e2" providerId="LiveId" clId="{CA0763BF-296D-457C-AC69-7AD945FA69EB}" dt="2023-11-14T14:45:46.772" v="16033" actId="571"/>
          <ac:spMkLst>
            <pc:docMk/>
            <pc:sldMk cId="3820850174" sldId="272"/>
            <ac:spMk id="48" creationId="{C5D8F666-746E-E4D8-CFCD-A2B25C9A776D}"/>
          </ac:spMkLst>
        </pc:spChg>
        <pc:spChg chg="mod">
          <ac:chgData name="민주 이" userId="4bec468bcfc325e2" providerId="LiveId" clId="{CA0763BF-296D-457C-AC69-7AD945FA69EB}" dt="2023-11-14T14:45:46.772" v="16033" actId="571"/>
          <ac:spMkLst>
            <pc:docMk/>
            <pc:sldMk cId="3820850174" sldId="272"/>
            <ac:spMk id="49" creationId="{D0AE7DA7-EA5F-585B-913B-77D2FD20C342}"/>
          </ac:spMkLst>
        </pc:spChg>
        <pc:spChg chg="mod">
          <ac:chgData name="민주 이" userId="4bec468bcfc325e2" providerId="LiveId" clId="{CA0763BF-296D-457C-AC69-7AD945FA69EB}" dt="2023-11-14T14:45:58.492" v="16042" actId="571"/>
          <ac:spMkLst>
            <pc:docMk/>
            <pc:sldMk cId="3820850174" sldId="272"/>
            <ac:spMk id="51" creationId="{06533F0B-626B-C63E-07B8-82F86A437B96}"/>
          </ac:spMkLst>
        </pc:spChg>
        <pc:spChg chg="mod">
          <ac:chgData name="민주 이" userId="4bec468bcfc325e2" providerId="LiveId" clId="{CA0763BF-296D-457C-AC69-7AD945FA69EB}" dt="2023-11-14T14:45:58.492" v="16042" actId="571"/>
          <ac:spMkLst>
            <pc:docMk/>
            <pc:sldMk cId="3820850174" sldId="272"/>
            <ac:spMk id="52" creationId="{4006A5C0-8BDD-64F5-8614-DBA8394A3122}"/>
          </ac:spMkLst>
        </pc:spChg>
        <pc:spChg chg="mod">
          <ac:chgData name="민주 이" userId="4bec468bcfc325e2" providerId="LiveId" clId="{CA0763BF-296D-457C-AC69-7AD945FA69EB}" dt="2023-11-14T14:45:58.492" v="16042" actId="571"/>
          <ac:spMkLst>
            <pc:docMk/>
            <pc:sldMk cId="3820850174" sldId="272"/>
            <ac:spMk id="53" creationId="{A41A663C-DC75-49D2-3E07-5DACA8121452}"/>
          </ac:spMkLst>
        </pc:spChg>
        <pc:spChg chg="add del mod ord">
          <ac:chgData name="민주 이" userId="4bec468bcfc325e2" providerId="LiveId" clId="{CA0763BF-296D-457C-AC69-7AD945FA69EB}" dt="2023-11-14T14:46:25.398" v="16049" actId="478"/>
          <ac:spMkLst>
            <pc:docMk/>
            <pc:sldMk cId="3820850174" sldId="272"/>
            <ac:spMk id="54" creationId="{50360CAB-6A3A-BE1B-253A-623F4DBE3D27}"/>
          </ac:spMkLst>
        </pc:spChg>
        <pc:spChg chg="mod">
          <ac:chgData name="민주 이" userId="4bec468bcfc325e2" providerId="LiveId" clId="{CA0763BF-296D-457C-AC69-7AD945FA69EB}" dt="2023-11-14T14:46:31.912" v="16052"/>
          <ac:spMkLst>
            <pc:docMk/>
            <pc:sldMk cId="3820850174" sldId="272"/>
            <ac:spMk id="56" creationId="{B02446A2-AE14-D1C0-1BC6-D42CC913F97D}"/>
          </ac:spMkLst>
        </pc:spChg>
        <pc:spChg chg="mod">
          <ac:chgData name="민주 이" userId="4bec468bcfc325e2" providerId="LiveId" clId="{CA0763BF-296D-457C-AC69-7AD945FA69EB}" dt="2023-11-14T14:46:31.912" v="16052"/>
          <ac:spMkLst>
            <pc:docMk/>
            <pc:sldMk cId="3820850174" sldId="272"/>
            <ac:spMk id="57" creationId="{C37D2A0C-8F0E-2232-7AF0-FC1C2CB44764}"/>
          </ac:spMkLst>
        </pc:spChg>
        <pc:spChg chg="mod">
          <ac:chgData name="민주 이" userId="4bec468bcfc325e2" providerId="LiveId" clId="{CA0763BF-296D-457C-AC69-7AD945FA69EB}" dt="2023-11-14T14:46:31.912" v="16052"/>
          <ac:spMkLst>
            <pc:docMk/>
            <pc:sldMk cId="3820850174" sldId="272"/>
            <ac:spMk id="58" creationId="{4AF44BA2-814A-1F3D-1876-205D4273D60F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3" creationId="{F38CA8D7-6902-24A2-BCC2-6EDAFA40B77C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4" creationId="{9FB80A84-C624-506D-BDE3-4D569FB755B0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5" creationId="{780668A2-35DD-E163-129A-33CC0974B342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6" creationId="{298A370E-4E8B-6B5A-57C1-3620655985DE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7" creationId="{28A5C63E-EC0D-F63F-BD61-21BC6B0A8781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8" creationId="{F702A66F-B336-E7C8-AE06-674F79FE84A8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70" creationId="{59020ECD-9B0B-788D-73FE-9CEFF072B271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71" creationId="{C8F1AB64-9B3B-B544-AEF0-D390DCD2A873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72" creationId="{9C6EF5B8-CC6E-8EE7-16AE-0BDEDC8716CF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73" creationId="{55BC1A70-B64F-09D9-8357-68422799F88A}"/>
          </ac:spMkLst>
        </pc:spChg>
        <pc:spChg chg="add mod">
          <ac:chgData name="민주 이" userId="4bec468bcfc325e2" providerId="LiveId" clId="{CA0763BF-296D-457C-AC69-7AD945FA69EB}" dt="2023-11-14T15:18:38.994" v="16679"/>
          <ac:spMkLst>
            <pc:docMk/>
            <pc:sldMk cId="3820850174" sldId="272"/>
            <ac:spMk id="74" creationId="{7259D342-AC86-D36A-1052-680BDF669D6D}"/>
          </ac:spMkLst>
        </pc:spChg>
        <pc:grpChg chg="mod topLvl">
          <ac:chgData name="민주 이" userId="4bec468bcfc325e2" providerId="LiveId" clId="{CA0763BF-296D-457C-AC69-7AD945FA69EB}" dt="2023-11-14T14:46:40.817" v="16054" actId="164"/>
          <ac:grpSpMkLst>
            <pc:docMk/>
            <pc:sldMk cId="3820850174" sldId="272"/>
            <ac:grpSpMk id="2" creationId="{5B6B5D79-0123-436D-0160-6C4AF0265504}"/>
          </ac:grpSpMkLst>
        </pc:grpChg>
        <pc:grpChg chg="add del">
          <ac:chgData name="민주 이" userId="4bec468bcfc325e2" providerId="LiveId" clId="{CA0763BF-296D-457C-AC69-7AD945FA69EB}" dt="2023-11-14T02:53:47.879" v="2770" actId="165"/>
          <ac:grpSpMkLst>
            <pc:docMk/>
            <pc:sldMk cId="3820850174" sldId="272"/>
            <ac:grpSpMk id="3" creationId="{873C0699-6E66-C4E8-12DF-09A7B1355C15}"/>
          </ac:grpSpMkLst>
        </pc:grpChg>
        <pc:grpChg chg="add del mod">
          <ac:chgData name="민주 이" userId="4bec468bcfc325e2" providerId="LiveId" clId="{CA0763BF-296D-457C-AC69-7AD945FA69EB}" dt="2023-11-14T02:53:54.761" v="2773"/>
          <ac:grpSpMkLst>
            <pc:docMk/>
            <pc:sldMk cId="3820850174" sldId="272"/>
            <ac:grpSpMk id="4" creationId="{0A9B692A-BAB7-7737-8E8E-4A5E3FBEFBEA}"/>
          </ac:grpSpMkLst>
        </pc:grpChg>
        <pc:grpChg chg="add del mod topLvl">
          <ac:chgData name="민주 이" userId="4bec468bcfc325e2" providerId="LiveId" clId="{CA0763BF-296D-457C-AC69-7AD945FA69EB}" dt="2023-11-14T14:46:01.093" v="16043" actId="165"/>
          <ac:grpSpMkLst>
            <pc:docMk/>
            <pc:sldMk cId="3820850174" sldId="272"/>
            <ac:grpSpMk id="8" creationId="{6A0BCF80-4754-A5E4-260B-D2F96541AAA3}"/>
          </ac:grpSpMkLst>
        </pc:grpChg>
        <pc:grpChg chg="add del mod ord topLvl">
          <ac:chgData name="민주 이" userId="4bec468bcfc325e2" providerId="LiveId" clId="{CA0763BF-296D-457C-AC69-7AD945FA69EB}" dt="2023-11-14T14:45:48.286" v="16034" actId="478"/>
          <ac:grpSpMkLst>
            <pc:docMk/>
            <pc:sldMk cId="3820850174" sldId="272"/>
            <ac:grpSpMk id="14" creationId="{8581DFE8-AD02-3DE4-BC26-73EA195340DD}"/>
          </ac:grpSpMkLst>
        </pc:grpChg>
        <pc:grpChg chg="add del mod">
          <ac:chgData name="민주 이" userId="4bec468bcfc325e2" providerId="LiveId" clId="{CA0763BF-296D-457C-AC69-7AD945FA69EB}" dt="2023-11-14T14:45:43.928" v="16032" actId="165"/>
          <ac:grpSpMkLst>
            <pc:docMk/>
            <pc:sldMk cId="3820850174" sldId="272"/>
            <ac:grpSpMk id="23" creationId="{356D1979-C779-9BC4-BACA-24E2FC387CFC}"/>
          </ac:grpSpMkLst>
        </pc:grpChg>
        <pc:grpChg chg="del mod topLvl">
          <ac:chgData name="민주 이" userId="4bec468bcfc325e2" providerId="LiveId" clId="{CA0763BF-296D-457C-AC69-7AD945FA69EB}" dt="2023-11-14T02:53:49.377" v="2771" actId="478"/>
          <ac:grpSpMkLst>
            <pc:docMk/>
            <pc:sldMk cId="3820850174" sldId="272"/>
            <ac:grpSpMk id="26" creationId="{817F89D5-0302-B19E-2F8F-87D913D86332}"/>
          </ac:grpSpMkLst>
        </pc:grpChg>
        <pc:grpChg chg="add del mod">
          <ac:chgData name="민주 이" userId="4bec468bcfc325e2" providerId="LiveId" clId="{CA0763BF-296D-457C-AC69-7AD945FA69EB}" dt="2023-11-14T14:45:31.403" v="16030" actId="478"/>
          <ac:grpSpMkLst>
            <pc:docMk/>
            <pc:sldMk cId="3820850174" sldId="272"/>
            <ac:grpSpMk id="27" creationId="{83ADF4E4-0337-BB21-B289-93B6A3229E1F}"/>
          </ac:grpSpMkLst>
        </pc:grpChg>
        <pc:grpChg chg="add del mod">
          <ac:chgData name="민주 이" userId="4bec468bcfc325e2" providerId="LiveId" clId="{CA0763BF-296D-457C-AC69-7AD945FA69EB}" dt="2023-11-14T02:54:18.578" v="2783" actId="165"/>
          <ac:grpSpMkLst>
            <pc:docMk/>
            <pc:sldMk cId="3820850174" sldId="272"/>
            <ac:grpSpMk id="38" creationId="{60674711-BF68-FDFC-9D0B-80C800374C58}"/>
          </ac:grpSpMkLst>
        </pc:grpChg>
        <pc:grpChg chg="mod">
          <ac:chgData name="민주 이" userId="4bec468bcfc325e2" providerId="LiveId" clId="{CA0763BF-296D-457C-AC69-7AD945FA69EB}" dt="2023-11-14T14:45:12.967" v="16025"/>
          <ac:grpSpMkLst>
            <pc:docMk/>
            <pc:sldMk cId="3820850174" sldId="272"/>
            <ac:grpSpMk id="42" creationId="{D3419F5C-EC2E-5406-3B0E-82563CDFE444}"/>
          </ac:grpSpMkLst>
        </pc:grpChg>
        <pc:grpChg chg="add del mod">
          <ac:chgData name="민주 이" userId="4bec468bcfc325e2" providerId="LiveId" clId="{CA0763BF-296D-457C-AC69-7AD945FA69EB}" dt="2023-11-14T14:46:10.915" v="16046" actId="478"/>
          <ac:grpSpMkLst>
            <pc:docMk/>
            <pc:sldMk cId="3820850174" sldId="272"/>
            <ac:grpSpMk id="47" creationId="{757AEC8D-716A-84C2-97EA-877A3B966562}"/>
          </ac:grpSpMkLst>
        </pc:grpChg>
        <pc:grpChg chg="add mod">
          <ac:chgData name="민주 이" userId="4bec468bcfc325e2" providerId="LiveId" clId="{CA0763BF-296D-457C-AC69-7AD945FA69EB}" dt="2023-11-14T14:45:58.492" v="16042" actId="571"/>
          <ac:grpSpMkLst>
            <pc:docMk/>
            <pc:sldMk cId="3820850174" sldId="272"/>
            <ac:grpSpMk id="50" creationId="{1410DE63-15FA-3946-7927-76CF9FFAED12}"/>
          </ac:grpSpMkLst>
        </pc:grpChg>
        <pc:grpChg chg="add mod">
          <ac:chgData name="민주 이" userId="4bec468bcfc325e2" providerId="LiveId" clId="{CA0763BF-296D-457C-AC69-7AD945FA69EB}" dt="2023-11-14T14:46:40.817" v="16054" actId="164"/>
          <ac:grpSpMkLst>
            <pc:docMk/>
            <pc:sldMk cId="3820850174" sldId="272"/>
            <ac:grpSpMk id="55" creationId="{057EECC2-3BFE-3F87-E189-C74063B4F621}"/>
          </ac:grpSpMkLst>
        </pc:grpChg>
        <pc:grpChg chg="add mod">
          <ac:chgData name="민주 이" userId="4bec468bcfc325e2" providerId="LiveId" clId="{CA0763BF-296D-457C-AC69-7AD945FA69EB}" dt="2023-11-14T14:46:40.817" v="16054" actId="164"/>
          <ac:grpSpMkLst>
            <pc:docMk/>
            <pc:sldMk cId="3820850174" sldId="272"/>
            <ac:grpSpMk id="59" creationId="{20AAC381-5629-F3A9-B830-AEF7CF987445}"/>
          </ac:grpSpMkLst>
        </pc:grpChg>
        <pc:grpChg chg="add mod">
          <ac:chgData name="민주 이" userId="4bec468bcfc325e2" providerId="LiveId" clId="{CA0763BF-296D-457C-AC69-7AD945FA69EB}" dt="2023-11-14T14:46:40.817" v="16054" actId="164"/>
          <ac:grpSpMkLst>
            <pc:docMk/>
            <pc:sldMk cId="3820850174" sldId="272"/>
            <ac:grpSpMk id="60" creationId="{4D159F9C-89D1-028C-F14E-F57B3690C74F}"/>
          </ac:grpSpMkLst>
        </pc:grpChg>
        <pc:grpChg chg="add mod">
          <ac:chgData name="민주 이" userId="4bec468bcfc325e2" providerId="LiveId" clId="{CA0763BF-296D-457C-AC69-7AD945FA69EB}" dt="2023-11-14T14:46:56.079" v="16058"/>
          <ac:grpSpMkLst>
            <pc:docMk/>
            <pc:sldMk cId="3820850174" sldId="272"/>
            <ac:grpSpMk id="61" creationId="{D931CB31-8152-040A-FB18-4139C8B590E8}"/>
          </ac:grpSpMkLst>
        </pc:grpChg>
        <pc:grpChg chg="mod">
          <ac:chgData name="민주 이" userId="4bec468bcfc325e2" providerId="LiveId" clId="{CA0763BF-296D-457C-AC69-7AD945FA69EB}" dt="2023-11-14T14:46:56.079" v="16058"/>
          <ac:grpSpMkLst>
            <pc:docMk/>
            <pc:sldMk cId="3820850174" sldId="272"/>
            <ac:grpSpMk id="69" creationId="{7AF81090-4CC7-A074-B385-1C2BD72CAB33}"/>
          </ac:grpSpMkLst>
        </pc:grpChg>
        <pc:cxnChg chg="mod ord topLvl">
          <ac:chgData name="민주 이" userId="4bec468bcfc325e2" providerId="LiveId" clId="{CA0763BF-296D-457C-AC69-7AD945FA69EB}" dt="2023-11-14T14:46:40.817" v="16054" actId="164"/>
          <ac:cxnSpMkLst>
            <pc:docMk/>
            <pc:sldMk cId="3820850174" sldId="272"/>
            <ac:cxnSpMk id="9" creationId="{5CA361C5-FDFD-A21A-9BAF-498622E5E750}"/>
          </ac:cxnSpMkLst>
        </pc:cxnChg>
        <pc:cxnChg chg="mod">
          <ac:chgData name="민주 이" userId="4bec468bcfc325e2" providerId="LiveId" clId="{CA0763BF-296D-457C-AC69-7AD945FA69EB}" dt="2023-11-14T14:45:12.967" v="16025"/>
          <ac:cxnSpMkLst>
            <pc:docMk/>
            <pc:sldMk cId="3820850174" sldId="272"/>
            <ac:cxnSpMk id="28" creationId="{2CF6C790-93E8-751A-6953-22B12D0574CA}"/>
          </ac:cxnSpMkLst>
        </pc:cxnChg>
        <pc:cxnChg chg="mod">
          <ac:chgData name="민주 이" userId="4bec468bcfc325e2" providerId="LiveId" clId="{CA0763BF-296D-457C-AC69-7AD945FA69EB}" dt="2023-11-14T14:46:56.079" v="16058"/>
          <ac:cxnSpMkLst>
            <pc:docMk/>
            <pc:sldMk cId="3820850174" sldId="272"/>
            <ac:cxnSpMk id="62" creationId="{26C456A5-4F12-3A85-80FA-1AE32CD610B6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5:18:50.360" v="16686"/>
        <pc:sldMkLst>
          <pc:docMk/>
          <pc:sldMk cId="549244544" sldId="273"/>
        </pc:sldMkLst>
        <pc:spChg chg="mod topLvl">
          <ac:chgData name="민주 이" userId="4bec468bcfc325e2" providerId="LiveId" clId="{CA0763BF-296D-457C-AC69-7AD945FA69EB}" dt="2023-11-14T03:00:10.312" v="2919" actId="164"/>
          <ac:spMkLst>
            <pc:docMk/>
            <pc:sldMk cId="549244544" sldId="273"/>
            <ac:spMk id="7" creationId="{8BE13D82-3EAE-6966-91A9-286850A17AFD}"/>
          </ac:spMkLst>
        </pc:spChg>
        <pc:spChg chg="mod topLvl">
          <ac:chgData name="민주 이" userId="4bec468bcfc325e2" providerId="LiveId" clId="{CA0763BF-296D-457C-AC69-7AD945FA69EB}" dt="2023-11-14T03:00:10.312" v="2919" actId="164"/>
          <ac:spMkLst>
            <pc:docMk/>
            <pc:sldMk cId="549244544" sldId="273"/>
            <ac:spMk id="8" creationId="{BEE5CAD2-237A-93BB-0DFC-C09BF85470BA}"/>
          </ac:spMkLst>
        </pc:spChg>
        <pc:spChg chg="add mod">
          <ac:chgData name="민주 이" userId="4bec468bcfc325e2" providerId="LiveId" clId="{CA0763BF-296D-457C-AC69-7AD945FA69EB}" dt="2023-11-14T03:00:10.312" v="2919" actId="164"/>
          <ac:spMkLst>
            <pc:docMk/>
            <pc:sldMk cId="549244544" sldId="273"/>
            <ac:spMk id="10" creationId="{62FCC205-652A-737B-F32C-47068DC6789B}"/>
          </ac:spMkLst>
        </pc:spChg>
        <pc:spChg chg="del mod">
          <ac:chgData name="민주 이" userId="4bec468bcfc325e2" providerId="LiveId" clId="{CA0763BF-296D-457C-AC69-7AD945FA69EB}" dt="2023-11-14T02:59:38.128" v="2902" actId="478"/>
          <ac:spMkLst>
            <pc:docMk/>
            <pc:sldMk cId="549244544" sldId="273"/>
            <ac:spMk id="11" creationId="{924E14E5-B891-640A-ADE2-A6867C41187B}"/>
          </ac:spMkLst>
        </pc:spChg>
        <pc:spChg chg="mod">
          <ac:chgData name="민주 이" userId="4bec468bcfc325e2" providerId="LiveId" clId="{CA0763BF-296D-457C-AC69-7AD945FA69EB}" dt="2023-11-14T03:01:00.862" v="2925"/>
          <ac:spMkLst>
            <pc:docMk/>
            <pc:sldMk cId="549244544" sldId="273"/>
            <ac:spMk id="15" creationId="{84FE96DE-0639-7B78-6B21-85584B206026}"/>
          </ac:spMkLst>
        </pc:spChg>
        <pc:spChg chg="mod">
          <ac:chgData name="민주 이" userId="4bec468bcfc325e2" providerId="LiveId" clId="{CA0763BF-296D-457C-AC69-7AD945FA69EB}" dt="2023-11-14T03:01:00.862" v="2925"/>
          <ac:spMkLst>
            <pc:docMk/>
            <pc:sldMk cId="549244544" sldId="273"/>
            <ac:spMk id="16" creationId="{54DFB18C-BC05-75E9-ED38-61B4D7832532}"/>
          </ac:spMkLst>
        </pc:spChg>
        <pc:spChg chg="mod">
          <ac:chgData name="민주 이" userId="4bec468bcfc325e2" providerId="LiveId" clId="{CA0763BF-296D-457C-AC69-7AD945FA69EB}" dt="2023-11-14T03:01:06.864" v="2927"/>
          <ac:spMkLst>
            <pc:docMk/>
            <pc:sldMk cId="549244544" sldId="273"/>
            <ac:spMk id="18" creationId="{4EE698D8-CF6A-1FCB-7347-CCE4E03C332A}"/>
          </ac:spMkLst>
        </pc:spChg>
        <pc:spChg chg="mod">
          <ac:chgData name="민주 이" userId="4bec468bcfc325e2" providerId="LiveId" clId="{CA0763BF-296D-457C-AC69-7AD945FA69EB}" dt="2023-11-14T03:01:11.676" v="2928" actId="1076"/>
          <ac:spMkLst>
            <pc:docMk/>
            <pc:sldMk cId="549244544" sldId="273"/>
            <ac:spMk id="19" creationId="{63411A09-2BDD-BDED-F783-318948884F70}"/>
          </ac:spMkLst>
        </pc:spChg>
        <pc:spChg chg="add mod">
          <ac:chgData name="민주 이" userId="4bec468bcfc325e2" providerId="LiveId" clId="{CA0763BF-296D-457C-AC69-7AD945FA69EB}" dt="2023-11-14T06:33:09.875" v="3251"/>
          <ac:spMkLst>
            <pc:docMk/>
            <pc:sldMk cId="549244544" sldId="273"/>
            <ac:spMk id="21" creationId="{34C84D9B-258F-B380-FC08-96C5726245B2}"/>
          </ac:spMkLst>
        </pc:spChg>
        <pc:spChg chg="add mod">
          <ac:chgData name="민주 이" userId="4bec468bcfc325e2" providerId="LiveId" clId="{CA0763BF-296D-457C-AC69-7AD945FA69EB}" dt="2023-11-14T15:18:34.059" v="16677"/>
          <ac:spMkLst>
            <pc:docMk/>
            <pc:sldMk cId="549244544" sldId="273"/>
            <ac:spMk id="22" creationId="{D796EB50-FAE9-33E6-B5EF-EB24DC96A0ED}"/>
          </ac:spMkLst>
        </pc:spChg>
        <pc:spChg chg="add mod">
          <ac:chgData name="민주 이" userId="4bec468bcfc325e2" providerId="LiveId" clId="{CA0763BF-296D-457C-AC69-7AD945FA69EB}" dt="2023-11-14T15:18:34.059" v="16677"/>
          <ac:spMkLst>
            <pc:docMk/>
            <pc:sldMk cId="549244544" sldId="273"/>
            <ac:spMk id="23" creationId="{5CE36B53-3625-1BD4-AD74-B0CEDFE843D0}"/>
          </ac:spMkLst>
        </pc:spChg>
        <pc:spChg chg="add mod">
          <ac:chgData name="민주 이" userId="4bec468bcfc325e2" providerId="LiveId" clId="{CA0763BF-296D-457C-AC69-7AD945FA69EB}" dt="2023-11-14T15:18:50.360" v="16686"/>
          <ac:spMkLst>
            <pc:docMk/>
            <pc:sldMk cId="549244544" sldId="273"/>
            <ac:spMk id="24" creationId="{3F666DE8-CF63-EF2A-DA83-64AD8634CF5D}"/>
          </ac:spMkLst>
        </pc:spChg>
        <pc:spChg chg="del mod topLvl">
          <ac:chgData name="민주 이" userId="4bec468bcfc325e2" providerId="LiveId" clId="{CA0763BF-296D-457C-AC69-7AD945FA69EB}" dt="2023-11-14T03:01:35.073" v="2934" actId="478"/>
          <ac:spMkLst>
            <pc:docMk/>
            <pc:sldMk cId="549244544" sldId="273"/>
            <ac:spMk id="30" creationId="{C9389FC9-88CD-C0B4-8490-FE423DA6912B}"/>
          </ac:spMkLst>
        </pc:spChg>
        <pc:spChg chg="mod ord topLvl">
          <ac:chgData name="민주 이" userId="4bec468bcfc325e2" providerId="LiveId" clId="{CA0763BF-296D-457C-AC69-7AD945FA69EB}" dt="2023-11-14T03:01:51.263" v="2939" actId="164"/>
          <ac:spMkLst>
            <pc:docMk/>
            <pc:sldMk cId="549244544" sldId="273"/>
            <ac:spMk id="34" creationId="{F324E6EF-4A32-CB60-527E-9C609B91D33D}"/>
          </ac:spMkLst>
        </pc:spChg>
        <pc:spChg chg="mod ord topLvl">
          <ac:chgData name="민주 이" userId="4bec468bcfc325e2" providerId="LiveId" clId="{CA0763BF-296D-457C-AC69-7AD945FA69EB}" dt="2023-11-14T07:26:53.999" v="5145"/>
          <ac:spMkLst>
            <pc:docMk/>
            <pc:sldMk cId="549244544" sldId="273"/>
            <ac:spMk id="35" creationId="{9CC32386-DF0B-97B4-48F5-37E9EC1F8A87}"/>
          </ac:spMkLst>
        </pc:spChg>
        <pc:grpChg chg="del">
          <ac:chgData name="민주 이" userId="4bec468bcfc325e2" providerId="LiveId" clId="{CA0763BF-296D-457C-AC69-7AD945FA69EB}" dt="2023-11-14T02:59:39.419" v="2903" actId="165"/>
          <ac:grpSpMkLst>
            <pc:docMk/>
            <pc:sldMk cId="549244544" sldId="273"/>
            <ac:grpSpMk id="6" creationId="{A4579620-13DC-5978-C622-CA402C4E8FD1}"/>
          </ac:grpSpMkLst>
        </pc:grpChg>
        <pc:grpChg chg="add mod">
          <ac:chgData name="민주 이" userId="4bec468bcfc325e2" providerId="LiveId" clId="{CA0763BF-296D-457C-AC69-7AD945FA69EB}" dt="2023-11-14T03:00:08.352" v="2918" actId="164"/>
          <ac:grpSpMkLst>
            <pc:docMk/>
            <pc:sldMk cId="549244544" sldId="273"/>
            <ac:grpSpMk id="12" creationId="{5C1D1714-4DAA-FD3E-B47F-17EE7AF2617E}"/>
          </ac:grpSpMkLst>
        </pc:grpChg>
        <pc:grpChg chg="add mod">
          <ac:chgData name="민주 이" userId="4bec468bcfc325e2" providerId="LiveId" clId="{CA0763BF-296D-457C-AC69-7AD945FA69EB}" dt="2023-11-14T03:00:10.312" v="2919" actId="164"/>
          <ac:grpSpMkLst>
            <pc:docMk/>
            <pc:sldMk cId="549244544" sldId="273"/>
            <ac:grpSpMk id="13" creationId="{7B2F0189-C1A3-6429-01B8-04BE6854298F}"/>
          </ac:grpSpMkLst>
        </pc:grpChg>
        <pc:grpChg chg="add del mod">
          <ac:chgData name="민주 이" userId="4bec468bcfc325e2" providerId="LiveId" clId="{CA0763BF-296D-457C-AC69-7AD945FA69EB}" dt="2023-11-14T03:01:05.561" v="2926"/>
          <ac:grpSpMkLst>
            <pc:docMk/>
            <pc:sldMk cId="549244544" sldId="273"/>
            <ac:grpSpMk id="14" creationId="{70EDE67D-CEA8-7768-8CC8-5FCAED6DE273}"/>
          </ac:grpSpMkLst>
        </pc:grpChg>
        <pc:grpChg chg="add mod">
          <ac:chgData name="민주 이" userId="4bec468bcfc325e2" providerId="LiveId" clId="{CA0763BF-296D-457C-AC69-7AD945FA69EB}" dt="2023-11-14T03:01:51.263" v="2939" actId="164"/>
          <ac:grpSpMkLst>
            <pc:docMk/>
            <pc:sldMk cId="549244544" sldId="273"/>
            <ac:grpSpMk id="17" creationId="{F3A73305-65B4-B8A3-9DEB-A22F8FD98451}"/>
          </ac:grpSpMkLst>
        </pc:grpChg>
        <pc:grpChg chg="add mod">
          <ac:chgData name="민주 이" userId="4bec468bcfc325e2" providerId="LiveId" clId="{CA0763BF-296D-457C-AC69-7AD945FA69EB}" dt="2023-11-14T03:01:51.263" v="2939" actId="164"/>
          <ac:grpSpMkLst>
            <pc:docMk/>
            <pc:sldMk cId="549244544" sldId="273"/>
            <ac:grpSpMk id="20" creationId="{080A4840-29FD-5963-0D5E-F05EC5968B93}"/>
          </ac:grpSpMkLst>
        </pc:grpChg>
        <pc:grpChg chg="del mod">
          <ac:chgData name="민주 이" userId="4bec468bcfc325e2" providerId="LiveId" clId="{CA0763BF-296D-457C-AC69-7AD945FA69EB}" dt="2023-11-14T03:01:15.025" v="2929" actId="165"/>
          <ac:grpSpMkLst>
            <pc:docMk/>
            <pc:sldMk cId="549244544" sldId="273"/>
            <ac:grpSpMk id="36" creationId="{71FB473A-92A1-B64D-BC50-61E55005C620}"/>
          </ac:grpSpMkLst>
        </pc:grpChg>
      </pc:sldChg>
      <pc:sldChg chg="addSp delSp modSp add mod modTransition">
        <pc:chgData name="민주 이" userId="4bec468bcfc325e2" providerId="LiveId" clId="{CA0763BF-296D-457C-AC69-7AD945FA69EB}" dt="2023-11-14T15:18:50.872" v="16687"/>
        <pc:sldMkLst>
          <pc:docMk/>
          <pc:sldMk cId="3655461876" sldId="274"/>
        </pc:sldMkLst>
        <pc:spChg chg="mod topLvl">
          <ac:chgData name="민주 이" userId="4bec468bcfc325e2" providerId="LiveId" clId="{CA0763BF-296D-457C-AC69-7AD945FA69EB}" dt="2023-11-14T02:59:59.252" v="2914" actId="164"/>
          <ac:spMkLst>
            <pc:docMk/>
            <pc:sldMk cId="3655461876" sldId="274"/>
            <ac:spMk id="7" creationId="{8BE13D82-3EAE-6966-91A9-286850A17AFD}"/>
          </ac:spMkLst>
        </pc:spChg>
        <pc:spChg chg="mod topLvl">
          <ac:chgData name="민주 이" userId="4bec468bcfc325e2" providerId="LiveId" clId="{CA0763BF-296D-457C-AC69-7AD945FA69EB}" dt="2023-11-14T02:59:59.252" v="2914" actId="164"/>
          <ac:spMkLst>
            <pc:docMk/>
            <pc:sldMk cId="3655461876" sldId="274"/>
            <ac:spMk id="8" creationId="{BEE5CAD2-237A-93BB-0DFC-C09BF85470BA}"/>
          </ac:spMkLst>
        </pc:spChg>
        <pc:spChg chg="add mod">
          <ac:chgData name="민주 이" userId="4bec468bcfc325e2" providerId="LiveId" clId="{CA0763BF-296D-457C-AC69-7AD945FA69EB}" dt="2023-11-14T02:59:59.252" v="2914" actId="164"/>
          <ac:spMkLst>
            <pc:docMk/>
            <pc:sldMk cId="3655461876" sldId="274"/>
            <ac:spMk id="10" creationId="{D00A5E3C-FDBB-4C6A-7921-148E32FC9DDE}"/>
          </ac:spMkLst>
        </pc:spChg>
        <pc:spChg chg="del mod topLvl">
          <ac:chgData name="민주 이" userId="4bec468bcfc325e2" providerId="LiveId" clId="{CA0763BF-296D-457C-AC69-7AD945FA69EB}" dt="2023-11-14T02:59:48.471" v="2908" actId="478"/>
          <ac:spMkLst>
            <pc:docMk/>
            <pc:sldMk cId="3655461876" sldId="274"/>
            <ac:spMk id="11" creationId="{924E14E5-B891-640A-ADE2-A6867C41187B}"/>
          </ac:spMkLst>
        </pc:spChg>
        <pc:spChg chg="add del">
          <ac:chgData name="민주 이" userId="4bec468bcfc325e2" providerId="LiveId" clId="{CA0763BF-296D-457C-AC69-7AD945FA69EB}" dt="2023-11-14T03:01:45.196" v="2937" actId="22"/>
          <ac:spMkLst>
            <pc:docMk/>
            <pc:sldMk cId="3655461876" sldId="274"/>
            <ac:spMk id="14" creationId="{F7E038F5-C51A-85C9-CFE6-6B151E23C968}"/>
          </ac:spMkLst>
        </pc:spChg>
        <pc:spChg chg="mod">
          <ac:chgData name="민주 이" userId="4bec468bcfc325e2" providerId="LiveId" clId="{CA0763BF-296D-457C-AC69-7AD945FA69EB}" dt="2023-11-14T03:01:48.039" v="2938"/>
          <ac:spMkLst>
            <pc:docMk/>
            <pc:sldMk cId="3655461876" sldId="274"/>
            <ac:spMk id="16" creationId="{5725C972-7529-EF14-EC7B-CA591A56DCB7}"/>
          </ac:spMkLst>
        </pc:spChg>
        <pc:spChg chg="mod">
          <ac:chgData name="민주 이" userId="4bec468bcfc325e2" providerId="LiveId" clId="{CA0763BF-296D-457C-AC69-7AD945FA69EB}" dt="2023-11-14T03:01:48.039" v="2938"/>
          <ac:spMkLst>
            <pc:docMk/>
            <pc:sldMk cId="3655461876" sldId="274"/>
            <ac:spMk id="17" creationId="{1E8BB8F1-7E30-A215-3A09-AE6D6C0BAFED}"/>
          </ac:spMkLst>
        </pc:spChg>
        <pc:spChg chg="add mod">
          <ac:chgData name="민주 이" userId="4bec468bcfc325e2" providerId="LiveId" clId="{CA0763BF-296D-457C-AC69-7AD945FA69EB}" dt="2023-11-14T06:33:11.250" v="3252"/>
          <ac:spMkLst>
            <pc:docMk/>
            <pc:sldMk cId="3655461876" sldId="274"/>
            <ac:spMk id="18" creationId="{A47293E6-7B5B-A11F-430F-A99004AC6142}"/>
          </ac:spMkLst>
        </pc:spChg>
        <pc:spChg chg="add mod">
          <ac:chgData name="민주 이" userId="4bec468bcfc325e2" providerId="LiveId" clId="{CA0763BF-296D-457C-AC69-7AD945FA69EB}" dt="2023-11-14T15:18:34.483" v="16678"/>
          <ac:spMkLst>
            <pc:docMk/>
            <pc:sldMk cId="3655461876" sldId="274"/>
            <ac:spMk id="19" creationId="{957A2898-FBA7-99CB-0AE4-2DBFD74A1729}"/>
          </ac:spMkLst>
        </pc:spChg>
        <pc:spChg chg="add mod">
          <ac:chgData name="민주 이" userId="4bec468bcfc325e2" providerId="LiveId" clId="{CA0763BF-296D-457C-AC69-7AD945FA69EB}" dt="2023-11-14T15:18:34.483" v="16678"/>
          <ac:spMkLst>
            <pc:docMk/>
            <pc:sldMk cId="3655461876" sldId="274"/>
            <ac:spMk id="20" creationId="{5F882BDD-3CD1-BD4E-1E81-69C6E8E86190}"/>
          </ac:spMkLst>
        </pc:spChg>
        <pc:spChg chg="add mod">
          <ac:chgData name="민주 이" userId="4bec468bcfc325e2" providerId="LiveId" clId="{CA0763BF-296D-457C-AC69-7AD945FA69EB}" dt="2023-11-14T15:18:50.872" v="16687"/>
          <ac:spMkLst>
            <pc:docMk/>
            <pc:sldMk cId="3655461876" sldId="274"/>
            <ac:spMk id="21" creationId="{DD63FA29-081C-6643-50C4-CDE841DCEB31}"/>
          </ac:spMkLst>
        </pc:spChg>
        <pc:spChg chg="del mod topLvl">
          <ac:chgData name="민주 이" userId="4bec468bcfc325e2" providerId="LiveId" clId="{CA0763BF-296D-457C-AC69-7AD945FA69EB}" dt="2023-11-14T03:02:11.585" v="2943" actId="478"/>
          <ac:spMkLst>
            <pc:docMk/>
            <pc:sldMk cId="3655461876" sldId="274"/>
            <ac:spMk id="39" creationId="{AD797353-7B3B-B94A-FAF4-68913835459A}"/>
          </ac:spMkLst>
        </pc:spChg>
        <pc:spChg chg="mod ord topLvl">
          <ac:chgData name="민주 이" userId="4bec468bcfc325e2" providerId="LiveId" clId="{CA0763BF-296D-457C-AC69-7AD945FA69EB}" dt="2023-11-14T03:02:02.128" v="2942" actId="166"/>
          <ac:spMkLst>
            <pc:docMk/>
            <pc:sldMk cId="3655461876" sldId="274"/>
            <ac:spMk id="40" creationId="{4BB6EAC9-5993-7A57-AA1A-32BBC7FDF6D3}"/>
          </ac:spMkLst>
        </pc:spChg>
        <pc:spChg chg="mod ord topLvl">
          <ac:chgData name="민주 이" userId="4bec468bcfc325e2" providerId="LiveId" clId="{CA0763BF-296D-457C-AC69-7AD945FA69EB}" dt="2023-11-14T07:26:51.616" v="5143"/>
          <ac:spMkLst>
            <pc:docMk/>
            <pc:sldMk cId="3655461876" sldId="274"/>
            <ac:spMk id="41" creationId="{EFF022E6-CFC9-C036-A549-D405E03BBAA6}"/>
          </ac:spMkLst>
        </pc:spChg>
        <pc:grpChg chg="del">
          <ac:chgData name="민주 이" userId="4bec468bcfc325e2" providerId="LiveId" clId="{CA0763BF-296D-457C-AC69-7AD945FA69EB}" dt="2023-11-14T02:59:46.088" v="2907" actId="165"/>
          <ac:grpSpMkLst>
            <pc:docMk/>
            <pc:sldMk cId="3655461876" sldId="274"/>
            <ac:grpSpMk id="6" creationId="{A4579620-13DC-5978-C622-CA402C4E8FD1}"/>
          </ac:grpSpMkLst>
        </pc:grpChg>
        <pc:grpChg chg="add mod">
          <ac:chgData name="민주 이" userId="4bec468bcfc325e2" providerId="LiveId" clId="{CA0763BF-296D-457C-AC69-7AD945FA69EB}" dt="2023-11-14T02:59:59.252" v="2914" actId="164"/>
          <ac:grpSpMkLst>
            <pc:docMk/>
            <pc:sldMk cId="3655461876" sldId="274"/>
            <ac:grpSpMk id="12" creationId="{942CDFE6-B559-FA42-82D9-5F579A09624C}"/>
          </ac:grpSpMkLst>
        </pc:grpChg>
        <pc:grpChg chg="add mod">
          <ac:chgData name="민주 이" userId="4bec468bcfc325e2" providerId="LiveId" clId="{CA0763BF-296D-457C-AC69-7AD945FA69EB}" dt="2023-11-14T03:02:23.907" v="2947" actId="465"/>
          <ac:grpSpMkLst>
            <pc:docMk/>
            <pc:sldMk cId="3655461876" sldId="274"/>
            <ac:grpSpMk id="15" creationId="{63AB1DA1-79C0-FD30-1363-FB215F3A5FB8}"/>
          </ac:grpSpMkLst>
        </pc:grpChg>
        <pc:grpChg chg="del mod">
          <ac:chgData name="민주 이" userId="4bec468bcfc325e2" providerId="LiveId" clId="{CA0763BF-296D-457C-AC69-7AD945FA69EB}" dt="2023-11-14T03:01:57.792" v="2941" actId="165"/>
          <ac:grpSpMkLst>
            <pc:docMk/>
            <pc:sldMk cId="3655461876" sldId="274"/>
            <ac:grpSpMk id="38" creationId="{60674711-BF68-FDFC-9D0B-80C800374C58}"/>
          </ac:grpSpMkLst>
        </pc:grpChg>
      </pc:sldChg>
      <pc:sldChg chg="addSp delSp modSp add del mod">
        <pc:chgData name="민주 이" userId="4bec468bcfc325e2" providerId="LiveId" clId="{CA0763BF-296D-457C-AC69-7AD945FA69EB}" dt="2023-11-14T14:49:03.110" v="16080" actId="47"/>
        <pc:sldMkLst>
          <pc:docMk/>
          <pc:sldMk cId="3175573099" sldId="275"/>
        </pc:sldMkLst>
        <pc:spChg chg="add del mod">
          <ac:chgData name="민주 이" userId="4bec468bcfc325e2" providerId="LiveId" clId="{CA0763BF-296D-457C-AC69-7AD945FA69EB}" dt="2023-11-14T07:02:14.472" v="4347" actId="478"/>
          <ac:spMkLst>
            <pc:docMk/>
            <pc:sldMk cId="3175573099" sldId="275"/>
            <ac:spMk id="4" creationId="{BC32ACE5-38FA-DEAA-A9CA-7973BA3CF42F}"/>
          </ac:spMkLst>
        </pc:spChg>
        <pc:spChg chg="add mod">
          <ac:chgData name="민주 이" userId="4bec468bcfc325e2" providerId="LiveId" clId="{CA0763BF-296D-457C-AC69-7AD945FA69EB}" dt="2023-11-14T07:02:21.932" v="4348"/>
          <ac:spMkLst>
            <pc:docMk/>
            <pc:sldMk cId="3175573099" sldId="275"/>
            <ac:spMk id="5" creationId="{78098CB6-9076-3455-4FE9-5836468050A9}"/>
          </ac:spMkLst>
        </pc:spChg>
        <pc:spChg chg="add mod">
          <ac:chgData name="민주 이" userId="4bec468bcfc325e2" providerId="LiveId" clId="{CA0763BF-296D-457C-AC69-7AD945FA69EB}" dt="2023-11-14T07:02:24.842" v="4351" actId="20577"/>
          <ac:spMkLst>
            <pc:docMk/>
            <pc:sldMk cId="3175573099" sldId="275"/>
            <ac:spMk id="6" creationId="{13DCDA34-0CB4-1CC2-8073-5A906A01829F}"/>
          </ac:spMkLst>
        </pc:spChg>
      </pc:sldChg>
      <pc:sldChg chg="addSp delSp modSp add mod modTransition">
        <pc:chgData name="민주 이" userId="4bec468bcfc325e2" providerId="LiveId" clId="{CA0763BF-296D-457C-AC69-7AD945FA69EB}" dt="2023-11-14T15:17:01.012" v="16672"/>
        <pc:sldMkLst>
          <pc:docMk/>
          <pc:sldMk cId="2516504146" sldId="276"/>
        </pc:sldMkLst>
        <pc:spChg chg="add mod">
          <ac:chgData name="민주 이" userId="4bec468bcfc325e2" providerId="LiveId" clId="{CA0763BF-296D-457C-AC69-7AD945FA69EB}" dt="2023-11-14T07:02:07.926" v="4346" actId="1076"/>
          <ac:spMkLst>
            <pc:docMk/>
            <pc:sldMk cId="2516504146" sldId="276"/>
            <ac:spMk id="3" creationId="{F89ADC2A-4B7E-51D4-954F-C8233B056794}"/>
          </ac:spMkLst>
        </pc:spChg>
        <pc:spChg chg="add del mod">
          <ac:chgData name="민주 이" userId="4bec468bcfc325e2" providerId="LiveId" clId="{CA0763BF-296D-457C-AC69-7AD945FA69EB}" dt="2023-11-14T04:58:46.619" v="3208" actId="21"/>
          <ac:spMkLst>
            <pc:docMk/>
            <pc:sldMk cId="2516504146" sldId="276"/>
            <ac:spMk id="6" creationId="{F0742414-EE82-5B41-AD89-902C529612B8}"/>
          </ac:spMkLst>
        </pc:spChg>
        <pc:spChg chg="add mod">
          <ac:chgData name="민주 이" userId="4bec468bcfc325e2" providerId="LiveId" clId="{CA0763BF-296D-457C-AC69-7AD945FA69EB}" dt="2023-11-14T04:58:56.198" v="3212"/>
          <ac:spMkLst>
            <pc:docMk/>
            <pc:sldMk cId="2516504146" sldId="276"/>
            <ac:spMk id="7" creationId="{28AC896C-552C-B9A2-1FCF-F3261FFB3D1F}"/>
          </ac:spMkLst>
        </pc:spChg>
        <pc:spChg chg="add del mod">
          <ac:chgData name="민주 이" userId="4bec468bcfc325e2" providerId="LiveId" clId="{CA0763BF-296D-457C-AC69-7AD945FA69EB}" dt="2023-11-14T07:01:27.433" v="4288" actId="478"/>
          <ac:spMkLst>
            <pc:docMk/>
            <pc:sldMk cId="2516504146" sldId="276"/>
            <ac:spMk id="9" creationId="{348FA943-6A5B-1BA2-3D66-0AB52A60A009}"/>
          </ac:spMkLst>
        </pc:spChg>
      </pc:sldChg>
      <pc:sldChg chg="addSp delSp modSp add mod ord">
        <pc:chgData name="민주 이" userId="4bec468bcfc325e2" providerId="LiveId" clId="{CA0763BF-296D-457C-AC69-7AD945FA69EB}" dt="2023-11-14T06:58:15.209" v="4197" actId="478"/>
        <pc:sldMkLst>
          <pc:docMk/>
          <pc:sldMk cId="1867336524" sldId="277"/>
        </pc:sldMkLst>
        <pc:spChg chg="add del mod">
          <ac:chgData name="민주 이" userId="4bec468bcfc325e2" providerId="LiveId" clId="{CA0763BF-296D-457C-AC69-7AD945FA69EB}" dt="2023-11-14T06:33:15.536" v="3253" actId="478"/>
          <ac:spMkLst>
            <pc:docMk/>
            <pc:sldMk cId="1867336524" sldId="277"/>
            <ac:spMk id="2" creationId="{335B66C8-A20D-F8F0-976E-75E6F647825E}"/>
          </ac:spMkLst>
        </pc:spChg>
        <pc:spChg chg="add mod">
          <ac:chgData name="민주 이" userId="4bec468bcfc325e2" providerId="LiveId" clId="{CA0763BF-296D-457C-AC69-7AD945FA69EB}" dt="2023-11-14T06:37:57.481" v="3301" actId="164"/>
          <ac:spMkLst>
            <pc:docMk/>
            <pc:sldMk cId="1867336524" sldId="277"/>
            <ac:spMk id="5" creationId="{77FA50FF-6C2B-B3F6-2DE3-5E53C1589ED4}"/>
          </ac:spMkLst>
        </pc:spChg>
        <pc:spChg chg="add mod">
          <ac:chgData name="민주 이" userId="4bec468bcfc325e2" providerId="LiveId" clId="{CA0763BF-296D-457C-AC69-7AD945FA69EB}" dt="2023-11-14T06:37:57.481" v="3301" actId="164"/>
          <ac:spMkLst>
            <pc:docMk/>
            <pc:sldMk cId="1867336524" sldId="277"/>
            <ac:spMk id="6" creationId="{93343796-537E-4AD6-4220-6DFCBF1CA39D}"/>
          </ac:spMkLst>
        </pc:spChg>
        <pc:spChg chg="add mod">
          <ac:chgData name="민주 이" userId="4bec468bcfc325e2" providerId="LiveId" clId="{CA0763BF-296D-457C-AC69-7AD945FA69EB}" dt="2023-11-14T06:45:06.200" v="3697" actId="164"/>
          <ac:spMkLst>
            <pc:docMk/>
            <pc:sldMk cId="1867336524" sldId="277"/>
            <ac:spMk id="11" creationId="{B5F95897-7BA0-0E62-E25F-55B24F7275DC}"/>
          </ac:spMkLst>
        </pc:spChg>
        <pc:spChg chg="add del mod">
          <ac:chgData name="민주 이" userId="4bec468bcfc325e2" providerId="LiveId" clId="{CA0763BF-296D-457C-AC69-7AD945FA69EB}" dt="2023-11-14T06:42:14.613" v="3563" actId="478"/>
          <ac:spMkLst>
            <pc:docMk/>
            <pc:sldMk cId="1867336524" sldId="277"/>
            <ac:spMk id="13" creationId="{FF2BE370-F886-ABA3-79E3-28814ED07EEF}"/>
          </ac:spMkLst>
        </pc:spChg>
        <pc:spChg chg="add mod">
          <ac:chgData name="민주 이" userId="4bec468bcfc325e2" providerId="LiveId" clId="{CA0763BF-296D-457C-AC69-7AD945FA69EB}" dt="2023-11-14T06:45:29.495" v="3769" actId="571"/>
          <ac:spMkLst>
            <pc:docMk/>
            <pc:sldMk cId="1867336524" sldId="277"/>
            <ac:spMk id="14" creationId="{5BAE285F-DF05-1855-0F14-91F6B9BBCE2C}"/>
          </ac:spMkLst>
        </pc:spChg>
        <pc:spChg chg="add mod">
          <ac:chgData name="민주 이" userId="4bec468bcfc325e2" providerId="LiveId" clId="{CA0763BF-296D-457C-AC69-7AD945FA69EB}" dt="2023-11-14T06:45:29.495" v="3769" actId="571"/>
          <ac:spMkLst>
            <pc:docMk/>
            <pc:sldMk cId="1867336524" sldId="277"/>
            <ac:spMk id="15" creationId="{4AC8F161-D6D0-84BC-4572-10CFF5247EE2}"/>
          </ac:spMkLst>
        </pc:spChg>
        <pc:spChg chg="mod">
          <ac:chgData name="민주 이" userId="4bec468bcfc325e2" providerId="LiveId" clId="{CA0763BF-296D-457C-AC69-7AD945FA69EB}" dt="2023-11-14T06:37:36.495" v="3287" actId="165"/>
          <ac:spMkLst>
            <pc:docMk/>
            <pc:sldMk cId="1867336524" sldId="277"/>
            <ac:spMk id="16" creationId="{DE6BF2EB-D3A5-26C9-4E40-FD74CAA17037}"/>
          </ac:spMkLst>
        </pc:spChg>
        <pc:spChg chg="mod">
          <ac:chgData name="민주 이" userId="4bec468bcfc325e2" providerId="LiveId" clId="{CA0763BF-296D-457C-AC69-7AD945FA69EB}" dt="2023-11-14T06:33:59.427" v="3276" actId="20577"/>
          <ac:spMkLst>
            <pc:docMk/>
            <pc:sldMk cId="1867336524" sldId="277"/>
            <ac:spMk id="17" creationId="{721600B4-77BB-C23F-DB63-BF03B13AB4EA}"/>
          </ac:spMkLst>
        </pc:spChg>
        <pc:spChg chg="del mod topLvl">
          <ac:chgData name="민주 이" userId="4bec468bcfc325e2" providerId="LiveId" clId="{CA0763BF-296D-457C-AC69-7AD945FA69EB}" dt="2023-11-14T06:38:29.860" v="3316" actId="478"/>
          <ac:spMkLst>
            <pc:docMk/>
            <pc:sldMk cId="1867336524" sldId="277"/>
            <ac:spMk id="19" creationId="{4BA8CD19-58D4-CC30-382A-5B88B1F5E5E2}"/>
          </ac:spMkLst>
        </pc:spChg>
        <pc:spChg chg="add mod">
          <ac:chgData name="민주 이" userId="4bec468bcfc325e2" providerId="LiveId" clId="{CA0763BF-296D-457C-AC69-7AD945FA69EB}" dt="2023-11-14T06:45:29.495" v="3769" actId="571"/>
          <ac:spMkLst>
            <pc:docMk/>
            <pc:sldMk cId="1867336524" sldId="277"/>
            <ac:spMk id="22" creationId="{2501D949-47D6-770F-1FCE-209C9A8729F3}"/>
          </ac:spMkLst>
        </pc:spChg>
        <pc:spChg chg="add del mod">
          <ac:chgData name="민주 이" userId="4bec468bcfc325e2" providerId="LiveId" clId="{CA0763BF-296D-457C-AC69-7AD945FA69EB}" dt="2023-11-14T06:58:15.209" v="4197" actId="478"/>
          <ac:spMkLst>
            <pc:docMk/>
            <pc:sldMk cId="1867336524" sldId="277"/>
            <ac:spMk id="23" creationId="{BAB8FD8C-C9DE-E1C4-A194-9CA80A4BA274}"/>
          </ac:spMkLst>
        </pc:spChg>
        <pc:spChg chg="del mod topLvl">
          <ac:chgData name="민주 이" userId="4bec468bcfc325e2" providerId="LiveId" clId="{CA0763BF-296D-457C-AC69-7AD945FA69EB}" dt="2023-11-14T06:38:31.307" v="3317" actId="478"/>
          <ac:spMkLst>
            <pc:docMk/>
            <pc:sldMk cId="1867336524" sldId="277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06:37:42.287" v="3290" actId="1076"/>
          <ac:spMkLst>
            <pc:docMk/>
            <pc:sldMk cId="1867336524" sldId="277"/>
            <ac:spMk id="25" creationId="{685E38A9-D73E-251D-D072-2B4B8DB5AA98}"/>
          </ac:spMkLst>
        </pc:spChg>
        <pc:spChg chg="mod">
          <ac:chgData name="민주 이" userId="4bec468bcfc325e2" providerId="LiveId" clId="{CA0763BF-296D-457C-AC69-7AD945FA69EB}" dt="2023-11-14T06:48:05.506" v="3856"/>
          <ac:spMkLst>
            <pc:docMk/>
            <pc:sldMk cId="1867336524" sldId="277"/>
            <ac:spMk id="28" creationId="{914B1BA2-7E2D-7179-D217-5F988FC1ED0B}"/>
          </ac:spMkLst>
        </pc:spChg>
        <pc:spChg chg="mod">
          <ac:chgData name="민주 이" userId="4bec468bcfc325e2" providerId="LiveId" clId="{CA0763BF-296D-457C-AC69-7AD945FA69EB}" dt="2023-11-14T06:48:05.506" v="3856"/>
          <ac:spMkLst>
            <pc:docMk/>
            <pc:sldMk cId="1867336524" sldId="277"/>
            <ac:spMk id="29" creationId="{FB1433A8-91DE-A242-855B-CD4589E08FED}"/>
          </ac:spMkLst>
        </pc:spChg>
        <pc:spChg chg="mod topLvl">
          <ac:chgData name="민주 이" userId="4bec468bcfc325e2" providerId="LiveId" clId="{CA0763BF-296D-457C-AC69-7AD945FA69EB}" dt="2023-11-14T06:45:06.200" v="3697" actId="164"/>
          <ac:spMkLst>
            <pc:docMk/>
            <pc:sldMk cId="1867336524" sldId="277"/>
            <ac:spMk id="30" creationId="{C9389FC9-88CD-C0B4-8490-FE423DA6912B}"/>
          </ac:spMkLst>
        </pc:spChg>
        <pc:spChg chg="mod">
          <ac:chgData name="민주 이" userId="4bec468bcfc325e2" providerId="LiveId" clId="{CA0763BF-296D-457C-AC69-7AD945FA69EB}" dt="2023-11-14T06:48:05.506" v="3856"/>
          <ac:spMkLst>
            <pc:docMk/>
            <pc:sldMk cId="1867336524" sldId="277"/>
            <ac:spMk id="31" creationId="{C6E2E603-F791-3672-DFFE-87433C50DAE8}"/>
          </ac:spMkLst>
        </pc:spChg>
        <pc:spChg chg="add mod">
          <ac:chgData name="민주 이" userId="4bec468bcfc325e2" providerId="LiveId" clId="{CA0763BF-296D-457C-AC69-7AD945FA69EB}" dt="2023-11-14T06:48:12.610" v="3858"/>
          <ac:spMkLst>
            <pc:docMk/>
            <pc:sldMk cId="1867336524" sldId="277"/>
            <ac:spMk id="32" creationId="{CE525D15-614D-C22C-3925-2D7D96B0A9DF}"/>
          </ac:spMkLst>
        </pc:spChg>
        <pc:spChg chg="del mod topLvl">
          <ac:chgData name="민주 이" userId="4bec468bcfc325e2" providerId="LiveId" clId="{CA0763BF-296D-457C-AC69-7AD945FA69EB}" dt="2023-11-14T06:41:23.176" v="3396" actId="478"/>
          <ac:spMkLst>
            <pc:docMk/>
            <pc:sldMk cId="1867336524" sldId="277"/>
            <ac:spMk id="34" creationId="{F324E6EF-4A32-CB60-527E-9C609B91D33D}"/>
          </ac:spMkLst>
        </pc:spChg>
        <pc:spChg chg="mod topLvl">
          <ac:chgData name="민주 이" userId="4bec468bcfc325e2" providerId="LiveId" clId="{CA0763BF-296D-457C-AC69-7AD945FA69EB}" dt="2023-11-14T06:41:14.448" v="3393" actId="164"/>
          <ac:spMkLst>
            <pc:docMk/>
            <pc:sldMk cId="1867336524" sldId="277"/>
            <ac:spMk id="35" creationId="{9CC32386-DF0B-97B4-48F5-37E9EC1F8A87}"/>
          </ac:spMkLst>
        </pc:spChg>
        <pc:spChg chg="mod">
          <ac:chgData name="민주 이" userId="4bec468bcfc325e2" providerId="LiveId" clId="{CA0763BF-296D-457C-AC69-7AD945FA69EB}" dt="2023-11-14T06:57:30.933" v="4163"/>
          <ac:spMkLst>
            <pc:docMk/>
            <pc:sldMk cId="1867336524" sldId="277"/>
            <ac:spMk id="44" creationId="{64DC1485-7315-32DE-459E-1436CA1C5B8F}"/>
          </ac:spMkLst>
        </pc:spChg>
        <pc:spChg chg="mod">
          <ac:chgData name="민주 이" userId="4bec468bcfc325e2" providerId="LiveId" clId="{CA0763BF-296D-457C-AC69-7AD945FA69EB}" dt="2023-11-14T06:57:30.933" v="4163"/>
          <ac:spMkLst>
            <pc:docMk/>
            <pc:sldMk cId="1867336524" sldId="277"/>
            <ac:spMk id="45" creationId="{6E1EC7ED-1356-0E95-B739-4551A2402A6A}"/>
          </ac:spMkLst>
        </pc:spChg>
        <pc:spChg chg="mod">
          <ac:chgData name="민주 이" userId="4bec468bcfc325e2" providerId="LiveId" clId="{CA0763BF-296D-457C-AC69-7AD945FA69EB}" dt="2023-11-14T06:57:30.933" v="4163"/>
          <ac:spMkLst>
            <pc:docMk/>
            <pc:sldMk cId="1867336524" sldId="277"/>
            <ac:spMk id="47" creationId="{FB6C30E2-E03A-72DB-CCF1-69E198C800C2}"/>
          </ac:spMkLst>
        </pc:spChg>
        <pc:spChg chg="mod">
          <ac:chgData name="민주 이" userId="4bec468bcfc325e2" providerId="LiveId" clId="{CA0763BF-296D-457C-AC69-7AD945FA69EB}" dt="2023-11-14T06:57:30.933" v="4163"/>
          <ac:spMkLst>
            <pc:docMk/>
            <pc:sldMk cId="1867336524" sldId="277"/>
            <ac:spMk id="48" creationId="{2C4B484F-6AB2-49D3-5B38-FFD33596B089}"/>
          </ac:spMkLst>
        </pc:spChg>
        <pc:spChg chg="mod">
          <ac:chgData name="민주 이" userId="4bec468bcfc325e2" providerId="LiveId" clId="{CA0763BF-296D-457C-AC69-7AD945FA69EB}" dt="2023-11-14T06:57:52.843" v="4172"/>
          <ac:spMkLst>
            <pc:docMk/>
            <pc:sldMk cId="1867336524" sldId="277"/>
            <ac:spMk id="50" creationId="{C21510E9-6A45-0E81-52B4-991B0076CD56}"/>
          </ac:spMkLst>
        </pc:spChg>
        <pc:spChg chg="mod">
          <ac:chgData name="민주 이" userId="4bec468bcfc325e2" providerId="LiveId" clId="{CA0763BF-296D-457C-AC69-7AD945FA69EB}" dt="2023-11-14T06:57:52.843" v="4172"/>
          <ac:spMkLst>
            <pc:docMk/>
            <pc:sldMk cId="1867336524" sldId="277"/>
            <ac:spMk id="54" creationId="{434E7BF9-F4E5-F2EA-4086-5ECD06575B12}"/>
          </ac:spMkLst>
        </pc:spChg>
        <pc:spChg chg="mod">
          <ac:chgData name="민주 이" userId="4bec468bcfc325e2" providerId="LiveId" clId="{CA0763BF-296D-457C-AC69-7AD945FA69EB}" dt="2023-11-14T06:57:52.843" v="4172"/>
          <ac:spMkLst>
            <pc:docMk/>
            <pc:sldMk cId="1867336524" sldId="277"/>
            <ac:spMk id="55" creationId="{C91C1B0E-BFC0-9D3E-14EF-8593BE79F48A}"/>
          </ac:spMkLst>
        </pc:spChg>
        <pc:grpChg chg="add mod">
          <ac:chgData name="민주 이" userId="4bec468bcfc325e2" providerId="LiveId" clId="{CA0763BF-296D-457C-AC69-7AD945FA69EB}" dt="2023-11-14T06:38:38.313" v="3321" actId="164"/>
          <ac:grpSpMkLst>
            <pc:docMk/>
            <pc:sldMk cId="1867336524" sldId="277"/>
            <ac:grpSpMk id="7" creationId="{D9C6E152-8C2B-385A-A4F6-3AF4A0384890}"/>
          </ac:grpSpMkLst>
        </pc:grpChg>
        <pc:grpChg chg="add mod">
          <ac:chgData name="민주 이" userId="4bec468bcfc325e2" providerId="LiveId" clId="{CA0763BF-296D-457C-AC69-7AD945FA69EB}" dt="2023-11-14T06:41:14.448" v="3393" actId="164"/>
          <ac:grpSpMkLst>
            <pc:docMk/>
            <pc:sldMk cId="1867336524" sldId="277"/>
            <ac:grpSpMk id="8" creationId="{F35CF360-797F-A1F5-AA3A-042021E14621}"/>
          </ac:grpSpMkLst>
        </pc:grpChg>
        <pc:grpChg chg="add mod">
          <ac:chgData name="민주 이" userId="4bec468bcfc325e2" providerId="LiveId" clId="{CA0763BF-296D-457C-AC69-7AD945FA69EB}" dt="2023-11-14T06:58:02.293" v="4193" actId="1038"/>
          <ac:grpSpMkLst>
            <pc:docMk/>
            <pc:sldMk cId="1867336524" sldId="277"/>
            <ac:grpSpMk id="12" creationId="{8143684A-7A52-0669-3C00-6D632F0F76B1}"/>
          </ac:grpSpMkLst>
        </pc:grpChg>
        <pc:grpChg chg="add mod">
          <ac:chgData name="민주 이" userId="4bec468bcfc325e2" providerId="LiveId" clId="{CA0763BF-296D-457C-AC69-7AD945FA69EB}" dt="2023-11-14T06:57:40.225" v="4166" actId="552"/>
          <ac:grpSpMkLst>
            <pc:docMk/>
            <pc:sldMk cId="1867336524" sldId="277"/>
            <ac:grpSpMk id="20" creationId="{2D50A5F0-4A1B-C5E8-0494-6C6B52F9300B}"/>
          </ac:grpSpMkLst>
        </pc:grpChg>
        <pc:grpChg chg="add mod">
          <ac:chgData name="민주 이" userId="4bec468bcfc325e2" providerId="LiveId" clId="{CA0763BF-296D-457C-AC69-7AD945FA69EB}" dt="2023-11-14T06:57:40.225" v="4166" actId="552"/>
          <ac:grpSpMkLst>
            <pc:docMk/>
            <pc:sldMk cId="1867336524" sldId="277"/>
            <ac:grpSpMk id="21" creationId="{E0281447-3F1A-B56F-9228-217842EC0329}"/>
          </ac:grpSpMkLst>
        </pc:grpChg>
        <pc:grpChg chg="del mod topLvl">
          <ac:chgData name="민주 이" userId="4bec468bcfc325e2" providerId="LiveId" clId="{CA0763BF-296D-457C-AC69-7AD945FA69EB}" dt="2023-11-14T06:38:33.866" v="3319" actId="478"/>
          <ac:grpSpMkLst>
            <pc:docMk/>
            <pc:sldMk cId="1867336524" sldId="277"/>
            <ac:grpSpMk id="26" creationId="{817F89D5-0302-B19E-2F8F-87D913D86332}"/>
          </ac:grpSpMkLst>
        </pc:grpChg>
        <pc:grpChg chg="add mod">
          <ac:chgData name="민주 이" userId="4bec468bcfc325e2" providerId="LiveId" clId="{CA0763BF-296D-457C-AC69-7AD945FA69EB}" dt="2023-11-14T06:48:05.506" v="3856"/>
          <ac:grpSpMkLst>
            <pc:docMk/>
            <pc:sldMk cId="1867336524" sldId="277"/>
            <ac:grpSpMk id="27" creationId="{B1FD2ACE-4A64-BFF6-46C9-607038029FD5}"/>
          </ac:grpSpMkLst>
        </pc:grpChg>
        <pc:grpChg chg="del">
          <ac:chgData name="민주 이" userId="4bec468bcfc325e2" providerId="LiveId" clId="{CA0763BF-296D-457C-AC69-7AD945FA69EB}" dt="2023-11-14T06:37:35.561" v="3285" actId="165"/>
          <ac:grpSpMkLst>
            <pc:docMk/>
            <pc:sldMk cId="1867336524" sldId="277"/>
            <ac:grpSpMk id="36" creationId="{71FB473A-92A1-B64D-BC50-61E55005C620}"/>
          </ac:grpSpMkLst>
        </pc:grpChg>
        <pc:grpChg chg="del mod">
          <ac:chgData name="민주 이" userId="4bec468bcfc325e2" providerId="LiveId" clId="{CA0763BF-296D-457C-AC69-7AD945FA69EB}" dt="2023-11-14T06:37:36.495" v="3287" actId="165"/>
          <ac:grpSpMkLst>
            <pc:docMk/>
            <pc:sldMk cId="1867336524" sldId="277"/>
            <ac:grpSpMk id="37" creationId="{A9AD98C5-EBC0-5ED8-1ECD-A6E7351E8609}"/>
          </ac:grpSpMkLst>
        </pc:grpChg>
        <pc:grpChg chg="del">
          <ac:chgData name="민주 이" userId="4bec468bcfc325e2" providerId="LiveId" clId="{CA0763BF-296D-457C-AC69-7AD945FA69EB}" dt="2023-11-14T06:37:33.260" v="3284" actId="478"/>
          <ac:grpSpMkLst>
            <pc:docMk/>
            <pc:sldMk cId="1867336524" sldId="277"/>
            <ac:grpSpMk id="38" creationId="{60674711-BF68-FDFC-9D0B-80C800374C58}"/>
          </ac:grpSpMkLst>
        </pc:grpChg>
        <pc:grpChg chg="add del mod">
          <ac:chgData name="민주 이" userId="4bec468bcfc325e2" providerId="LiveId" clId="{CA0763BF-296D-457C-AC69-7AD945FA69EB}" dt="2023-11-14T06:57:47.391" v="4168" actId="21"/>
          <ac:grpSpMkLst>
            <pc:docMk/>
            <pc:sldMk cId="1867336524" sldId="277"/>
            <ac:grpSpMk id="43" creationId="{9CAAF9F1-3C37-7AA0-9A87-E40D76F997A6}"/>
          </ac:grpSpMkLst>
        </pc:grpChg>
        <pc:grpChg chg="add del mod">
          <ac:chgData name="민주 이" userId="4bec468bcfc325e2" providerId="LiveId" clId="{CA0763BF-296D-457C-AC69-7AD945FA69EB}" dt="2023-11-14T06:57:47.391" v="4168" actId="21"/>
          <ac:grpSpMkLst>
            <pc:docMk/>
            <pc:sldMk cId="1867336524" sldId="277"/>
            <ac:grpSpMk id="46" creationId="{DCA6946E-44B9-C1FC-BF3D-3F7E095E37CE}"/>
          </ac:grpSpMkLst>
        </pc:grpChg>
        <pc:grpChg chg="add del mod">
          <ac:chgData name="민주 이" userId="4bec468bcfc325e2" providerId="LiveId" clId="{CA0763BF-296D-457C-AC69-7AD945FA69EB}" dt="2023-11-14T06:58:03.593" v="4194" actId="21"/>
          <ac:grpSpMkLst>
            <pc:docMk/>
            <pc:sldMk cId="1867336524" sldId="277"/>
            <ac:grpSpMk id="49" creationId="{FA9FE800-0C43-D7D1-08D2-31C802D97B5F}"/>
          </ac:grpSpMkLst>
        </pc:grpChg>
        <pc:grpChg chg="mod">
          <ac:chgData name="민주 이" userId="4bec468bcfc325e2" providerId="LiveId" clId="{CA0763BF-296D-457C-AC69-7AD945FA69EB}" dt="2023-11-14T06:57:52.843" v="4172"/>
          <ac:grpSpMkLst>
            <pc:docMk/>
            <pc:sldMk cId="1867336524" sldId="277"/>
            <ac:grpSpMk id="51" creationId="{4A194454-1DC6-38AD-B725-5E2970EFFBAB}"/>
          </ac:grpSpMkLst>
        </pc:grpChg>
        <pc:grpChg chg="mod">
          <ac:chgData name="민주 이" userId="4bec468bcfc325e2" providerId="LiveId" clId="{CA0763BF-296D-457C-AC69-7AD945FA69EB}" dt="2023-11-14T06:57:52.843" v="4172"/>
          <ac:grpSpMkLst>
            <pc:docMk/>
            <pc:sldMk cId="1867336524" sldId="277"/>
            <ac:grpSpMk id="52" creationId="{DA560A8E-37A8-8E6F-C668-D42E4EA80D86}"/>
          </ac:grpSpMkLst>
        </pc:grpChg>
        <pc:picChg chg="add mod ord">
          <ac:chgData name="민주 이" userId="4bec468bcfc325e2" providerId="LiveId" clId="{CA0763BF-296D-457C-AC69-7AD945FA69EB}" dt="2023-11-14T06:38:38.313" v="3321" actId="164"/>
          <ac:picMkLst>
            <pc:docMk/>
            <pc:sldMk cId="1867336524" sldId="277"/>
            <ac:picMk id="4" creationId="{408069CC-B185-D37A-E8EF-FB8B03518029}"/>
          </ac:picMkLst>
        </pc:picChg>
        <pc:picChg chg="add del mod ord">
          <ac:chgData name="민주 이" userId="4bec468bcfc325e2" providerId="LiveId" clId="{CA0763BF-296D-457C-AC69-7AD945FA69EB}" dt="2023-11-14T06:56:20.714" v="4148" actId="478"/>
          <ac:picMkLst>
            <pc:docMk/>
            <pc:sldMk cId="1867336524" sldId="277"/>
            <ac:picMk id="42" creationId="{90CA3C42-A1D4-0327-F108-F992D7260D1A}"/>
          </ac:picMkLst>
        </pc:picChg>
        <pc:picChg chg="mod">
          <ac:chgData name="민주 이" userId="4bec468bcfc325e2" providerId="LiveId" clId="{CA0763BF-296D-457C-AC69-7AD945FA69EB}" dt="2023-11-14T06:57:52.843" v="4172"/>
          <ac:picMkLst>
            <pc:docMk/>
            <pc:sldMk cId="1867336524" sldId="277"/>
            <ac:picMk id="53" creationId="{391A49D5-F499-E9EB-9961-67C5221B6E00}"/>
          </ac:picMkLst>
        </pc:picChg>
        <pc:cxnChg chg="del">
          <ac:chgData name="민주 이" userId="4bec468bcfc325e2" providerId="LiveId" clId="{CA0763BF-296D-457C-AC69-7AD945FA69EB}" dt="2023-11-14T06:37:32.160" v="3283" actId="478"/>
          <ac:cxnSpMkLst>
            <pc:docMk/>
            <pc:sldMk cId="1867336524" sldId="277"/>
            <ac:cxnSpMk id="9" creationId="{5CA361C5-FDFD-A21A-9BAF-498622E5E750}"/>
          </ac:cxnSpMkLst>
        </pc:cxnChg>
      </pc:sldChg>
      <pc:sldChg chg="addSp delSp modSp add mod">
        <pc:chgData name="민주 이" userId="4bec468bcfc325e2" providerId="LiveId" clId="{CA0763BF-296D-457C-AC69-7AD945FA69EB}" dt="2023-11-14T06:59:40.916" v="4199"/>
        <pc:sldMkLst>
          <pc:docMk/>
          <pc:sldMk cId="189192305" sldId="278"/>
        </pc:sldMkLst>
        <pc:spChg chg="mod topLvl">
          <ac:chgData name="민주 이" userId="4bec468bcfc325e2" providerId="LiveId" clId="{CA0763BF-296D-457C-AC69-7AD945FA69EB}" dt="2023-11-14T06:47:44.717" v="3853" actId="165"/>
          <ac:spMkLst>
            <pc:docMk/>
            <pc:sldMk cId="189192305" sldId="278"/>
            <ac:spMk id="5" creationId="{77FA50FF-6C2B-B3F6-2DE3-5E53C1589ED4}"/>
          </ac:spMkLst>
        </pc:spChg>
        <pc:spChg chg="add del mod topLvl">
          <ac:chgData name="민주 이" userId="4bec468bcfc325e2" providerId="LiveId" clId="{CA0763BF-296D-457C-AC69-7AD945FA69EB}" dt="2023-11-14T06:47:44.717" v="3853" actId="165"/>
          <ac:spMkLst>
            <pc:docMk/>
            <pc:sldMk cId="189192305" sldId="278"/>
            <ac:spMk id="6" creationId="{93343796-537E-4AD6-4220-6DFCBF1CA39D}"/>
          </ac:spMkLst>
        </pc:spChg>
        <pc:spChg chg="mod">
          <ac:chgData name="민주 이" userId="4bec468bcfc325e2" providerId="LiveId" clId="{CA0763BF-296D-457C-AC69-7AD945FA69EB}" dt="2023-11-14T06:48:50.445" v="3935" actId="20577"/>
          <ac:spMkLst>
            <pc:docMk/>
            <pc:sldMk cId="189192305" sldId="278"/>
            <ac:spMk id="11" creationId="{B5F95897-7BA0-0E62-E25F-55B24F7275DC}"/>
          </ac:spMkLst>
        </pc:spChg>
        <pc:spChg chg="mod">
          <ac:chgData name="민주 이" userId="4bec468bcfc325e2" providerId="LiveId" clId="{CA0763BF-296D-457C-AC69-7AD945FA69EB}" dt="2023-11-14T06:49:42.372" v="3988" actId="14100"/>
          <ac:spMkLst>
            <pc:docMk/>
            <pc:sldMk cId="189192305" sldId="278"/>
            <ac:spMk id="14" creationId="{5BAE285F-DF05-1855-0F14-91F6B9BBCE2C}"/>
          </ac:spMkLst>
        </pc:spChg>
        <pc:spChg chg="mod">
          <ac:chgData name="민주 이" userId="4bec468bcfc325e2" providerId="LiveId" clId="{CA0763BF-296D-457C-AC69-7AD945FA69EB}" dt="2023-11-14T06:49:45.709" v="4006" actId="20577"/>
          <ac:spMkLst>
            <pc:docMk/>
            <pc:sldMk cId="189192305" sldId="278"/>
            <ac:spMk id="15" creationId="{4AC8F161-D6D0-84BC-4572-10CFF5247EE2}"/>
          </ac:spMkLst>
        </pc:spChg>
        <pc:spChg chg="mod">
          <ac:chgData name="민주 이" userId="4bec468bcfc325e2" providerId="LiveId" clId="{CA0763BF-296D-457C-AC69-7AD945FA69EB}" dt="2023-11-14T06:48:06.099" v="3857"/>
          <ac:spMkLst>
            <pc:docMk/>
            <pc:sldMk cId="189192305" sldId="278"/>
            <ac:spMk id="19" creationId="{C8E8DCC0-AB22-A353-1E26-7FE485526DDC}"/>
          </ac:spMkLst>
        </pc:spChg>
        <pc:spChg chg="mod">
          <ac:chgData name="민주 이" userId="4bec468bcfc325e2" providerId="LiveId" clId="{CA0763BF-296D-457C-AC69-7AD945FA69EB}" dt="2023-11-14T06:48:06.099" v="3857"/>
          <ac:spMkLst>
            <pc:docMk/>
            <pc:sldMk cId="189192305" sldId="278"/>
            <ac:spMk id="22" creationId="{F096CB14-22D1-117C-DA17-56B7444B4046}"/>
          </ac:spMkLst>
        </pc:spChg>
        <pc:spChg chg="del">
          <ac:chgData name="민주 이" userId="4bec468bcfc325e2" providerId="LiveId" clId="{CA0763BF-296D-457C-AC69-7AD945FA69EB}" dt="2023-11-14T06:58:07.559" v="4196" actId="478"/>
          <ac:spMkLst>
            <pc:docMk/>
            <pc:sldMk cId="189192305" sldId="278"/>
            <ac:spMk id="23" creationId="{BAB8FD8C-C9DE-E1C4-A194-9CA80A4BA274}"/>
          </ac:spMkLst>
        </pc:spChg>
        <pc:spChg chg="mod">
          <ac:chgData name="민주 이" userId="4bec468bcfc325e2" providerId="LiveId" clId="{CA0763BF-296D-457C-AC69-7AD945FA69EB}" dt="2023-11-14T06:48:06.099" v="3857"/>
          <ac:spMkLst>
            <pc:docMk/>
            <pc:sldMk cId="189192305" sldId="278"/>
            <ac:spMk id="24" creationId="{27F55503-41B1-B47E-8106-14441F738F4F}"/>
          </ac:spMkLst>
        </pc:spChg>
        <pc:spChg chg="add mod">
          <ac:chgData name="민주 이" userId="4bec468bcfc325e2" providerId="LiveId" clId="{CA0763BF-296D-457C-AC69-7AD945FA69EB}" dt="2023-11-14T06:48:12.774" v="3859"/>
          <ac:spMkLst>
            <pc:docMk/>
            <pc:sldMk cId="189192305" sldId="278"/>
            <ac:spMk id="25" creationId="{DCC1D852-C2AE-2041-C424-79B3C9299664}"/>
          </ac:spMkLst>
        </pc:spChg>
        <pc:spChg chg="mod">
          <ac:chgData name="민주 이" userId="4bec468bcfc325e2" providerId="LiveId" clId="{CA0763BF-296D-457C-AC69-7AD945FA69EB}" dt="2023-11-14T06:50:03.523" v="4008"/>
          <ac:spMkLst>
            <pc:docMk/>
            <pc:sldMk cId="189192305" sldId="278"/>
            <ac:spMk id="27" creationId="{3763C4C6-1DDF-D355-6561-DD52EF24CF75}"/>
          </ac:spMkLst>
        </pc:spChg>
        <pc:spChg chg="mod">
          <ac:chgData name="민주 이" userId="4bec468bcfc325e2" providerId="LiveId" clId="{CA0763BF-296D-457C-AC69-7AD945FA69EB}" dt="2023-11-14T06:50:17.537" v="4085" actId="20577"/>
          <ac:spMkLst>
            <pc:docMk/>
            <pc:sldMk cId="189192305" sldId="278"/>
            <ac:spMk id="28" creationId="{5E5D75AE-B9E1-B184-6DB1-1D4F765E2BD5}"/>
          </ac:spMkLst>
        </pc:spChg>
        <pc:spChg chg="mod">
          <ac:chgData name="민주 이" userId="4bec468bcfc325e2" providerId="LiveId" clId="{CA0763BF-296D-457C-AC69-7AD945FA69EB}" dt="2023-11-14T06:49:43.117" v="3990" actId="14100"/>
          <ac:spMkLst>
            <pc:docMk/>
            <pc:sldMk cId="189192305" sldId="278"/>
            <ac:spMk id="30" creationId="{C9389FC9-88CD-C0B4-8490-FE423DA6912B}"/>
          </ac:spMkLst>
        </pc:spChg>
        <pc:spChg chg="mod">
          <ac:chgData name="민주 이" userId="4bec468bcfc325e2" providerId="LiveId" clId="{CA0763BF-296D-457C-AC69-7AD945FA69EB}" dt="2023-11-14T06:50:24.640" v="4122" actId="14100"/>
          <ac:spMkLst>
            <pc:docMk/>
            <pc:sldMk cId="189192305" sldId="278"/>
            <ac:spMk id="31" creationId="{B6FDE2A3-E075-CA3C-FA4B-DF4EBC239A00}"/>
          </ac:spMkLst>
        </pc:spChg>
        <pc:spChg chg="mod">
          <ac:chgData name="민주 이" userId="4bec468bcfc325e2" providerId="LiveId" clId="{CA0763BF-296D-457C-AC69-7AD945FA69EB}" dt="2023-11-14T06:50:21.726" v="4121" actId="20577"/>
          <ac:spMkLst>
            <pc:docMk/>
            <pc:sldMk cId="189192305" sldId="278"/>
            <ac:spMk id="32" creationId="{499BF7F3-3FA5-2F17-85FA-656E5BB6B5CF}"/>
          </ac:spMkLst>
        </pc:spChg>
        <pc:spChg chg="mod">
          <ac:chgData name="민주 이" userId="4bec468bcfc325e2" providerId="LiveId" clId="{CA0763BF-296D-457C-AC69-7AD945FA69EB}" dt="2023-11-14T06:57:50.275" v="4170"/>
          <ac:spMkLst>
            <pc:docMk/>
            <pc:sldMk cId="189192305" sldId="278"/>
            <ac:spMk id="34" creationId="{C5735960-257D-A52C-746B-278C28BF96C8}"/>
          </ac:spMkLst>
        </pc:spChg>
        <pc:spChg chg="mod topLvl">
          <ac:chgData name="민주 이" userId="4bec468bcfc325e2" providerId="LiveId" clId="{CA0763BF-296D-457C-AC69-7AD945FA69EB}" dt="2023-11-14T06:47:48.256" v="3855" actId="164"/>
          <ac:spMkLst>
            <pc:docMk/>
            <pc:sldMk cId="189192305" sldId="278"/>
            <ac:spMk id="35" creationId="{9CC32386-DF0B-97B4-48F5-37E9EC1F8A87}"/>
          </ac:spMkLst>
        </pc:spChg>
        <pc:spChg chg="mod">
          <ac:chgData name="민주 이" userId="4bec468bcfc325e2" providerId="LiveId" clId="{CA0763BF-296D-457C-AC69-7AD945FA69EB}" dt="2023-11-14T06:57:50.275" v="4170"/>
          <ac:spMkLst>
            <pc:docMk/>
            <pc:sldMk cId="189192305" sldId="278"/>
            <ac:spMk id="36" creationId="{F5F8FCFB-B9DD-7493-CAED-E5A7045A81DD}"/>
          </ac:spMkLst>
        </pc:spChg>
        <pc:spChg chg="mod">
          <ac:chgData name="민주 이" userId="4bec468bcfc325e2" providerId="LiveId" clId="{CA0763BF-296D-457C-AC69-7AD945FA69EB}" dt="2023-11-14T06:57:50.275" v="4170"/>
          <ac:spMkLst>
            <pc:docMk/>
            <pc:sldMk cId="189192305" sldId="278"/>
            <ac:spMk id="38" creationId="{27569CFD-3B84-2608-47A0-EF71E7E9D5EC}"/>
          </ac:spMkLst>
        </pc:spChg>
        <pc:spChg chg="mod">
          <ac:chgData name="민주 이" userId="4bec468bcfc325e2" providerId="LiveId" clId="{CA0763BF-296D-457C-AC69-7AD945FA69EB}" dt="2023-11-14T06:57:50.275" v="4170"/>
          <ac:spMkLst>
            <pc:docMk/>
            <pc:sldMk cId="189192305" sldId="278"/>
            <ac:spMk id="39" creationId="{B6A4A4D5-446B-0C42-8DBB-2A974730E992}"/>
          </ac:spMkLst>
        </pc:spChg>
        <pc:spChg chg="mod">
          <ac:chgData name="민주 이" userId="4bec468bcfc325e2" providerId="LiveId" clId="{CA0763BF-296D-457C-AC69-7AD945FA69EB}" dt="2023-11-14T06:58:04.777" v="4195"/>
          <ac:spMkLst>
            <pc:docMk/>
            <pc:sldMk cId="189192305" sldId="278"/>
            <ac:spMk id="41" creationId="{CDD50E42-C03D-9C89-8677-52C1BA648B74}"/>
          </ac:spMkLst>
        </pc:spChg>
        <pc:spChg chg="mod">
          <ac:chgData name="민주 이" userId="4bec468bcfc325e2" providerId="LiveId" clId="{CA0763BF-296D-457C-AC69-7AD945FA69EB}" dt="2023-11-14T06:58:04.777" v="4195"/>
          <ac:spMkLst>
            <pc:docMk/>
            <pc:sldMk cId="189192305" sldId="278"/>
            <ac:spMk id="45" creationId="{4EC5B4D3-0738-0DD0-6EF4-76BE4381805F}"/>
          </ac:spMkLst>
        </pc:spChg>
        <pc:spChg chg="mod">
          <ac:chgData name="민주 이" userId="4bec468bcfc325e2" providerId="LiveId" clId="{CA0763BF-296D-457C-AC69-7AD945FA69EB}" dt="2023-11-14T06:58:04.777" v="4195"/>
          <ac:spMkLst>
            <pc:docMk/>
            <pc:sldMk cId="189192305" sldId="278"/>
            <ac:spMk id="46" creationId="{0B8ED9D0-DDCB-E905-3C50-E0CD730F4E77}"/>
          </ac:spMkLst>
        </pc:spChg>
        <pc:spChg chg="add del mod">
          <ac:chgData name="민주 이" userId="4bec468bcfc325e2" providerId="LiveId" clId="{CA0763BF-296D-457C-AC69-7AD945FA69EB}" dt="2023-11-14T06:59:40.916" v="4199"/>
          <ac:spMkLst>
            <pc:docMk/>
            <pc:sldMk cId="189192305" sldId="278"/>
            <ac:spMk id="47" creationId="{FBB4B03D-708E-E5F2-2A56-75B0B29C2230}"/>
          </ac:spMkLst>
        </pc:spChg>
        <pc:spChg chg="add del mod">
          <ac:chgData name="민주 이" userId="4bec468bcfc325e2" providerId="LiveId" clId="{CA0763BF-296D-457C-AC69-7AD945FA69EB}" dt="2023-11-14T06:59:40.916" v="4199"/>
          <ac:spMkLst>
            <pc:docMk/>
            <pc:sldMk cId="189192305" sldId="278"/>
            <ac:spMk id="48" creationId="{119331AA-C410-2CF7-5078-015A1B14DCB4}"/>
          </ac:spMkLst>
        </pc:spChg>
        <pc:grpChg chg="add del mod topLvl">
          <ac:chgData name="민주 이" userId="4bec468bcfc325e2" providerId="LiveId" clId="{CA0763BF-296D-457C-AC69-7AD945FA69EB}" dt="2023-11-14T06:47:45.832" v="3854" actId="164"/>
          <ac:grpSpMkLst>
            <pc:docMk/>
            <pc:sldMk cId="189192305" sldId="278"/>
            <ac:grpSpMk id="7" creationId="{D9C6E152-8C2B-385A-A4F6-3AF4A0384890}"/>
          </ac:grpSpMkLst>
        </pc:grpChg>
        <pc:grpChg chg="del mod topLvl">
          <ac:chgData name="민주 이" userId="4bec468bcfc325e2" providerId="LiveId" clId="{CA0763BF-296D-457C-AC69-7AD945FA69EB}" dt="2023-11-14T06:47:28.345" v="3845" actId="165"/>
          <ac:grpSpMkLst>
            <pc:docMk/>
            <pc:sldMk cId="189192305" sldId="278"/>
            <ac:grpSpMk id="8" creationId="{F35CF360-797F-A1F5-AA3A-042021E14621}"/>
          </ac:grpSpMkLst>
        </pc:grpChg>
        <pc:grpChg chg="add mod">
          <ac:chgData name="민주 이" userId="4bec468bcfc325e2" providerId="LiveId" clId="{CA0763BF-296D-457C-AC69-7AD945FA69EB}" dt="2023-11-14T06:47:48.256" v="3855" actId="164"/>
          <ac:grpSpMkLst>
            <pc:docMk/>
            <pc:sldMk cId="189192305" sldId="278"/>
            <ac:grpSpMk id="9" creationId="{9E1D3539-775D-ADBB-8353-61C2B4694229}"/>
          </ac:grpSpMkLst>
        </pc:grpChg>
        <pc:grpChg chg="del mod">
          <ac:chgData name="민주 이" userId="4bec468bcfc325e2" providerId="LiveId" clId="{CA0763BF-296D-457C-AC69-7AD945FA69EB}" dt="2023-11-14T06:47:24.009" v="3844" actId="165"/>
          <ac:grpSpMkLst>
            <pc:docMk/>
            <pc:sldMk cId="189192305" sldId="278"/>
            <ac:grpSpMk id="12" creationId="{8143684A-7A52-0669-3C00-6D632F0F76B1}"/>
          </ac:grpSpMkLst>
        </pc:grpChg>
        <pc:grpChg chg="add del mod">
          <ac:chgData name="민주 이" userId="4bec468bcfc325e2" providerId="LiveId" clId="{CA0763BF-296D-457C-AC69-7AD945FA69EB}" dt="2023-11-14T06:57:52.029" v="4171" actId="21"/>
          <ac:grpSpMkLst>
            <pc:docMk/>
            <pc:sldMk cId="189192305" sldId="278"/>
            <ac:grpSpMk id="13" creationId="{DADFA4EA-99C5-DB03-95FB-108791596501}"/>
          </ac:grpSpMkLst>
        </pc:grpChg>
        <pc:grpChg chg="add mod">
          <ac:chgData name="민주 이" userId="4bec468bcfc325e2" providerId="LiveId" clId="{CA0763BF-296D-457C-AC69-7AD945FA69EB}" dt="2023-11-14T06:48:06.099" v="3857"/>
          <ac:grpSpMkLst>
            <pc:docMk/>
            <pc:sldMk cId="189192305" sldId="278"/>
            <ac:grpSpMk id="16" creationId="{7A9EFB24-545E-B8C6-F00A-8F5B9DFE2E4E}"/>
          </ac:grpSpMkLst>
        </pc:grpChg>
        <pc:grpChg chg="del mod">
          <ac:chgData name="민주 이" userId="4bec468bcfc325e2" providerId="LiveId" clId="{CA0763BF-296D-457C-AC69-7AD945FA69EB}" dt="2023-11-14T06:49:54.131" v="4007" actId="478"/>
          <ac:grpSpMkLst>
            <pc:docMk/>
            <pc:sldMk cId="189192305" sldId="278"/>
            <ac:grpSpMk id="20" creationId="{2D50A5F0-4A1B-C5E8-0494-6C6B52F9300B}"/>
          </ac:grpSpMkLst>
        </pc:grpChg>
        <pc:grpChg chg="del">
          <ac:chgData name="민주 이" userId="4bec468bcfc325e2" providerId="LiveId" clId="{CA0763BF-296D-457C-AC69-7AD945FA69EB}" dt="2023-11-14T06:49:54.131" v="4007" actId="478"/>
          <ac:grpSpMkLst>
            <pc:docMk/>
            <pc:sldMk cId="189192305" sldId="278"/>
            <ac:grpSpMk id="21" creationId="{E0281447-3F1A-B56F-9228-217842EC0329}"/>
          </ac:grpSpMkLst>
        </pc:grpChg>
        <pc:grpChg chg="add del mod">
          <ac:chgData name="민주 이" userId="4bec468bcfc325e2" providerId="LiveId" clId="{CA0763BF-296D-457C-AC69-7AD945FA69EB}" dt="2023-11-14T06:57:50.051" v="4169" actId="478"/>
          <ac:grpSpMkLst>
            <pc:docMk/>
            <pc:sldMk cId="189192305" sldId="278"/>
            <ac:grpSpMk id="26" creationId="{89978184-B9AB-DF9F-F1C4-F31C54582C31}"/>
          </ac:grpSpMkLst>
        </pc:grpChg>
        <pc:grpChg chg="add del mod">
          <ac:chgData name="민주 이" userId="4bec468bcfc325e2" providerId="LiveId" clId="{CA0763BF-296D-457C-AC69-7AD945FA69EB}" dt="2023-11-14T06:57:50.051" v="4169" actId="478"/>
          <ac:grpSpMkLst>
            <pc:docMk/>
            <pc:sldMk cId="189192305" sldId="278"/>
            <ac:grpSpMk id="29" creationId="{4B89C2B3-C1C1-50B9-0ECA-2DC8EB184ACA}"/>
          </ac:grpSpMkLst>
        </pc:grpChg>
        <pc:grpChg chg="add mod">
          <ac:chgData name="민주 이" userId="4bec468bcfc325e2" providerId="LiveId" clId="{CA0763BF-296D-457C-AC69-7AD945FA69EB}" dt="2023-11-14T06:57:50.275" v="4170"/>
          <ac:grpSpMkLst>
            <pc:docMk/>
            <pc:sldMk cId="189192305" sldId="278"/>
            <ac:grpSpMk id="33" creationId="{65CABD94-AF23-C441-85F8-F6164AE54805}"/>
          </ac:grpSpMkLst>
        </pc:grpChg>
        <pc:grpChg chg="add mod">
          <ac:chgData name="민주 이" userId="4bec468bcfc325e2" providerId="LiveId" clId="{CA0763BF-296D-457C-AC69-7AD945FA69EB}" dt="2023-11-14T06:57:50.275" v="4170"/>
          <ac:grpSpMkLst>
            <pc:docMk/>
            <pc:sldMk cId="189192305" sldId="278"/>
            <ac:grpSpMk id="37" creationId="{EAC7AFE9-97C9-4C58-C7D9-31941ECCAC88}"/>
          </ac:grpSpMkLst>
        </pc:grpChg>
        <pc:grpChg chg="add mod">
          <ac:chgData name="민주 이" userId="4bec468bcfc325e2" providerId="LiveId" clId="{CA0763BF-296D-457C-AC69-7AD945FA69EB}" dt="2023-11-14T06:58:04.777" v="4195"/>
          <ac:grpSpMkLst>
            <pc:docMk/>
            <pc:sldMk cId="189192305" sldId="278"/>
            <ac:grpSpMk id="40" creationId="{E31256DF-92FC-1087-E37F-A4E8B646D641}"/>
          </ac:grpSpMkLst>
        </pc:grpChg>
        <pc:grpChg chg="mod">
          <ac:chgData name="민주 이" userId="4bec468bcfc325e2" providerId="LiveId" clId="{CA0763BF-296D-457C-AC69-7AD945FA69EB}" dt="2023-11-14T06:58:04.777" v="4195"/>
          <ac:grpSpMkLst>
            <pc:docMk/>
            <pc:sldMk cId="189192305" sldId="278"/>
            <ac:grpSpMk id="42" creationId="{AD222495-B312-97BB-4DDB-C767828916E2}"/>
          </ac:grpSpMkLst>
        </pc:grpChg>
        <pc:grpChg chg="mod">
          <ac:chgData name="민주 이" userId="4bec468bcfc325e2" providerId="LiveId" clId="{CA0763BF-296D-457C-AC69-7AD945FA69EB}" dt="2023-11-14T06:58:04.777" v="4195"/>
          <ac:grpSpMkLst>
            <pc:docMk/>
            <pc:sldMk cId="189192305" sldId="278"/>
            <ac:grpSpMk id="43" creationId="{852BFCE2-8B71-735C-2EF0-1A4E57ED59E5}"/>
          </ac:grpSpMkLst>
        </pc:grpChg>
        <pc:picChg chg="add mod">
          <ac:chgData name="민주 이" userId="4bec468bcfc325e2" providerId="LiveId" clId="{CA0763BF-296D-457C-AC69-7AD945FA69EB}" dt="2023-11-14T06:47:45.832" v="3854" actId="164"/>
          <ac:picMkLst>
            <pc:docMk/>
            <pc:sldMk cId="189192305" sldId="278"/>
            <ac:picMk id="3" creationId="{376F5211-ACC2-3520-1D63-85AAD703214E}"/>
          </ac:picMkLst>
        </pc:picChg>
        <pc:picChg chg="del mod topLvl">
          <ac:chgData name="민주 이" userId="4bec468bcfc325e2" providerId="LiveId" clId="{CA0763BF-296D-457C-AC69-7AD945FA69EB}" dt="2023-11-14T06:47:34.751" v="3848" actId="478"/>
          <ac:picMkLst>
            <pc:docMk/>
            <pc:sldMk cId="189192305" sldId="278"/>
            <ac:picMk id="4" creationId="{408069CC-B185-D37A-E8EF-FB8B03518029}"/>
          </ac:picMkLst>
        </pc:picChg>
        <pc:picChg chg="mod">
          <ac:chgData name="민주 이" userId="4bec468bcfc325e2" providerId="LiveId" clId="{CA0763BF-296D-457C-AC69-7AD945FA69EB}" dt="2023-11-14T06:58:04.777" v="4195"/>
          <ac:picMkLst>
            <pc:docMk/>
            <pc:sldMk cId="189192305" sldId="278"/>
            <ac:picMk id="44" creationId="{04F06C50-F25D-2345-B3E4-C993C070ACDB}"/>
          </ac:picMkLst>
        </pc:picChg>
      </pc:sldChg>
      <pc:sldChg chg="addSp modSp add mod modTransition">
        <pc:chgData name="민주 이" userId="4bec468bcfc325e2" providerId="LiveId" clId="{CA0763BF-296D-457C-AC69-7AD945FA69EB}" dt="2023-11-14T15:18:06.552" v="16675"/>
        <pc:sldMkLst>
          <pc:docMk/>
          <pc:sldMk cId="2042019372" sldId="279"/>
        </pc:sldMkLst>
        <pc:spChg chg="add mod">
          <ac:chgData name="민주 이" userId="4bec468bcfc325e2" providerId="LiveId" clId="{CA0763BF-296D-457C-AC69-7AD945FA69EB}" dt="2023-11-14T07:01:57.781" v="4345" actId="1076"/>
          <ac:spMkLst>
            <pc:docMk/>
            <pc:sldMk cId="2042019372" sldId="279"/>
            <ac:spMk id="2" creationId="{095EE823-6048-6BDA-AB25-5B51FF058AC1}"/>
          </ac:spMkLst>
        </pc:spChg>
        <pc:spChg chg="add mod">
          <ac:chgData name="민주 이" userId="4bec468bcfc325e2" providerId="LiveId" clId="{CA0763BF-296D-457C-AC69-7AD945FA69EB}" dt="2023-11-14T07:00:55.590" v="4252" actId="20577"/>
          <ac:spMkLst>
            <pc:docMk/>
            <pc:sldMk cId="2042019372" sldId="279"/>
            <ac:spMk id="3" creationId="{0ECB57D6-11D5-0A35-5D32-199AD8E64F54}"/>
          </ac:spMkLst>
        </pc:spChg>
      </pc:sldChg>
      <pc:sldChg chg="addSp delSp modSp add mod ord">
        <pc:chgData name="민주 이" userId="4bec468bcfc325e2" providerId="LiveId" clId="{CA0763BF-296D-457C-AC69-7AD945FA69EB}" dt="2023-11-14T09:34:29.833" v="9782" actId="1035"/>
        <pc:sldMkLst>
          <pc:docMk/>
          <pc:sldMk cId="777306524" sldId="280"/>
        </pc:sldMkLst>
        <pc:spChg chg="add mod">
          <ac:chgData name="민주 이" userId="4bec468bcfc325e2" providerId="LiveId" clId="{CA0763BF-296D-457C-AC69-7AD945FA69EB}" dt="2023-11-14T07:12:22.857" v="4788" actId="164"/>
          <ac:spMkLst>
            <pc:docMk/>
            <pc:sldMk cId="777306524" sldId="280"/>
            <ac:spMk id="8" creationId="{DE39E928-C25D-EBCD-9BF2-119F632E2FAA}"/>
          </ac:spMkLst>
        </pc:spChg>
        <pc:spChg chg="add mod">
          <ac:chgData name="민주 이" userId="4bec468bcfc325e2" providerId="LiveId" clId="{CA0763BF-296D-457C-AC69-7AD945FA69EB}" dt="2023-11-14T07:12:22.857" v="4788" actId="164"/>
          <ac:spMkLst>
            <pc:docMk/>
            <pc:sldMk cId="777306524" sldId="280"/>
            <ac:spMk id="9" creationId="{A5742865-08BF-8461-A8F7-6E198B5AF114}"/>
          </ac:spMkLst>
        </pc:spChg>
        <pc:spChg chg="add del">
          <ac:chgData name="민주 이" userId="4bec468bcfc325e2" providerId="LiveId" clId="{CA0763BF-296D-457C-AC69-7AD945FA69EB}" dt="2023-11-14T07:08:06.729" v="4513" actId="478"/>
          <ac:spMkLst>
            <pc:docMk/>
            <pc:sldMk cId="777306524" sldId="280"/>
            <ac:spMk id="17" creationId="{721600B4-77BB-C23F-DB63-BF03B13AB4EA}"/>
          </ac:spMkLst>
        </pc:spChg>
        <pc:spChg chg="add del mod ord">
          <ac:chgData name="민주 이" userId="4bec468bcfc325e2" providerId="LiveId" clId="{CA0763BF-296D-457C-AC69-7AD945FA69EB}" dt="2023-11-14T09:29:58.537" v="9533" actId="478"/>
          <ac:spMkLst>
            <pc:docMk/>
            <pc:sldMk cId="777306524" sldId="280"/>
            <ac:spMk id="18" creationId="{4196B081-B332-DA80-2CA5-CFB7B421BEF4}"/>
          </ac:spMkLst>
        </pc:spChg>
        <pc:spChg chg="del mod topLvl">
          <ac:chgData name="민주 이" userId="4bec468bcfc325e2" providerId="LiveId" clId="{CA0763BF-296D-457C-AC69-7AD945FA69EB}" dt="2023-11-14T09:32:35.505" v="9579" actId="478"/>
          <ac:spMkLst>
            <pc:docMk/>
            <pc:sldMk cId="777306524" sldId="280"/>
            <ac:spMk id="21" creationId="{359B80B5-98CB-7FA1-6547-C353FE5F3D1C}"/>
          </ac:spMkLst>
        </pc:spChg>
        <pc:spChg chg="mod topLvl">
          <ac:chgData name="민주 이" userId="4bec468bcfc325e2" providerId="LiveId" clId="{CA0763BF-296D-457C-AC69-7AD945FA69EB}" dt="2023-11-14T09:32:46.828" v="9585" actId="164"/>
          <ac:spMkLst>
            <pc:docMk/>
            <pc:sldMk cId="777306524" sldId="280"/>
            <ac:spMk id="23" creationId="{26FC31BF-341C-A6C1-CFDC-16544050F398}"/>
          </ac:spMkLst>
        </pc:spChg>
        <pc:spChg chg="mod">
          <ac:chgData name="민주 이" userId="4bec468bcfc325e2" providerId="LiveId" clId="{CA0763BF-296D-457C-AC69-7AD945FA69EB}" dt="2023-11-14T07:15:34.535" v="4854" actId="20577"/>
          <ac:spMkLst>
            <pc:docMk/>
            <pc:sldMk cId="777306524" sldId="280"/>
            <ac:spMk id="25" creationId="{DCC1D852-C2AE-2041-C424-79B3C9299664}"/>
          </ac:spMkLst>
        </pc:spChg>
        <pc:spChg chg="add mod">
          <ac:chgData name="민주 이" userId="4bec468bcfc325e2" providerId="LiveId" clId="{CA0763BF-296D-457C-AC69-7AD945FA69EB}" dt="2023-11-14T09:32:06.310" v="9561" actId="571"/>
          <ac:spMkLst>
            <pc:docMk/>
            <pc:sldMk cId="777306524" sldId="280"/>
            <ac:spMk id="26" creationId="{2A0E32C4-43E2-9A28-95A3-3FD273214EE7}"/>
          </ac:spMkLst>
        </pc:spChg>
        <pc:spChg chg="add mod">
          <ac:chgData name="민주 이" userId="4bec468bcfc325e2" providerId="LiveId" clId="{CA0763BF-296D-457C-AC69-7AD945FA69EB}" dt="2023-11-14T09:32:46.828" v="9585" actId="164"/>
          <ac:spMkLst>
            <pc:docMk/>
            <pc:sldMk cId="777306524" sldId="280"/>
            <ac:spMk id="27" creationId="{9ADB905C-D1CF-2751-CCFA-657127FD4EC0}"/>
          </ac:spMkLst>
        </pc:spChg>
        <pc:spChg chg="add mod">
          <ac:chgData name="민주 이" userId="4bec468bcfc325e2" providerId="LiveId" clId="{CA0763BF-296D-457C-AC69-7AD945FA69EB}" dt="2023-11-14T09:34:29.833" v="9782" actId="1035"/>
          <ac:spMkLst>
            <pc:docMk/>
            <pc:sldMk cId="777306524" sldId="280"/>
            <ac:spMk id="31" creationId="{842A7D1E-248B-E190-1C57-492A432E6968}"/>
          </ac:spMkLst>
        </pc:spChg>
        <pc:spChg chg="add mod">
          <ac:chgData name="민주 이" userId="4bec468bcfc325e2" providerId="LiveId" clId="{CA0763BF-296D-457C-AC69-7AD945FA69EB}" dt="2023-11-14T09:34:25.963" v="9779" actId="1076"/>
          <ac:spMkLst>
            <pc:docMk/>
            <pc:sldMk cId="777306524" sldId="280"/>
            <ac:spMk id="32" creationId="{EC647584-73F6-7F4B-8ABB-C02512ACAF3C}"/>
          </ac:spMkLst>
        </pc:spChg>
        <pc:spChg chg="del topLvl">
          <ac:chgData name="민주 이" userId="4bec468bcfc325e2" providerId="LiveId" clId="{CA0763BF-296D-457C-AC69-7AD945FA69EB}" dt="2023-11-14T07:06:03.579" v="4457" actId="478"/>
          <ac:spMkLst>
            <pc:docMk/>
            <pc:sldMk cId="777306524" sldId="280"/>
            <ac:spMk id="38" creationId="{27569CFD-3B84-2608-47A0-EF71E7E9D5EC}"/>
          </ac:spMkLst>
        </pc:spChg>
        <pc:spChg chg="del mod topLvl">
          <ac:chgData name="민주 이" userId="4bec468bcfc325e2" providerId="LiveId" clId="{CA0763BF-296D-457C-AC69-7AD945FA69EB}" dt="2023-11-14T07:06:05.094" v="4458" actId="478"/>
          <ac:spMkLst>
            <pc:docMk/>
            <pc:sldMk cId="777306524" sldId="280"/>
            <ac:spMk id="39" creationId="{B6A4A4D5-446B-0C42-8DBB-2A974730E992}"/>
          </ac:spMkLst>
        </pc:spChg>
        <pc:spChg chg="del mod topLvl">
          <ac:chgData name="민주 이" userId="4bec468bcfc325e2" providerId="LiveId" clId="{CA0763BF-296D-457C-AC69-7AD945FA69EB}" dt="2023-11-14T07:06:11.481" v="4461" actId="478"/>
          <ac:spMkLst>
            <pc:docMk/>
            <pc:sldMk cId="777306524" sldId="280"/>
            <ac:spMk id="41" creationId="{CDD50E42-C03D-9C89-8677-52C1BA648B74}"/>
          </ac:spMkLst>
        </pc:spChg>
        <pc:spChg chg="mod topLvl">
          <ac:chgData name="민주 이" userId="4bec468bcfc325e2" providerId="LiveId" clId="{CA0763BF-296D-457C-AC69-7AD945FA69EB}" dt="2023-11-14T07:12:55.716" v="4794" actId="165"/>
          <ac:spMkLst>
            <pc:docMk/>
            <pc:sldMk cId="777306524" sldId="280"/>
            <ac:spMk id="45" creationId="{4EC5B4D3-0738-0DD0-6EF4-76BE4381805F}"/>
          </ac:spMkLst>
        </pc:spChg>
        <pc:spChg chg="mod topLvl">
          <ac:chgData name="민주 이" userId="4bec468bcfc325e2" providerId="LiveId" clId="{CA0763BF-296D-457C-AC69-7AD945FA69EB}" dt="2023-11-14T07:13:01.901" v="4796" actId="1076"/>
          <ac:spMkLst>
            <pc:docMk/>
            <pc:sldMk cId="777306524" sldId="280"/>
            <ac:spMk id="46" creationId="{0B8ED9D0-DDCB-E905-3C50-E0CD730F4E77}"/>
          </ac:spMkLst>
        </pc:spChg>
        <pc:grpChg chg="add del mod topLvl">
          <ac:chgData name="민주 이" userId="4bec468bcfc325e2" providerId="LiveId" clId="{CA0763BF-296D-457C-AC69-7AD945FA69EB}" dt="2023-11-14T07:15:36.140" v="4856" actId="478"/>
          <ac:grpSpMkLst>
            <pc:docMk/>
            <pc:sldMk cId="777306524" sldId="280"/>
            <ac:grpSpMk id="4" creationId="{C2093583-35D7-77B0-DE5F-B9CBE49E57AB}"/>
          </ac:grpSpMkLst>
        </pc:grpChg>
        <pc:grpChg chg="add del mod">
          <ac:chgData name="민주 이" userId="4bec468bcfc325e2" providerId="LiveId" clId="{CA0763BF-296D-457C-AC69-7AD945FA69EB}" dt="2023-11-14T07:10:27.748" v="4717" actId="165"/>
          <ac:grpSpMkLst>
            <pc:docMk/>
            <pc:sldMk cId="777306524" sldId="280"/>
            <ac:grpSpMk id="6" creationId="{A99BBB2F-B578-0512-74EE-6726167813EF}"/>
          </ac:grpSpMkLst>
        </pc:grpChg>
        <pc:grpChg chg="add del mod">
          <ac:chgData name="민주 이" userId="4bec468bcfc325e2" providerId="LiveId" clId="{CA0763BF-296D-457C-AC69-7AD945FA69EB}" dt="2023-11-14T07:12:55.716" v="4794" actId="165"/>
          <ac:grpSpMkLst>
            <pc:docMk/>
            <pc:sldMk cId="777306524" sldId="280"/>
            <ac:grpSpMk id="7" creationId="{30138430-DDD1-E4EA-7DF9-B676DA025E6E}"/>
          </ac:grpSpMkLst>
        </pc:grpChg>
        <pc:grpChg chg="add del mod">
          <ac:chgData name="민주 이" userId="4bec468bcfc325e2" providerId="LiveId" clId="{CA0763BF-296D-457C-AC69-7AD945FA69EB}" dt="2023-11-14T07:15:35.830" v="4855" actId="478"/>
          <ac:grpSpMkLst>
            <pc:docMk/>
            <pc:sldMk cId="777306524" sldId="280"/>
            <ac:grpSpMk id="11" creationId="{FDDC3B9D-5C6B-77F6-06B8-62B5C44A40FC}"/>
          </ac:grpSpMkLst>
        </pc:grpChg>
        <pc:grpChg chg="add del mod">
          <ac:chgData name="민주 이" userId="4bec468bcfc325e2" providerId="LiveId" clId="{CA0763BF-296D-457C-AC69-7AD945FA69EB}" dt="2023-11-14T09:32:07.810" v="9562" actId="165"/>
          <ac:grpSpMkLst>
            <pc:docMk/>
            <pc:sldMk cId="777306524" sldId="280"/>
            <ac:grpSpMk id="20" creationId="{13A79BBE-B1DB-13BE-72C2-CDECC836564C}"/>
          </ac:grpSpMkLst>
        </pc:grpChg>
        <pc:grpChg chg="add mod">
          <ac:chgData name="민주 이" userId="4bec468bcfc325e2" providerId="LiveId" clId="{CA0763BF-296D-457C-AC69-7AD945FA69EB}" dt="2023-11-14T09:32:28.030" v="9575" actId="164"/>
          <ac:grpSpMkLst>
            <pc:docMk/>
            <pc:sldMk cId="777306524" sldId="280"/>
            <ac:grpSpMk id="28" creationId="{8C0DE6E9-BF72-DB4D-9897-8CA53BEE10AB}"/>
          </ac:grpSpMkLst>
        </pc:grpChg>
        <pc:grpChg chg="add mod">
          <ac:chgData name="민주 이" userId="4bec468bcfc325e2" providerId="LiveId" clId="{CA0763BF-296D-457C-AC69-7AD945FA69EB}" dt="2023-11-14T09:32:52.349" v="9590" actId="164"/>
          <ac:grpSpMkLst>
            <pc:docMk/>
            <pc:sldMk cId="777306524" sldId="280"/>
            <ac:grpSpMk id="29" creationId="{DA48D0E5-BFDB-D0BA-9D50-D1B0B086FC0A}"/>
          </ac:grpSpMkLst>
        </pc:grpChg>
        <pc:grpChg chg="add mod">
          <ac:chgData name="민주 이" userId="4bec468bcfc325e2" providerId="LiveId" clId="{CA0763BF-296D-457C-AC69-7AD945FA69EB}" dt="2023-11-14T09:34:20.357" v="9777" actId="1076"/>
          <ac:grpSpMkLst>
            <pc:docMk/>
            <pc:sldMk cId="777306524" sldId="280"/>
            <ac:grpSpMk id="30" creationId="{64C4A31B-CAE9-3978-0A0B-97ACDF286D4B}"/>
          </ac:grpSpMkLst>
        </pc:grpChg>
        <pc:grpChg chg="del">
          <ac:chgData name="민주 이" userId="4bec468bcfc325e2" providerId="LiveId" clId="{CA0763BF-296D-457C-AC69-7AD945FA69EB}" dt="2023-11-14T07:06:02.147" v="4455" actId="478"/>
          <ac:grpSpMkLst>
            <pc:docMk/>
            <pc:sldMk cId="777306524" sldId="280"/>
            <ac:grpSpMk id="33" creationId="{65CABD94-AF23-C441-85F8-F6164AE54805}"/>
          </ac:grpSpMkLst>
        </pc:grpChg>
        <pc:grpChg chg="del">
          <ac:chgData name="민주 이" userId="4bec468bcfc325e2" providerId="LiveId" clId="{CA0763BF-296D-457C-AC69-7AD945FA69EB}" dt="2023-11-14T07:06:03.579" v="4457" actId="478"/>
          <ac:grpSpMkLst>
            <pc:docMk/>
            <pc:sldMk cId="777306524" sldId="280"/>
            <ac:grpSpMk id="37" creationId="{EAC7AFE9-97C9-4C58-C7D9-31941ECCAC88}"/>
          </ac:grpSpMkLst>
        </pc:grpChg>
        <pc:grpChg chg="del mod">
          <ac:chgData name="민주 이" userId="4bec468bcfc325e2" providerId="LiveId" clId="{CA0763BF-296D-457C-AC69-7AD945FA69EB}" dt="2023-11-14T07:06:08.953" v="4460" actId="165"/>
          <ac:grpSpMkLst>
            <pc:docMk/>
            <pc:sldMk cId="777306524" sldId="280"/>
            <ac:grpSpMk id="40" creationId="{E31256DF-92FC-1087-E37F-A4E8B646D641}"/>
          </ac:grpSpMkLst>
        </pc:grpChg>
        <pc:grpChg chg="add del mod topLvl">
          <ac:chgData name="민주 이" userId="4bec468bcfc325e2" providerId="LiveId" clId="{CA0763BF-296D-457C-AC69-7AD945FA69EB}" dt="2023-11-14T07:07:17.892" v="4488" actId="165"/>
          <ac:grpSpMkLst>
            <pc:docMk/>
            <pc:sldMk cId="777306524" sldId="280"/>
            <ac:grpSpMk id="42" creationId="{AD222495-B312-97BB-4DDB-C767828916E2}"/>
          </ac:grpSpMkLst>
        </pc:grpChg>
        <pc:grpChg chg="add del mod topLvl">
          <ac:chgData name="민주 이" userId="4bec468bcfc325e2" providerId="LiveId" clId="{CA0763BF-296D-457C-AC69-7AD945FA69EB}" dt="2023-11-14T07:07:25.747" v="4492" actId="165"/>
          <ac:grpSpMkLst>
            <pc:docMk/>
            <pc:sldMk cId="777306524" sldId="280"/>
            <ac:grpSpMk id="43" creationId="{852BFCE2-8B71-735C-2EF0-1A4E57ED59E5}"/>
          </ac:grpSpMkLst>
        </pc:grpChg>
        <pc:picChg chg="add del mod">
          <ac:chgData name="민주 이" userId="4bec468bcfc325e2" providerId="LiveId" clId="{CA0763BF-296D-457C-AC69-7AD945FA69EB}" dt="2023-11-14T07:07:08.304" v="4482" actId="931"/>
          <ac:picMkLst>
            <pc:docMk/>
            <pc:sldMk cId="777306524" sldId="280"/>
            <ac:picMk id="3" creationId="{A0F38C1F-7AE1-07D9-ED11-894D6761B7EC}"/>
          </ac:picMkLst>
        </pc:picChg>
        <pc:picChg chg="add del mod ord topLvl">
          <ac:chgData name="민주 이" userId="4bec468bcfc325e2" providerId="LiveId" clId="{CA0763BF-296D-457C-AC69-7AD945FA69EB}" dt="2023-11-14T07:16:20.807" v="4929" actId="478"/>
          <ac:picMkLst>
            <pc:docMk/>
            <pc:sldMk cId="777306524" sldId="280"/>
            <ac:picMk id="5" creationId="{B46EFEA4-990A-A7B8-C449-44554F364E7F}"/>
          </ac:picMkLst>
        </pc:picChg>
        <pc:picChg chg="add del mod">
          <ac:chgData name="민주 이" userId="4bec468bcfc325e2" providerId="LiveId" clId="{CA0763BF-296D-457C-AC69-7AD945FA69EB}" dt="2023-11-14T09:29:57.230" v="9532" actId="478"/>
          <ac:picMkLst>
            <pc:docMk/>
            <pc:sldMk cId="777306524" sldId="280"/>
            <ac:picMk id="12" creationId="{255C85FD-F760-3E51-9F66-4377FC440C95}"/>
          </ac:picMkLst>
        </pc:picChg>
        <pc:picChg chg="add mod">
          <ac:chgData name="민주 이" userId="4bec468bcfc325e2" providerId="LiveId" clId="{CA0763BF-296D-457C-AC69-7AD945FA69EB}" dt="2023-11-14T07:16:19.213" v="4928" actId="571"/>
          <ac:picMkLst>
            <pc:docMk/>
            <pc:sldMk cId="777306524" sldId="280"/>
            <ac:picMk id="13" creationId="{549C4FE7-6306-179B-858E-02B4ED1ADCF1}"/>
          </ac:picMkLst>
        </pc:picChg>
        <pc:picChg chg="add mod ord">
          <ac:chgData name="민주 이" userId="4bec468bcfc325e2" providerId="LiveId" clId="{CA0763BF-296D-457C-AC69-7AD945FA69EB}" dt="2023-11-14T09:32:52.349" v="9590" actId="164"/>
          <ac:picMkLst>
            <pc:docMk/>
            <pc:sldMk cId="777306524" sldId="280"/>
            <ac:picMk id="15" creationId="{36C2B6C2-AE3A-8E79-BB31-0AC624821F25}"/>
          </ac:picMkLst>
        </pc:picChg>
        <pc:picChg chg="add del mod topLvl">
          <ac:chgData name="민주 이" userId="4bec468bcfc325e2" providerId="LiveId" clId="{CA0763BF-296D-457C-AC69-7AD945FA69EB}" dt="2023-11-14T07:07:24.545" v="4491" actId="478"/>
          <ac:picMkLst>
            <pc:docMk/>
            <pc:sldMk cId="777306524" sldId="280"/>
            <ac:picMk id="44" creationId="{04F06C50-F25D-2345-B3E4-C993C070ACDB}"/>
          </ac:picMkLst>
        </pc:picChg>
      </pc:sldChg>
      <pc:sldChg chg="add del setBg">
        <pc:chgData name="민주 이" userId="4bec468bcfc325e2" providerId="LiveId" clId="{CA0763BF-296D-457C-AC69-7AD945FA69EB}" dt="2023-11-14T07:03:03.238" v="4353"/>
        <pc:sldMkLst>
          <pc:docMk/>
          <pc:sldMk cId="1918380696" sldId="280"/>
        </pc:sldMkLst>
      </pc:sldChg>
      <pc:sldChg chg="new del">
        <pc:chgData name="민주 이" userId="4bec468bcfc325e2" providerId="LiveId" clId="{CA0763BF-296D-457C-AC69-7AD945FA69EB}" dt="2023-11-14T07:03:52.913" v="4414" actId="680"/>
        <pc:sldMkLst>
          <pc:docMk/>
          <pc:sldMk cId="3636090557" sldId="280"/>
        </pc:sldMkLst>
      </pc:sldChg>
      <pc:sldChg chg="addSp delSp modSp add mod">
        <pc:chgData name="민주 이" userId="4bec468bcfc325e2" providerId="LiveId" clId="{CA0763BF-296D-457C-AC69-7AD945FA69EB}" dt="2023-11-14T16:08:08.931" v="16984" actId="20577"/>
        <pc:sldMkLst>
          <pc:docMk/>
          <pc:sldMk cId="638559097" sldId="281"/>
        </pc:sldMkLst>
        <pc:spChg chg="add mod">
          <ac:chgData name="민주 이" userId="4bec468bcfc325e2" providerId="LiveId" clId="{CA0763BF-296D-457C-AC69-7AD945FA69EB}" dt="2023-11-14T11:18:57.523" v="12714" actId="1076"/>
          <ac:spMkLst>
            <pc:docMk/>
            <pc:sldMk cId="638559097" sldId="281"/>
            <ac:spMk id="3" creationId="{681A0419-83D6-143B-82A0-38DFEA79C8CD}"/>
          </ac:spMkLst>
        </pc:spChg>
        <pc:spChg chg="add mod">
          <ac:chgData name="민주 이" userId="4bec468bcfc325e2" providerId="LiveId" clId="{CA0763BF-296D-457C-AC69-7AD945FA69EB}" dt="2023-11-14T11:21:39.891" v="12903" actId="2710"/>
          <ac:spMkLst>
            <pc:docMk/>
            <pc:sldMk cId="638559097" sldId="281"/>
            <ac:spMk id="6" creationId="{C5655AE8-8A6A-B8F1-D9C7-F259DB567B73}"/>
          </ac:spMkLst>
        </pc:spChg>
        <pc:spChg chg="add del mod">
          <ac:chgData name="민주 이" userId="4bec468bcfc325e2" providerId="LiveId" clId="{CA0763BF-296D-457C-AC69-7AD945FA69EB}" dt="2023-11-14T11:21:45.646" v="12904" actId="478"/>
          <ac:spMkLst>
            <pc:docMk/>
            <pc:sldMk cId="638559097" sldId="281"/>
            <ac:spMk id="7" creationId="{DB53B360-FB8D-7CFE-AFF4-76E2252FF7E9}"/>
          </ac:spMkLst>
        </pc:spChg>
        <pc:spChg chg="add mod">
          <ac:chgData name="민주 이" userId="4bec468bcfc325e2" providerId="LiveId" clId="{CA0763BF-296D-457C-AC69-7AD945FA69EB}" dt="2023-11-14T11:22:34.290" v="13027" actId="1035"/>
          <ac:spMkLst>
            <pc:docMk/>
            <pc:sldMk cId="638559097" sldId="281"/>
            <ac:spMk id="12" creationId="{ADC117D9-B26E-5C30-C1A1-4BC4A5344D6D}"/>
          </ac:spMkLst>
        </pc:spChg>
        <pc:spChg chg="mod">
          <ac:chgData name="민주 이" userId="4bec468bcfc325e2" providerId="LiveId" clId="{CA0763BF-296D-457C-AC69-7AD945FA69EB}" dt="2023-11-14T11:19:18.682" v="12738" actId="571"/>
          <ac:spMkLst>
            <pc:docMk/>
            <pc:sldMk cId="638559097" sldId="281"/>
            <ac:spMk id="14" creationId="{A2E63F8F-D902-EB05-9E14-A14D8249A9CA}"/>
          </ac:spMkLst>
        </pc:spChg>
        <pc:spChg chg="mod">
          <ac:chgData name="민주 이" userId="4bec468bcfc325e2" providerId="LiveId" clId="{CA0763BF-296D-457C-AC69-7AD945FA69EB}" dt="2023-11-14T11:19:18.682" v="12738" actId="571"/>
          <ac:spMkLst>
            <pc:docMk/>
            <pc:sldMk cId="638559097" sldId="281"/>
            <ac:spMk id="15" creationId="{3239EA39-91E6-EE33-C423-9009C815D8D1}"/>
          </ac:spMkLst>
        </pc:spChg>
        <pc:spChg chg="add mod">
          <ac:chgData name="민주 이" userId="4bec468bcfc325e2" providerId="LiveId" clId="{CA0763BF-296D-457C-AC69-7AD945FA69EB}" dt="2023-11-14T11:19:18.682" v="12738" actId="571"/>
          <ac:spMkLst>
            <pc:docMk/>
            <pc:sldMk cId="638559097" sldId="281"/>
            <ac:spMk id="17" creationId="{C35C4E9A-AB61-7270-6C25-A2C718AF27DC}"/>
          </ac:spMkLst>
        </pc:spChg>
        <pc:spChg chg="mod">
          <ac:chgData name="민주 이" userId="4bec468bcfc325e2" providerId="LiveId" clId="{CA0763BF-296D-457C-AC69-7AD945FA69EB}" dt="2023-11-14T11:20:25.108" v="12839" actId="20577"/>
          <ac:spMkLst>
            <pc:docMk/>
            <pc:sldMk cId="638559097" sldId="281"/>
            <ac:spMk id="18" creationId="{4196B081-B332-DA80-2CA5-CFB7B421BEF4}"/>
          </ac:spMkLst>
        </pc:spChg>
        <pc:spChg chg="mod">
          <ac:chgData name="민주 이" userId="4bec468bcfc325e2" providerId="LiveId" clId="{CA0763BF-296D-457C-AC69-7AD945FA69EB}" dt="2023-11-14T11:19:29.165" v="12741"/>
          <ac:spMkLst>
            <pc:docMk/>
            <pc:sldMk cId="638559097" sldId="281"/>
            <ac:spMk id="21" creationId="{79B216F2-E8C4-4A8B-4809-FC87289F38D5}"/>
          </ac:spMkLst>
        </pc:spChg>
        <pc:spChg chg="mod">
          <ac:chgData name="민주 이" userId="4bec468bcfc325e2" providerId="LiveId" clId="{CA0763BF-296D-457C-AC69-7AD945FA69EB}" dt="2023-11-14T11:19:29.165" v="12741"/>
          <ac:spMkLst>
            <pc:docMk/>
            <pc:sldMk cId="638559097" sldId="281"/>
            <ac:spMk id="23" creationId="{7296FAAB-B530-BABB-1716-F647509E48A0}"/>
          </ac:spMkLst>
        </pc:spChg>
        <pc:spChg chg="add mod">
          <ac:chgData name="민주 이" userId="4bec468bcfc325e2" providerId="LiveId" clId="{CA0763BF-296D-457C-AC69-7AD945FA69EB}" dt="2023-11-14T16:08:08.931" v="16984" actId="20577"/>
          <ac:spMkLst>
            <pc:docMk/>
            <pc:sldMk cId="638559097" sldId="281"/>
            <ac:spMk id="26" creationId="{230D7399-6E74-D084-2C48-5D6808CF2B08}"/>
          </ac:spMkLst>
        </pc:spChg>
        <pc:grpChg chg="add mod">
          <ac:chgData name="민주 이" userId="4bec468bcfc325e2" providerId="LiveId" clId="{CA0763BF-296D-457C-AC69-7AD945FA69EB}" dt="2023-11-14T11:20:37.350" v="12842" actId="1076"/>
          <ac:grpSpMkLst>
            <pc:docMk/>
            <pc:sldMk cId="638559097" sldId="281"/>
            <ac:grpSpMk id="2" creationId="{53394D33-E053-EBC2-712F-819DD33AD2C7}"/>
          </ac:grpSpMkLst>
        </pc:grpChg>
        <pc:grpChg chg="add del mod">
          <ac:chgData name="민주 이" userId="4bec468bcfc325e2" providerId="LiveId" clId="{CA0763BF-296D-457C-AC69-7AD945FA69EB}" dt="2023-11-14T11:19:27.664" v="12740" actId="21"/>
          <ac:grpSpMkLst>
            <pc:docMk/>
            <pc:sldMk cId="638559097" sldId="281"/>
            <ac:grpSpMk id="4" creationId="{C2093583-35D7-77B0-DE5F-B9CBE49E57AB}"/>
          </ac:grpSpMkLst>
        </pc:grpChg>
        <pc:grpChg chg="del mod">
          <ac:chgData name="민주 이" userId="4bec468bcfc325e2" providerId="LiveId" clId="{CA0763BF-296D-457C-AC69-7AD945FA69EB}" dt="2023-11-14T11:19:14.378" v="12736" actId="21"/>
          <ac:grpSpMkLst>
            <pc:docMk/>
            <pc:sldMk cId="638559097" sldId="281"/>
            <ac:grpSpMk id="11" creationId="{FDDC3B9D-5C6B-77F6-06B8-62B5C44A40FC}"/>
          </ac:grpSpMkLst>
        </pc:grpChg>
        <pc:grpChg chg="add mod">
          <ac:chgData name="민주 이" userId="4bec468bcfc325e2" providerId="LiveId" clId="{CA0763BF-296D-457C-AC69-7AD945FA69EB}" dt="2023-11-14T11:19:18.682" v="12738" actId="571"/>
          <ac:grpSpMkLst>
            <pc:docMk/>
            <pc:sldMk cId="638559097" sldId="281"/>
            <ac:grpSpMk id="13" creationId="{E1C17DD8-846A-9299-417B-EB2CE54EC881}"/>
          </ac:grpSpMkLst>
        </pc:grpChg>
        <pc:grpChg chg="add mod ord">
          <ac:chgData name="민주 이" userId="4bec468bcfc325e2" providerId="LiveId" clId="{CA0763BF-296D-457C-AC69-7AD945FA69EB}" dt="2023-11-14T11:22:34.290" v="13027" actId="1035"/>
          <ac:grpSpMkLst>
            <pc:docMk/>
            <pc:sldMk cId="638559097" sldId="281"/>
            <ac:grpSpMk id="20" creationId="{9FA51FF7-C62B-BE58-67E6-B6D87E8D89FD}"/>
          </ac:grpSpMkLst>
        </pc:grpChg>
        <pc:picChg chg="mod">
          <ac:chgData name="민주 이" userId="4bec468bcfc325e2" providerId="LiveId" clId="{CA0763BF-296D-457C-AC69-7AD945FA69EB}" dt="2023-11-14T11:15:36.802" v="12391" actId="164"/>
          <ac:picMkLst>
            <pc:docMk/>
            <pc:sldMk cId="638559097" sldId="281"/>
            <ac:picMk id="5" creationId="{B46EFEA4-990A-A7B8-C449-44554F364E7F}"/>
          </ac:picMkLst>
        </pc:picChg>
      </pc:sldChg>
      <pc:sldChg chg="addSp modSp add del mod">
        <pc:chgData name="민주 이" userId="4bec468bcfc325e2" providerId="LiveId" clId="{CA0763BF-296D-457C-AC69-7AD945FA69EB}" dt="2023-11-14T09:29:05.128" v="9526" actId="47"/>
        <pc:sldMkLst>
          <pc:docMk/>
          <pc:sldMk cId="268818489" sldId="282"/>
        </pc:sldMkLst>
        <pc:spChg chg="add mod">
          <ac:chgData name="민주 이" userId="4bec468bcfc325e2" providerId="LiveId" clId="{CA0763BF-296D-457C-AC69-7AD945FA69EB}" dt="2023-11-14T07:19:09.874" v="4940" actId="1076"/>
          <ac:spMkLst>
            <pc:docMk/>
            <pc:sldMk cId="268818489" sldId="282"/>
            <ac:spMk id="2" creationId="{A7F8CC0E-D8C8-1E5B-B9F2-9448EC6BCBA0}"/>
          </ac:spMkLst>
        </pc:spChg>
        <pc:picChg chg="add mod">
          <ac:chgData name="민주 이" userId="4bec468bcfc325e2" providerId="LiveId" clId="{CA0763BF-296D-457C-AC69-7AD945FA69EB}" dt="2023-11-14T07:20:06.858" v="4944" actId="12789"/>
          <ac:picMkLst>
            <pc:docMk/>
            <pc:sldMk cId="268818489" sldId="282"/>
            <ac:picMk id="3" creationId="{1B3A37E9-A5BD-8F15-E38B-0F637FC71B36}"/>
          </ac:picMkLst>
        </pc:picChg>
      </pc:sldChg>
      <pc:sldChg chg="addSp modSp add mod modTransition">
        <pc:chgData name="민주 이" userId="4bec468bcfc325e2" providerId="LiveId" clId="{CA0763BF-296D-457C-AC69-7AD945FA69EB}" dt="2023-11-14T15:19:20.398" v="16697"/>
        <pc:sldMkLst>
          <pc:docMk/>
          <pc:sldMk cId="2727169954" sldId="283"/>
        </pc:sldMkLst>
        <pc:spChg chg="add mod">
          <ac:chgData name="민주 이" userId="4bec468bcfc325e2" providerId="LiveId" clId="{CA0763BF-296D-457C-AC69-7AD945FA69EB}" dt="2023-11-14T07:21:16.506" v="4948"/>
          <ac:spMkLst>
            <pc:docMk/>
            <pc:sldMk cId="2727169954" sldId="283"/>
            <ac:spMk id="3" creationId="{0C77670A-0810-6B70-5017-621F90753E05}"/>
          </ac:spMkLst>
        </pc:spChg>
        <pc:spChg chg="add mod">
          <ac:chgData name="민주 이" userId="4bec468bcfc325e2" providerId="LiveId" clId="{CA0763BF-296D-457C-AC69-7AD945FA69EB}" dt="2023-11-14T07:21:57.479" v="4987" actId="20577"/>
          <ac:spMkLst>
            <pc:docMk/>
            <pc:sldMk cId="2727169954" sldId="283"/>
            <ac:spMk id="6" creationId="{32355BAE-58AB-BF0F-33F6-329986C70665}"/>
          </ac:spMkLst>
        </pc:spChg>
      </pc:sldChg>
      <pc:sldChg chg="addSp delSp modSp add mod ord">
        <pc:chgData name="민주 이" userId="4bec468bcfc325e2" providerId="LiveId" clId="{CA0763BF-296D-457C-AC69-7AD945FA69EB}" dt="2023-11-14T09:38:00.142" v="9848" actId="1076"/>
        <pc:sldMkLst>
          <pc:docMk/>
          <pc:sldMk cId="2350809119" sldId="284"/>
        </pc:sldMkLst>
        <pc:spChg chg="mod">
          <ac:chgData name="민주 이" userId="4bec468bcfc325e2" providerId="LiveId" clId="{CA0763BF-296D-457C-AC69-7AD945FA69EB}" dt="2023-11-14T07:22:50.267" v="5063"/>
          <ac:spMkLst>
            <pc:docMk/>
            <pc:sldMk cId="2350809119" sldId="284"/>
            <ac:spMk id="3" creationId="{658A8785-F431-EB0E-1E7B-757C220BE41F}"/>
          </ac:spMkLst>
        </pc:spChg>
        <pc:spChg chg="mod">
          <ac:chgData name="민주 이" userId="4bec468bcfc325e2" providerId="LiveId" clId="{CA0763BF-296D-457C-AC69-7AD945FA69EB}" dt="2023-11-14T07:22:50.267" v="5063"/>
          <ac:spMkLst>
            <pc:docMk/>
            <pc:sldMk cId="2350809119" sldId="284"/>
            <ac:spMk id="6" creationId="{85E85FA7-56E1-BB10-A808-8FD176F02EFD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7" creationId="{5043CF6A-70C1-6D07-99E8-0E91B3B12F46}"/>
          </ac:spMkLst>
        </pc:spChg>
        <pc:spChg chg="mod">
          <ac:chgData name="민주 이" userId="4bec468bcfc325e2" providerId="LiveId" clId="{CA0763BF-296D-457C-AC69-7AD945FA69EB}" dt="2023-11-14T07:22:12.689" v="5031" actId="20577"/>
          <ac:spMkLst>
            <pc:docMk/>
            <pc:sldMk cId="2350809119" sldId="284"/>
            <ac:spMk id="10" creationId="{FF682F7C-10E6-5792-7054-D38DA6FE5882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14" creationId="{624697A7-1351-30DD-2259-614029F7975B}"/>
          </ac:spMkLst>
        </pc:spChg>
        <pc:spChg chg="mod">
          <ac:chgData name="민주 이" userId="4bec468bcfc325e2" providerId="LiveId" clId="{CA0763BF-296D-457C-AC69-7AD945FA69EB}" dt="2023-11-14T07:26:02.673" v="5127" actId="571"/>
          <ac:spMkLst>
            <pc:docMk/>
            <pc:sldMk cId="2350809119" sldId="284"/>
            <ac:spMk id="17" creationId="{01037F8F-A441-7EE8-B379-8A1867F6AFA9}"/>
          </ac:spMkLst>
        </pc:spChg>
        <pc:spChg chg="del mod">
          <ac:chgData name="민주 이" userId="4bec468bcfc325e2" providerId="LiveId" clId="{CA0763BF-296D-457C-AC69-7AD945FA69EB}" dt="2023-11-14T07:22:32.486" v="5058" actId="478"/>
          <ac:spMkLst>
            <pc:docMk/>
            <pc:sldMk cId="2350809119" sldId="284"/>
            <ac:spMk id="18" creationId="{4196B081-B332-DA80-2CA5-CFB7B421BEF4}"/>
          </ac:spMkLst>
        </pc:spChg>
        <pc:spChg chg="mod">
          <ac:chgData name="민주 이" userId="4bec468bcfc325e2" providerId="LiveId" clId="{CA0763BF-296D-457C-AC69-7AD945FA69EB}" dt="2023-11-14T07:26:02.673" v="5127" actId="571"/>
          <ac:spMkLst>
            <pc:docMk/>
            <pc:sldMk cId="2350809119" sldId="284"/>
            <ac:spMk id="20" creationId="{980E6EED-D6D7-6699-13FC-C22634D94BAE}"/>
          </ac:spMkLst>
        </pc:spChg>
        <pc:spChg chg="add del mod">
          <ac:chgData name="민주 이" userId="4bec468bcfc325e2" providerId="LiveId" clId="{CA0763BF-296D-457C-AC69-7AD945FA69EB}" dt="2023-11-14T07:26:04.127" v="5128" actId="478"/>
          <ac:spMkLst>
            <pc:docMk/>
            <pc:sldMk cId="2350809119" sldId="284"/>
            <ac:spMk id="21" creationId="{F21CFD79-F7C3-1C8D-66D5-B9BC22394E78}"/>
          </ac:spMkLst>
        </pc:spChg>
        <pc:spChg chg="add del mod">
          <ac:chgData name="민주 이" userId="4bec468bcfc325e2" providerId="LiveId" clId="{CA0763BF-296D-457C-AC69-7AD945FA69EB}" dt="2023-11-14T07:26:13.811" v="5134" actId="478"/>
          <ac:spMkLst>
            <pc:docMk/>
            <pc:sldMk cId="2350809119" sldId="284"/>
            <ac:spMk id="23" creationId="{F01AC550-CF23-FF3F-3CA6-08972A91A13E}"/>
          </ac:spMkLst>
        </pc:spChg>
        <pc:spChg chg="mod">
          <ac:chgData name="민주 이" userId="4bec468bcfc325e2" providerId="LiveId" clId="{CA0763BF-296D-457C-AC69-7AD945FA69EB}" dt="2023-11-14T07:22:15.799" v="5054" actId="20577"/>
          <ac:spMkLst>
            <pc:docMk/>
            <pc:sldMk cId="2350809119" sldId="284"/>
            <ac:spMk id="25" creationId="{DCC1D852-C2AE-2041-C424-79B3C9299664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26" creationId="{753F21CC-8BE4-E4E1-DA2C-5F0BF12FD407}"/>
          </ac:spMkLst>
        </pc:spChg>
        <pc:spChg chg="mod">
          <ac:chgData name="민주 이" userId="4bec468bcfc325e2" providerId="LiveId" clId="{CA0763BF-296D-457C-AC69-7AD945FA69EB}" dt="2023-11-14T07:26:15.181" v="5135" actId="571"/>
          <ac:spMkLst>
            <pc:docMk/>
            <pc:sldMk cId="2350809119" sldId="284"/>
            <ac:spMk id="28" creationId="{99A9C899-1E41-25FE-466B-9A945A7AD7F6}"/>
          </ac:spMkLst>
        </pc:spChg>
        <pc:spChg chg="mod">
          <ac:chgData name="민주 이" userId="4bec468bcfc325e2" providerId="LiveId" clId="{CA0763BF-296D-457C-AC69-7AD945FA69EB}" dt="2023-11-14T07:26:15.181" v="5135" actId="571"/>
          <ac:spMkLst>
            <pc:docMk/>
            <pc:sldMk cId="2350809119" sldId="284"/>
            <ac:spMk id="29" creationId="{CCB46730-D83D-A12B-30F6-0F690DC8E10A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30" creationId="{8D798A84-90C7-754D-8D9F-AEB961A54D22}"/>
          </ac:spMkLst>
        </pc:spChg>
        <pc:spChg chg="add mod">
          <ac:chgData name="민주 이" userId="4bec468bcfc325e2" providerId="LiveId" clId="{CA0763BF-296D-457C-AC69-7AD945FA69EB}" dt="2023-11-14T09:38:00.142" v="9848" actId="1076"/>
          <ac:spMkLst>
            <pc:docMk/>
            <pc:sldMk cId="2350809119" sldId="284"/>
            <ac:spMk id="37" creationId="{64C88BA2-BE0F-D9B1-5B43-A5E1DE93CD37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38" creationId="{24DCEFA3-4C7C-9B6A-7668-F843F718444C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39" creationId="{9E8AA92A-7419-34C9-EB51-94AD257F347C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42" creationId="{5191EE2B-EA78-69B0-DC72-28D6510258C5}"/>
          </ac:spMkLst>
        </pc:spChg>
        <pc:spChg chg="add mod">
          <ac:chgData name="민주 이" userId="4bec468bcfc325e2" providerId="LiveId" clId="{CA0763BF-296D-457C-AC69-7AD945FA69EB}" dt="2023-11-14T08:03:44.707" v="5376" actId="571"/>
          <ac:spMkLst>
            <pc:docMk/>
            <pc:sldMk cId="2350809119" sldId="284"/>
            <ac:spMk id="47" creationId="{0B2E0C10-17CE-D308-4AE1-A95E30862AC7}"/>
          </ac:spMkLst>
        </pc:spChg>
        <pc:spChg chg="add mod">
          <ac:chgData name="민주 이" userId="4bec468bcfc325e2" providerId="LiveId" clId="{CA0763BF-296D-457C-AC69-7AD945FA69EB}" dt="2023-11-14T08:04:32.905" v="5405" actId="1076"/>
          <ac:spMkLst>
            <pc:docMk/>
            <pc:sldMk cId="2350809119" sldId="284"/>
            <ac:spMk id="48" creationId="{503C5635-5D0B-2159-0739-A9D6B0659B00}"/>
          </ac:spMkLst>
        </pc:spChg>
        <pc:spChg chg="add mod">
          <ac:chgData name="민주 이" userId="4bec468bcfc325e2" providerId="LiveId" clId="{CA0763BF-296D-457C-AC69-7AD945FA69EB}" dt="2023-11-14T08:04:28.426" v="5404" actId="571"/>
          <ac:spMkLst>
            <pc:docMk/>
            <pc:sldMk cId="2350809119" sldId="284"/>
            <ac:spMk id="49" creationId="{74B2C7B9-8F93-A978-91D0-A5643225D953}"/>
          </ac:spMkLst>
        </pc:spChg>
        <pc:grpChg chg="add mod">
          <ac:chgData name="민주 이" userId="4bec468bcfc325e2" providerId="LiveId" clId="{CA0763BF-296D-457C-AC69-7AD945FA69EB}" dt="2023-11-14T08:01:40.744" v="5359" actId="1076"/>
          <ac:grpSpMkLst>
            <pc:docMk/>
            <pc:sldMk cId="2350809119" sldId="284"/>
            <ac:grpSpMk id="2" creationId="{872D7C1A-69E6-EDF4-1403-F873B4013A05}"/>
          </ac:grpSpMkLst>
        </pc:grpChg>
        <pc:grpChg chg="del">
          <ac:chgData name="민주 이" userId="4bec468bcfc325e2" providerId="LiveId" clId="{CA0763BF-296D-457C-AC69-7AD945FA69EB}" dt="2023-11-14T07:22:34.823" v="5059" actId="478"/>
          <ac:grpSpMkLst>
            <pc:docMk/>
            <pc:sldMk cId="2350809119" sldId="284"/>
            <ac:grpSpMk id="4" creationId="{C2093583-35D7-77B0-DE5F-B9CBE49E57AB}"/>
          </ac:grpSpMkLst>
        </pc:grpChg>
        <pc:grpChg chg="del">
          <ac:chgData name="민주 이" userId="4bec468bcfc325e2" providerId="LiveId" clId="{CA0763BF-296D-457C-AC69-7AD945FA69EB}" dt="2023-11-14T07:22:35.229" v="5060" actId="478"/>
          <ac:grpSpMkLst>
            <pc:docMk/>
            <pc:sldMk cId="2350809119" sldId="284"/>
            <ac:grpSpMk id="11" creationId="{FDDC3B9D-5C6B-77F6-06B8-62B5C44A40FC}"/>
          </ac:grpSpMkLst>
        </pc:grpChg>
        <pc:grpChg chg="add mod">
          <ac:chgData name="민주 이" userId="4bec468bcfc325e2" providerId="LiveId" clId="{CA0763BF-296D-457C-AC69-7AD945FA69EB}" dt="2023-11-14T08:14:58.584" v="5434" actId="12789"/>
          <ac:grpSpMkLst>
            <pc:docMk/>
            <pc:sldMk cId="2350809119" sldId="284"/>
            <ac:grpSpMk id="15" creationId="{66D20B59-A4A8-7464-AD8C-91E7F8084898}"/>
          </ac:grpSpMkLst>
        </pc:grpChg>
        <pc:grpChg chg="add mod">
          <ac:chgData name="민주 이" userId="4bec468bcfc325e2" providerId="LiveId" clId="{CA0763BF-296D-457C-AC69-7AD945FA69EB}" dt="2023-11-14T08:03:49.163" v="5378" actId="12789"/>
          <ac:grpSpMkLst>
            <pc:docMk/>
            <pc:sldMk cId="2350809119" sldId="284"/>
            <ac:grpSpMk id="27" creationId="{7054908B-DF9F-13DF-1FDB-0A1CE35B61E2}"/>
          </ac:grpSpMkLst>
        </pc:grpChg>
        <pc:picChg chg="del">
          <ac:chgData name="민주 이" userId="4bec468bcfc325e2" providerId="LiveId" clId="{CA0763BF-296D-457C-AC69-7AD945FA69EB}" dt="2023-11-14T07:22:30.682" v="5055" actId="478"/>
          <ac:picMkLst>
            <pc:docMk/>
            <pc:sldMk cId="2350809119" sldId="284"/>
            <ac:picMk id="5" creationId="{B46EFEA4-990A-A7B8-C449-44554F364E7F}"/>
          </ac:picMkLst>
        </pc:picChg>
        <pc:picChg chg="add mod">
          <ac:chgData name="민주 이" userId="4bec468bcfc325e2" providerId="LiveId" clId="{CA0763BF-296D-457C-AC69-7AD945FA69EB}" dt="2023-11-14T08:01:40.744" v="5359" actId="1076"/>
          <ac:picMkLst>
            <pc:docMk/>
            <pc:sldMk cId="2350809119" sldId="284"/>
            <ac:picMk id="13" creationId="{27C77ADB-6F2F-3A06-EF87-72A6E44214E9}"/>
          </ac:picMkLst>
        </pc:picChg>
        <pc:picChg chg="add mod">
          <ac:chgData name="민주 이" userId="4bec468bcfc325e2" providerId="LiveId" clId="{CA0763BF-296D-457C-AC69-7AD945FA69EB}" dt="2023-11-14T08:01:40.744" v="5359" actId="1076"/>
          <ac:picMkLst>
            <pc:docMk/>
            <pc:sldMk cId="2350809119" sldId="284"/>
            <ac:picMk id="32" creationId="{C639C3EA-F0FA-1F58-F752-B7329E86690A}"/>
          </ac:picMkLst>
        </pc:picChg>
        <pc:picChg chg="add mod">
          <ac:chgData name="민주 이" userId="4bec468bcfc325e2" providerId="LiveId" clId="{CA0763BF-296D-457C-AC69-7AD945FA69EB}" dt="2023-11-14T08:01:40.744" v="5359" actId="1076"/>
          <ac:picMkLst>
            <pc:docMk/>
            <pc:sldMk cId="2350809119" sldId="284"/>
            <ac:picMk id="34" creationId="{51A23CE0-743A-5FAD-1078-924A6C4E43D9}"/>
          </ac:picMkLst>
        </pc:picChg>
        <pc:picChg chg="add del mod">
          <ac:chgData name="민주 이" userId="4bec468bcfc325e2" providerId="LiveId" clId="{CA0763BF-296D-457C-AC69-7AD945FA69EB}" dt="2023-11-14T08:14:40.945" v="5420" actId="478"/>
          <ac:picMkLst>
            <pc:docMk/>
            <pc:sldMk cId="2350809119" sldId="284"/>
            <ac:picMk id="36" creationId="{597E2A44-1175-CDDE-9B1A-C2B4CE37D544}"/>
          </ac:picMkLst>
        </pc:picChg>
        <pc:picChg chg="add mod">
          <ac:chgData name="민주 이" userId="4bec468bcfc325e2" providerId="LiveId" clId="{CA0763BF-296D-457C-AC69-7AD945FA69EB}" dt="2023-11-14T08:01:40.744" v="5359" actId="1076"/>
          <ac:picMkLst>
            <pc:docMk/>
            <pc:sldMk cId="2350809119" sldId="284"/>
            <ac:picMk id="41" creationId="{AE59A572-9CB7-9D95-478D-90FBA053E83F}"/>
          </ac:picMkLst>
        </pc:picChg>
        <pc:picChg chg="add mod">
          <ac:chgData name="민주 이" userId="4bec468bcfc325e2" providerId="LiveId" clId="{CA0763BF-296D-457C-AC69-7AD945FA69EB}" dt="2023-11-14T08:03:52.466" v="5388" actId="1037"/>
          <ac:picMkLst>
            <pc:docMk/>
            <pc:sldMk cId="2350809119" sldId="284"/>
            <ac:picMk id="44" creationId="{03ED04D4-1AC0-309C-499D-4326BC992D17}"/>
          </ac:picMkLst>
        </pc:picChg>
        <pc:picChg chg="add mod">
          <ac:chgData name="민주 이" userId="4bec468bcfc325e2" providerId="LiveId" clId="{CA0763BF-296D-457C-AC69-7AD945FA69EB}" dt="2023-11-14T08:14:58.584" v="5434" actId="12789"/>
          <ac:picMkLst>
            <pc:docMk/>
            <pc:sldMk cId="2350809119" sldId="284"/>
            <ac:picMk id="51" creationId="{E8339889-69DE-0306-A3CE-199A38E3D6B0}"/>
          </ac:picMkLst>
        </pc:picChg>
      </pc:sldChg>
      <pc:sldChg chg="delSp modSp add del mod">
        <pc:chgData name="민주 이" userId="4bec468bcfc325e2" providerId="LiveId" clId="{CA0763BF-296D-457C-AC69-7AD945FA69EB}" dt="2023-11-14T08:41:05.827" v="6306" actId="47"/>
        <pc:sldMkLst>
          <pc:docMk/>
          <pc:sldMk cId="2033541662" sldId="285"/>
        </pc:sldMkLst>
        <pc:spChg chg="mod">
          <ac:chgData name="민주 이" userId="4bec468bcfc325e2" providerId="LiveId" clId="{CA0763BF-296D-457C-AC69-7AD945FA69EB}" dt="2023-11-14T08:40:55.873" v="6304" actId="1076"/>
          <ac:spMkLst>
            <pc:docMk/>
            <pc:sldMk cId="2033541662" sldId="285"/>
            <ac:spMk id="17" creationId="{98D4D90F-EE8C-3912-8FC5-F23849D22008}"/>
          </ac:spMkLst>
        </pc:spChg>
        <pc:spChg chg="del">
          <ac:chgData name="민주 이" userId="4bec468bcfc325e2" providerId="LiveId" clId="{CA0763BF-296D-457C-AC69-7AD945FA69EB}" dt="2023-11-14T08:40:09.984" v="6242" actId="478"/>
          <ac:spMkLst>
            <pc:docMk/>
            <pc:sldMk cId="2033541662" sldId="285"/>
            <ac:spMk id="22" creationId="{60B373C9-A38C-FCE3-1D03-0D1892365EBF}"/>
          </ac:spMkLst>
        </pc:spChg>
      </pc:sldChg>
      <pc:sldChg chg="addSp modSp add mod ord">
        <pc:chgData name="민주 이" userId="4bec468bcfc325e2" providerId="LiveId" clId="{CA0763BF-296D-457C-AC69-7AD945FA69EB}" dt="2023-11-14T08:48:25.829" v="6751" actId="20577"/>
        <pc:sldMkLst>
          <pc:docMk/>
          <pc:sldMk cId="735964452" sldId="286"/>
        </pc:sldMkLst>
        <pc:spChg chg="add mod">
          <ac:chgData name="민주 이" userId="4bec468bcfc325e2" providerId="LiveId" clId="{CA0763BF-296D-457C-AC69-7AD945FA69EB}" dt="2023-11-14T08:42:22.599" v="6409" actId="20577"/>
          <ac:spMkLst>
            <pc:docMk/>
            <pc:sldMk cId="735964452" sldId="286"/>
            <ac:spMk id="7" creationId="{B47BB57A-535A-DA3B-1486-920BB2F90949}"/>
          </ac:spMkLst>
        </pc:spChg>
        <pc:spChg chg="mod">
          <ac:chgData name="민주 이" userId="4bec468bcfc325e2" providerId="LiveId" clId="{CA0763BF-296D-457C-AC69-7AD945FA69EB}" dt="2023-11-14T08:41:31.584" v="6317" actId="552"/>
          <ac:spMkLst>
            <pc:docMk/>
            <pc:sldMk cId="735964452" sldId="286"/>
            <ac:spMk id="17" creationId="{98D4D90F-EE8C-3912-8FC5-F23849D22008}"/>
          </ac:spMkLst>
        </pc:spChg>
        <pc:spChg chg="mod">
          <ac:chgData name="민주 이" userId="4bec468bcfc325e2" providerId="LiveId" clId="{CA0763BF-296D-457C-AC69-7AD945FA69EB}" dt="2023-11-14T08:48:25.829" v="6751" actId="20577"/>
          <ac:spMkLst>
            <pc:docMk/>
            <pc:sldMk cId="735964452" sldId="286"/>
            <ac:spMk id="33" creationId="{ABCE959B-571D-E9BC-E1CD-9B832989E639}"/>
          </ac:spMkLst>
        </pc:spChg>
      </pc:sldChg>
      <pc:sldChg chg="addSp delSp modSp add mod">
        <pc:chgData name="민주 이" userId="4bec468bcfc325e2" providerId="LiveId" clId="{CA0763BF-296D-457C-AC69-7AD945FA69EB}" dt="2023-11-14T08:48:36.552" v="6757" actId="478"/>
        <pc:sldMkLst>
          <pc:docMk/>
          <pc:sldMk cId="1612029375" sldId="287"/>
        </pc:sldMkLst>
        <pc:spChg chg="add mod ord">
          <ac:chgData name="민주 이" userId="4bec468bcfc325e2" providerId="LiveId" clId="{CA0763BF-296D-457C-AC69-7AD945FA69EB}" dt="2023-11-14T08:44:54.142" v="6451" actId="167"/>
          <ac:spMkLst>
            <pc:docMk/>
            <pc:sldMk cId="1612029375" sldId="287"/>
            <ac:spMk id="8" creationId="{52EBE4BB-349A-D78A-C3D3-2046A823172F}"/>
          </ac:spMkLst>
        </pc:spChg>
        <pc:spChg chg="mod">
          <ac:chgData name="민주 이" userId="4bec468bcfc325e2" providerId="LiveId" clId="{CA0763BF-296D-457C-AC69-7AD945FA69EB}" dt="2023-11-14T08:43:00.162" v="6416"/>
          <ac:spMkLst>
            <pc:docMk/>
            <pc:sldMk cId="1612029375" sldId="287"/>
            <ac:spMk id="10" creationId="{4F34E9E1-7F38-6D8F-6AC8-4D1CF502B8C8}"/>
          </ac:spMkLst>
        </pc:spChg>
        <pc:spChg chg="mod">
          <ac:chgData name="민주 이" userId="4bec468bcfc325e2" providerId="LiveId" clId="{CA0763BF-296D-457C-AC69-7AD945FA69EB}" dt="2023-11-14T08:43:00.162" v="6416"/>
          <ac:spMkLst>
            <pc:docMk/>
            <pc:sldMk cId="1612029375" sldId="287"/>
            <ac:spMk id="11" creationId="{B30CD921-59A3-B220-1CB1-073098A523A5}"/>
          </ac:spMkLst>
        </pc:spChg>
        <pc:spChg chg="add del mod">
          <ac:chgData name="민주 이" userId="4bec468bcfc325e2" providerId="LiveId" clId="{CA0763BF-296D-457C-AC69-7AD945FA69EB}" dt="2023-11-14T08:48:36.552" v="6757" actId="478"/>
          <ac:spMkLst>
            <pc:docMk/>
            <pc:sldMk cId="1612029375" sldId="287"/>
            <ac:spMk id="12" creationId="{D9767618-8AA4-03F0-6055-C2FACEE0D57C}"/>
          </ac:spMkLst>
        </pc:spChg>
        <pc:spChg chg="add del mod">
          <ac:chgData name="민주 이" userId="4bec468bcfc325e2" providerId="LiveId" clId="{CA0763BF-296D-457C-AC69-7AD945FA69EB}" dt="2023-11-14T08:43:51.190" v="6427" actId="478"/>
          <ac:spMkLst>
            <pc:docMk/>
            <pc:sldMk cId="1612029375" sldId="287"/>
            <ac:spMk id="20" creationId="{34E35FA0-730B-2AD8-8935-9D214AA0B84D}"/>
          </ac:spMkLst>
        </pc:spChg>
        <pc:spChg chg="mod">
          <ac:chgData name="민주 이" userId="4bec468bcfc325e2" providerId="LiveId" clId="{CA0763BF-296D-457C-AC69-7AD945FA69EB}" dt="2023-11-14T08:44:13.225" v="6439"/>
          <ac:spMkLst>
            <pc:docMk/>
            <pc:sldMk cId="1612029375" sldId="287"/>
            <ac:spMk id="30" creationId="{D9FD4863-3318-D0ED-88FE-3D78C1CE6650}"/>
          </ac:spMkLst>
        </pc:spChg>
        <pc:spChg chg="mod">
          <ac:chgData name="민주 이" userId="4bec468bcfc325e2" providerId="LiveId" clId="{CA0763BF-296D-457C-AC69-7AD945FA69EB}" dt="2023-11-14T08:44:14.634" v="6441"/>
          <ac:spMkLst>
            <pc:docMk/>
            <pc:sldMk cId="1612029375" sldId="287"/>
            <ac:spMk id="31" creationId="{F825DEEE-E830-0A4A-D06E-09EB3E956F30}"/>
          </ac:spMkLst>
        </pc:spChg>
        <pc:spChg chg="mod">
          <ac:chgData name="민주 이" userId="4bec468bcfc325e2" providerId="LiveId" clId="{CA0763BF-296D-457C-AC69-7AD945FA69EB}" dt="2023-11-14T08:44:02.574" v="6431"/>
          <ac:spMkLst>
            <pc:docMk/>
            <pc:sldMk cId="1612029375" sldId="287"/>
            <ac:spMk id="32" creationId="{1949D36D-F98F-366E-5E43-A1D7C51881AF}"/>
          </ac:spMkLst>
        </pc:spChg>
        <pc:spChg chg="mod">
          <ac:chgData name="민주 이" userId="4bec468bcfc325e2" providerId="LiveId" clId="{CA0763BF-296D-457C-AC69-7AD945FA69EB}" dt="2023-11-14T08:48:33.990" v="6756"/>
          <ac:spMkLst>
            <pc:docMk/>
            <pc:sldMk cId="1612029375" sldId="287"/>
            <ac:spMk id="33" creationId="{ABCE959B-571D-E9BC-E1CD-9B832989E639}"/>
          </ac:spMkLst>
        </pc:spChg>
        <pc:grpChg chg="add del mod ord">
          <ac:chgData name="민주 이" userId="4bec468bcfc325e2" providerId="LiveId" clId="{CA0763BF-296D-457C-AC69-7AD945FA69EB}" dt="2023-11-14T08:43:48.589" v="6425" actId="478"/>
          <ac:grpSpMkLst>
            <pc:docMk/>
            <pc:sldMk cId="1612029375" sldId="287"/>
            <ac:grpSpMk id="9" creationId="{1D18336A-A112-D3E0-4A89-91247D3C13A1}"/>
          </ac:grpSpMkLst>
        </pc:grpChg>
        <pc:grpChg chg="add del">
          <ac:chgData name="민주 이" userId="4bec468bcfc325e2" providerId="LiveId" clId="{CA0763BF-296D-457C-AC69-7AD945FA69EB}" dt="2023-11-14T08:44:45.008" v="6449" actId="478"/>
          <ac:grpSpMkLst>
            <pc:docMk/>
            <pc:sldMk cId="1612029375" sldId="287"/>
            <ac:grpSpMk id="28" creationId="{1BF53C9E-D633-88BA-A6EC-7095018CEC49}"/>
          </ac:grpSpMkLst>
        </pc:grpChg>
      </pc:sldChg>
      <pc:sldChg chg="addSp modSp add mod modTransition">
        <pc:chgData name="민주 이" userId="4bec468bcfc325e2" providerId="LiveId" clId="{CA0763BF-296D-457C-AC69-7AD945FA69EB}" dt="2023-11-14T15:11:14.464" v="16576"/>
        <pc:sldMkLst>
          <pc:docMk/>
          <pc:sldMk cId="2157274948" sldId="288"/>
        </pc:sldMkLst>
        <pc:spChg chg="add mod">
          <ac:chgData name="민주 이" userId="4bec468bcfc325e2" providerId="LiveId" clId="{CA0763BF-296D-457C-AC69-7AD945FA69EB}" dt="2023-11-14T08:51:20.062" v="6760"/>
          <ac:spMkLst>
            <pc:docMk/>
            <pc:sldMk cId="2157274948" sldId="288"/>
            <ac:spMk id="3" creationId="{ABF051E8-3D96-73F8-2CD6-C19F59226A03}"/>
          </ac:spMkLst>
        </pc:spChg>
        <pc:spChg chg="add mod">
          <ac:chgData name="민주 이" userId="4bec468bcfc325e2" providerId="LiveId" clId="{CA0763BF-296D-457C-AC69-7AD945FA69EB}" dt="2023-11-14T08:51:26.088" v="6797" actId="20577"/>
          <ac:spMkLst>
            <pc:docMk/>
            <pc:sldMk cId="2157274948" sldId="288"/>
            <ac:spMk id="6" creationId="{75B69DFE-AFFC-9D98-D80B-675A809039DB}"/>
          </ac:spMkLst>
        </pc:spChg>
      </pc:sldChg>
      <pc:sldChg chg="addSp delSp modSp add mod modAnim">
        <pc:chgData name="민주 이" userId="4bec468bcfc325e2" providerId="LiveId" clId="{CA0763BF-296D-457C-AC69-7AD945FA69EB}" dt="2023-11-14T15:53:17.035" v="16955"/>
        <pc:sldMkLst>
          <pc:docMk/>
          <pc:sldMk cId="1191615530" sldId="289"/>
        </pc:sldMkLst>
        <pc:spChg chg="add mod">
          <ac:chgData name="민주 이" userId="4bec468bcfc325e2" providerId="LiveId" clId="{CA0763BF-296D-457C-AC69-7AD945FA69EB}" dt="2023-11-14T15:15:10.322" v="16636" actId="164"/>
          <ac:spMkLst>
            <pc:docMk/>
            <pc:sldMk cId="1191615530" sldId="289"/>
            <ac:spMk id="25" creationId="{A5F86048-D8DA-78D9-B9BF-2BEC3CB8E6E1}"/>
          </ac:spMkLst>
        </pc:spChg>
        <pc:spChg chg="mod ord">
          <ac:chgData name="민주 이" userId="4bec468bcfc325e2" providerId="LiveId" clId="{CA0763BF-296D-457C-AC69-7AD945FA69EB}" dt="2023-11-14T15:15:22.648" v="16639" actId="167"/>
          <ac:spMkLst>
            <pc:docMk/>
            <pc:sldMk cId="1191615530" sldId="289"/>
            <ac:spMk id="26" creationId="{63A6F1E5-A967-7560-297E-6C3199BEBEE5}"/>
          </ac:spMkLst>
        </pc:spChg>
        <pc:spChg chg="mod">
          <ac:chgData name="민주 이" userId="4bec468bcfc325e2" providerId="LiveId" clId="{CA0763BF-296D-457C-AC69-7AD945FA69EB}" dt="2023-11-14T15:15:07.012" v="16634" actId="164"/>
          <ac:spMkLst>
            <pc:docMk/>
            <pc:sldMk cId="1191615530" sldId="289"/>
            <ac:spMk id="27" creationId="{EE1432C7-D95E-9AED-68C1-7E6562CFDFD1}"/>
          </ac:spMkLst>
        </pc:spChg>
        <pc:spChg chg="add mod">
          <ac:chgData name="민주 이" userId="4bec468bcfc325e2" providerId="LiveId" clId="{CA0763BF-296D-457C-AC69-7AD945FA69EB}" dt="2023-11-14T15:15:05.381" v="16633" actId="164"/>
          <ac:spMkLst>
            <pc:docMk/>
            <pc:sldMk cId="1191615530" sldId="289"/>
            <ac:spMk id="28" creationId="{2A8ED9AC-304D-1CA8-401C-50FAD4331576}"/>
          </ac:spMkLst>
        </pc:spChg>
        <pc:spChg chg="mod">
          <ac:chgData name="민주 이" userId="4bec468bcfc325e2" providerId="LiveId" clId="{CA0763BF-296D-457C-AC69-7AD945FA69EB}" dt="2023-11-14T10:22:34.657" v="11029" actId="120"/>
          <ac:spMkLst>
            <pc:docMk/>
            <pc:sldMk cId="1191615530" sldId="289"/>
            <ac:spMk id="31" creationId="{5AAFB27D-2B6A-539B-4320-331CB8FFADD4}"/>
          </ac:spMkLst>
        </pc:spChg>
        <pc:spChg chg="add mod">
          <ac:chgData name="민주 이" userId="4bec468bcfc325e2" providerId="LiveId" clId="{CA0763BF-296D-457C-AC69-7AD945FA69EB}" dt="2023-11-14T10:22:30.632" v="11024"/>
          <ac:spMkLst>
            <pc:docMk/>
            <pc:sldMk cId="1191615530" sldId="289"/>
            <ac:spMk id="34" creationId="{944AF01B-C3F9-7935-3BE6-FAC1CED6E4DA}"/>
          </ac:spMkLst>
        </pc:spChg>
        <pc:spChg chg="mod">
          <ac:chgData name="민주 이" userId="4bec468bcfc325e2" providerId="LiveId" clId="{CA0763BF-296D-457C-AC69-7AD945FA69EB}" dt="2023-11-14T15:15:08.877" v="16635" actId="164"/>
          <ac:spMkLst>
            <pc:docMk/>
            <pc:sldMk cId="1191615530" sldId="289"/>
            <ac:spMk id="39" creationId="{42066FE2-6B53-6A47-781C-7A127619331F}"/>
          </ac:spMkLst>
        </pc:spChg>
        <pc:spChg chg="mod">
          <ac:chgData name="민주 이" userId="4bec468bcfc325e2" providerId="LiveId" clId="{CA0763BF-296D-457C-AC69-7AD945FA69EB}" dt="2023-11-14T15:15:03.942" v="16632" actId="164"/>
          <ac:spMkLst>
            <pc:docMk/>
            <pc:sldMk cId="1191615530" sldId="289"/>
            <ac:spMk id="40" creationId="{414E4AD1-F90D-784C-4640-9820A0A13C06}"/>
          </ac:spMkLst>
        </pc:spChg>
        <pc:spChg chg="mod">
          <ac:chgData name="민주 이" userId="4bec468bcfc325e2" providerId="LiveId" clId="{CA0763BF-296D-457C-AC69-7AD945FA69EB}" dt="2023-11-14T10:22:29.613" v="11022"/>
          <ac:spMkLst>
            <pc:docMk/>
            <pc:sldMk cId="1191615530" sldId="289"/>
            <ac:spMk id="43" creationId="{65845E4C-D2D6-46B3-7903-5BE6332F9C90}"/>
          </ac:spMkLst>
        </pc:spChg>
        <pc:spChg chg="del">
          <ac:chgData name="민주 이" userId="4bec468bcfc325e2" providerId="LiveId" clId="{CA0763BF-296D-457C-AC69-7AD945FA69EB}" dt="2023-11-14T09:23:35.950" v="8887" actId="478"/>
          <ac:spMkLst>
            <pc:docMk/>
            <pc:sldMk cId="1191615530" sldId="289"/>
            <ac:spMk id="45" creationId="{D716F2A4-FC02-D165-8791-A3B05A8A8DB5}"/>
          </ac:spMkLst>
        </pc:spChg>
        <pc:spChg chg="del">
          <ac:chgData name="민주 이" userId="4bec468bcfc325e2" providerId="LiveId" clId="{CA0763BF-296D-457C-AC69-7AD945FA69EB}" dt="2023-11-14T09:23:32.645" v="8884" actId="478"/>
          <ac:spMkLst>
            <pc:docMk/>
            <pc:sldMk cId="1191615530" sldId="289"/>
            <ac:spMk id="47" creationId="{863AEB12-8F98-9D8D-21F2-0398DA9B06DD}"/>
          </ac:spMkLst>
        </pc:spChg>
        <pc:spChg chg="del">
          <ac:chgData name="민주 이" userId="4bec468bcfc325e2" providerId="LiveId" clId="{CA0763BF-296D-457C-AC69-7AD945FA69EB}" dt="2023-11-14T09:23:32.175" v="8883" actId="478"/>
          <ac:spMkLst>
            <pc:docMk/>
            <pc:sldMk cId="1191615530" sldId="289"/>
            <ac:spMk id="50" creationId="{F12A315D-96EF-8361-C6D0-C371E3ABE7BE}"/>
          </ac:spMkLst>
        </pc:spChg>
        <pc:grpChg chg="add mod">
          <ac:chgData name="민주 이" userId="4bec468bcfc325e2" providerId="LiveId" clId="{CA0763BF-296D-457C-AC69-7AD945FA69EB}" dt="2023-11-14T15:15:03.942" v="16632" actId="164"/>
          <ac:grpSpMkLst>
            <pc:docMk/>
            <pc:sldMk cId="1191615530" sldId="289"/>
            <ac:grpSpMk id="36" creationId="{F29D5B6E-8B7B-F791-2B94-5B615398DECD}"/>
          </ac:grpSpMkLst>
        </pc:grpChg>
        <pc:grpChg chg="add mod">
          <ac:chgData name="민주 이" userId="4bec468bcfc325e2" providerId="LiveId" clId="{CA0763BF-296D-457C-AC69-7AD945FA69EB}" dt="2023-11-14T15:15:05.381" v="16633" actId="164"/>
          <ac:grpSpMkLst>
            <pc:docMk/>
            <pc:sldMk cId="1191615530" sldId="289"/>
            <ac:grpSpMk id="37" creationId="{852AF548-B2BA-5B13-B20A-69D34B0B5181}"/>
          </ac:grpSpMkLst>
        </pc:grpChg>
        <pc:grpChg chg="add mod">
          <ac:chgData name="민주 이" userId="4bec468bcfc325e2" providerId="LiveId" clId="{CA0763BF-296D-457C-AC69-7AD945FA69EB}" dt="2023-11-14T15:15:07.012" v="16634" actId="164"/>
          <ac:grpSpMkLst>
            <pc:docMk/>
            <pc:sldMk cId="1191615530" sldId="289"/>
            <ac:grpSpMk id="38" creationId="{1FA691A2-1EF7-E7A2-1DB1-89B7F1482592}"/>
          </ac:grpSpMkLst>
        </pc:grpChg>
        <pc:grpChg chg="add mod ord">
          <ac:chgData name="민주 이" userId="4bec468bcfc325e2" providerId="LiveId" clId="{CA0763BF-296D-457C-AC69-7AD945FA69EB}" dt="2023-11-14T15:15:30.001" v="16641" actId="167"/>
          <ac:grpSpMkLst>
            <pc:docMk/>
            <pc:sldMk cId="1191615530" sldId="289"/>
            <ac:grpSpMk id="41" creationId="{9DBB1E9A-4B61-8F2E-BD4D-83ABB46BF67C}"/>
          </ac:grpSpMkLst>
        </pc:grpChg>
        <pc:grpChg chg="add mod ord">
          <ac:chgData name="민주 이" userId="4bec468bcfc325e2" providerId="LiveId" clId="{CA0763BF-296D-457C-AC69-7AD945FA69EB}" dt="2023-11-14T15:15:32.592" v="16642" actId="167"/>
          <ac:grpSpMkLst>
            <pc:docMk/>
            <pc:sldMk cId="1191615530" sldId="289"/>
            <ac:grpSpMk id="46" creationId="{6F2B97C8-26B5-4E30-DF77-65E898C1F6DA}"/>
          </ac:grpSpMkLst>
        </pc:grpChg>
        <pc:grpChg chg="add mod ord">
          <ac:chgData name="민주 이" userId="4bec468bcfc325e2" providerId="LiveId" clId="{CA0763BF-296D-457C-AC69-7AD945FA69EB}" dt="2023-11-14T15:15:27.187" v="16640" actId="167"/>
          <ac:grpSpMkLst>
            <pc:docMk/>
            <pc:sldMk cId="1191615530" sldId="289"/>
            <ac:grpSpMk id="48" creationId="{C7C6C8A7-AE87-859E-B6FE-036A84567CFB}"/>
          </ac:grpSpMkLst>
        </pc:grpChg>
        <pc:picChg chg="add mod">
          <ac:chgData name="민주 이" userId="4bec468bcfc325e2" providerId="LiveId" clId="{CA0763BF-296D-457C-AC69-7AD945FA69EB}" dt="2023-11-14T15:15:03.942" v="16632" actId="164"/>
          <ac:picMkLst>
            <pc:docMk/>
            <pc:sldMk cId="1191615530" sldId="289"/>
            <ac:picMk id="9" creationId="{21366B1F-CC21-1DC0-D553-B3ACDA1FE09E}"/>
          </ac:picMkLst>
        </pc:picChg>
        <pc:picChg chg="add mod">
          <ac:chgData name="민주 이" userId="4bec468bcfc325e2" providerId="LiveId" clId="{CA0763BF-296D-457C-AC69-7AD945FA69EB}" dt="2023-11-14T15:15:07.012" v="16634" actId="164"/>
          <ac:picMkLst>
            <pc:docMk/>
            <pc:sldMk cId="1191615530" sldId="289"/>
            <ac:picMk id="16" creationId="{A793F5BA-531B-1B0A-021C-66491A51325D}"/>
          </ac:picMkLst>
        </pc:picChg>
        <pc:picChg chg="del mod">
          <ac:chgData name="민주 이" userId="4bec468bcfc325e2" providerId="LiveId" clId="{CA0763BF-296D-457C-AC69-7AD945FA69EB}" dt="2023-11-14T09:24:52.086" v="8937" actId="478"/>
          <ac:picMkLst>
            <pc:docMk/>
            <pc:sldMk cId="1191615530" sldId="289"/>
            <ac:picMk id="30" creationId="{A3DDF353-3958-80FB-B406-BAC2D5E3C91B}"/>
          </ac:picMkLst>
        </pc:picChg>
        <pc:picChg chg="add mod">
          <ac:chgData name="민주 이" userId="4bec468bcfc325e2" providerId="LiveId" clId="{CA0763BF-296D-457C-AC69-7AD945FA69EB}" dt="2023-11-14T15:15:05.381" v="16633" actId="164"/>
          <ac:picMkLst>
            <pc:docMk/>
            <pc:sldMk cId="1191615530" sldId="289"/>
            <ac:picMk id="32" creationId="{F92A1882-813B-57EA-1CF6-A601FD366688}"/>
          </ac:picMkLst>
        </pc:picChg>
        <pc:picChg chg="del">
          <ac:chgData name="민주 이" userId="4bec468bcfc325e2" providerId="LiveId" clId="{CA0763BF-296D-457C-AC69-7AD945FA69EB}" dt="2023-11-14T09:20:48.084" v="8619" actId="478"/>
          <ac:picMkLst>
            <pc:docMk/>
            <pc:sldMk cId="1191615530" sldId="289"/>
            <ac:picMk id="42" creationId="{A711FA3F-49E8-73D2-8B2A-87BAA28DA2A0}"/>
          </ac:picMkLst>
        </pc:picChg>
        <pc:picChg chg="del">
          <ac:chgData name="민주 이" userId="4bec468bcfc325e2" providerId="LiveId" clId="{CA0763BF-296D-457C-AC69-7AD945FA69EB}" dt="2023-11-14T09:23:34.018" v="8885" actId="478"/>
          <ac:picMkLst>
            <pc:docMk/>
            <pc:sldMk cId="1191615530" sldId="289"/>
            <ac:picMk id="49" creationId="{23CDD678-B9D6-CB9D-A684-8A34FACD9A77}"/>
          </ac:picMkLst>
        </pc:picChg>
        <pc:cxnChg chg="add mod ord">
          <ac:chgData name="민주 이" userId="4bec468bcfc325e2" providerId="LiveId" clId="{CA0763BF-296D-457C-AC69-7AD945FA69EB}" dt="2023-11-14T15:15:10.322" v="16636" actId="164"/>
          <ac:cxnSpMkLst>
            <pc:docMk/>
            <pc:sldMk cId="1191615530" sldId="289"/>
            <ac:cxnSpMk id="23" creationId="{FD4BB2FD-E25E-C5D9-C7F8-1569F830FBB1}"/>
          </ac:cxnSpMkLst>
        </pc:cxnChg>
        <pc:cxnChg chg="mod">
          <ac:chgData name="민주 이" userId="4bec468bcfc325e2" providerId="LiveId" clId="{CA0763BF-296D-457C-AC69-7AD945FA69EB}" dt="2023-11-14T15:15:12.173" v="16637" actId="164"/>
          <ac:cxnSpMkLst>
            <pc:docMk/>
            <pc:sldMk cId="1191615530" sldId="289"/>
            <ac:cxnSpMk id="24" creationId="{20083A0F-9BA3-112B-1A98-69100BC4710D}"/>
          </ac:cxnSpMkLst>
        </pc:cxnChg>
        <pc:cxnChg chg="mod">
          <ac:chgData name="민주 이" userId="4bec468bcfc325e2" providerId="LiveId" clId="{CA0763BF-296D-457C-AC69-7AD945FA69EB}" dt="2023-11-14T15:15:08.877" v="16635" actId="164"/>
          <ac:cxnSpMkLst>
            <pc:docMk/>
            <pc:sldMk cId="1191615530" sldId="289"/>
            <ac:cxnSpMk id="33" creationId="{D26CD96E-4EEC-1191-A5FC-B0D928AC9B02}"/>
          </ac:cxnSpMkLst>
        </pc:cxnChg>
        <pc:cxnChg chg="del mod">
          <ac:chgData name="민주 이" userId="4bec468bcfc325e2" providerId="LiveId" clId="{CA0763BF-296D-457C-AC69-7AD945FA69EB}" dt="2023-11-14T09:23:34.901" v="8886" actId="478"/>
          <ac:cxnSpMkLst>
            <pc:docMk/>
            <pc:sldMk cId="1191615530" sldId="289"/>
            <ac:cxnSpMk id="44" creationId="{B27DAE57-3D1F-DC40-D445-E064FD36710F}"/>
          </ac:cxnSpMkLst>
        </pc:cxnChg>
      </pc:sldChg>
      <pc:sldChg chg="addSp delSp modSp add mod">
        <pc:chgData name="민주 이" userId="4bec468bcfc325e2" providerId="LiveId" clId="{CA0763BF-296D-457C-AC69-7AD945FA69EB}" dt="2023-11-14T15:39:47.519" v="16936" actId="207"/>
        <pc:sldMkLst>
          <pc:docMk/>
          <pc:sldMk cId="4083744567" sldId="290"/>
        </pc:sldMkLst>
        <pc:spChg chg="mod">
          <ac:chgData name="민주 이" userId="4bec468bcfc325e2" providerId="LiveId" clId="{CA0763BF-296D-457C-AC69-7AD945FA69EB}" dt="2023-11-14T09:40:22.988" v="9884" actId="553"/>
          <ac:spMkLst>
            <pc:docMk/>
            <pc:sldMk cId="4083744567" sldId="290"/>
            <ac:spMk id="7" creationId="{B47BB57A-535A-DA3B-1486-920BB2F90949}"/>
          </ac:spMkLst>
        </pc:spChg>
        <pc:spChg chg="del">
          <ac:chgData name="민주 이" userId="4bec468bcfc325e2" providerId="LiveId" clId="{CA0763BF-296D-457C-AC69-7AD945FA69EB}" dt="2023-11-14T09:40:08.354" v="9881" actId="478"/>
          <ac:spMkLst>
            <pc:docMk/>
            <pc:sldMk cId="4083744567" sldId="290"/>
            <ac:spMk id="8" creationId="{52EBE4BB-349A-D78A-C3D3-2046A823172F}"/>
          </ac:spMkLst>
        </pc:spChg>
        <pc:spChg chg="add del mod">
          <ac:chgData name="민주 이" userId="4bec468bcfc325e2" providerId="LiveId" clId="{CA0763BF-296D-457C-AC69-7AD945FA69EB}" dt="2023-11-14T09:42:41.601" v="9930" actId="478"/>
          <ac:spMkLst>
            <pc:docMk/>
            <pc:sldMk cId="4083744567" sldId="290"/>
            <ac:spMk id="12" creationId="{1CDABD1A-7A70-74DB-C6E2-04FDF3F3A013}"/>
          </ac:spMkLst>
        </pc:spChg>
        <pc:spChg chg="add mod">
          <ac:chgData name="민주 이" userId="4bec468bcfc325e2" providerId="LiveId" clId="{CA0763BF-296D-457C-AC69-7AD945FA69EB}" dt="2023-11-14T09:41:34.461" v="9921" actId="164"/>
          <ac:spMkLst>
            <pc:docMk/>
            <pc:sldMk cId="4083744567" sldId="290"/>
            <ac:spMk id="13" creationId="{50542E5D-ACB8-582A-A164-2D1FD785839D}"/>
          </ac:spMkLst>
        </pc:spChg>
        <pc:spChg chg="mod">
          <ac:chgData name="민주 이" userId="4bec468bcfc325e2" providerId="LiveId" clId="{CA0763BF-296D-457C-AC69-7AD945FA69EB}" dt="2023-11-14T09:41:06.506" v="9899"/>
          <ac:spMkLst>
            <pc:docMk/>
            <pc:sldMk cId="4083744567" sldId="290"/>
            <ac:spMk id="16" creationId="{BBE8FD27-FD52-4CC3-27BB-D1559FC4A011}"/>
          </ac:spMkLst>
        </pc:spChg>
        <pc:spChg chg="mod">
          <ac:chgData name="민주 이" userId="4bec468bcfc325e2" providerId="LiveId" clId="{CA0763BF-296D-457C-AC69-7AD945FA69EB}" dt="2023-11-14T09:40:22.988" v="9884" actId="553"/>
          <ac:spMkLst>
            <pc:docMk/>
            <pc:sldMk cId="4083744567" sldId="290"/>
            <ac:spMk id="17" creationId="{98D4D90F-EE8C-3912-8FC5-F23849D22008}"/>
          </ac:spMkLst>
        </pc:spChg>
        <pc:spChg chg="mod">
          <ac:chgData name="민주 이" userId="4bec468bcfc325e2" providerId="LiveId" clId="{CA0763BF-296D-457C-AC69-7AD945FA69EB}" dt="2023-11-14T09:41:08.138" v="9901" actId="1076"/>
          <ac:spMkLst>
            <pc:docMk/>
            <pc:sldMk cId="4083744567" sldId="290"/>
            <ac:spMk id="18" creationId="{AA8C3461-0A45-6E19-40EE-416AB8F3F886}"/>
          </ac:spMkLst>
        </pc:spChg>
        <pc:spChg chg="add mod">
          <ac:chgData name="민주 이" userId="4bec468bcfc325e2" providerId="LiveId" clId="{CA0763BF-296D-457C-AC69-7AD945FA69EB}" dt="2023-11-14T09:41:34.461" v="9921" actId="164"/>
          <ac:spMkLst>
            <pc:docMk/>
            <pc:sldMk cId="4083744567" sldId="290"/>
            <ac:spMk id="19" creationId="{A19FD89C-0BE0-1B2A-2AAC-348F68244283}"/>
          </ac:spMkLst>
        </pc:spChg>
        <pc:spChg chg="mod">
          <ac:chgData name="민주 이" userId="4bec468bcfc325e2" providerId="LiveId" clId="{CA0763BF-296D-457C-AC69-7AD945FA69EB}" dt="2023-11-14T09:41:18.561" v="9911"/>
          <ac:spMkLst>
            <pc:docMk/>
            <pc:sldMk cId="4083744567" sldId="290"/>
            <ac:spMk id="22" creationId="{2E5450DD-1042-5B0A-5F6E-DCA4F900B415}"/>
          </ac:spMkLst>
        </pc:spChg>
        <pc:spChg chg="mod">
          <ac:chgData name="민주 이" userId="4bec468bcfc325e2" providerId="LiveId" clId="{CA0763BF-296D-457C-AC69-7AD945FA69EB}" dt="2023-11-14T09:41:18.561" v="9911"/>
          <ac:spMkLst>
            <pc:docMk/>
            <pc:sldMk cId="4083744567" sldId="290"/>
            <ac:spMk id="23" creationId="{4F227344-5DA5-129E-77E4-8C28CA5CC37A}"/>
          </ac:spMkLst>
        </pc:spChg>
        <pc:spChg chg="mod">
          <ac:chgData name="민주 이" userId="4bec468bcfc325e2" providerId="LiveId" clId="{CA0763BF-296D-457C-AC69-7AD945FA69EB}" dt="2023-11-14T09:41:20.062" v="9913"/>
          <ac:spMkLst>
            <pc:docMk/>
            <pc:sldMk cId="4083744567" sldId="290"/>
            <ac:spMk id="25" creationId="{B64BEDD8-9E95-579A-02F0-60642E524027}"/>
          </ac:spMkLst>
        </pc:spChg>
        <pc:spChg chg="mod">
          <ac:chgData name="민주 이" userId="4bec468bcfc325e2" providerId="LiveId" clId="{CA0763BF-296D-457C-AC69-7AD945FA69EB}" dt="2023-11-14T09:41:20.062" v="9913"/>
          <ac:spMkLst>
            <pc:docMk/>
            <pc:sldMk cId="4083744567" sldId="290"/>
            <ac:spMk id="26" creationId="{EFBB3234-B6B4-D7C8-7545-1780E3EFE0AE}"/>
          </ac:spMkLst>
        </pc:spChg>
        <pc:spChg chg="add mod">
          <ac:chgData name="민주 이" userId="4bec468bcfc325e2" providerId="LiveId" clId="{CA0763BF-296D-457C-AC69-7AD945FA69EB}" dt="2023-11-14T15:39:20.804" v="16926" actId="207"/>
          <ac:spMkLst>
            <pc:docMk/>
            <pc:sldMk cId="4083744567" sldId="290"/>
            <ac:spMk id="28" creationId="{793790F7-BAF1-EE6C-33AF-E005B9EE1D81}"/>
          </ac:spMkLst>
        </pc:spChg>
        <pc:spChg chg="del">
          <ac:chgData name="민주 이" userId="4bec468bcfc325e2" providerId="LiveId" clId="{CA0763BF-296D-457C-AC69-7AD945FA69EB}" dt="2023-11-14T09:40:07.503" v="9880" actId="478"/>
          <ac:spMkLst>
            <pc:docMk/>
            <pc:sldMk cId="4083744567" sldId="290"/>
            <ac:spMk id="30" creationId="{D9FD4863-3318-D0ED-88FE-3D78C1CE6650}"/>
          </ac:spMkLst>
        </pc:spChg>
        <pc:spChg chg="del">
          <ac:chgData name="민주 이" userId="4bec468bcfc325e2" providerId="LiveId" clId="{CA0763BF-296D-457C-AC69-7AD945FA69EB}" dt="2023-11-14T09:40:07.503" v="9880" actId="478"/>
          <ac:spMkLst>
            <pc:docMk/>
            <pc:sldMk cId="4083744567" sldId="290"/>
            <ac:spMk id="31" creationId="{F825DEEE-E830-0A4A-D06E-09EB3E956F30}"/>
          </ac:spMkLst>
        </pc:spChg>
        <pc:spChg chg="del">
          <ac:chgData name="민주 이" userId="4bec468bcfc325e2" providerId="LiveId" clId="{CA0763BF-296D-457C-AC69-7AD945FA69EB}" dt="2023-11-14T09:40:06.516" v="9879" actId="478"/>
          <ac:spMkLst>
            <pc:docMk/>
            <pc:sldMk cId="4083744567" sldId="290"/>
            <ac:spMk id="32" creationId="{1949D36D-F98F-366E-5E43-A1D7C51881AF}"/>
          </ac:spMkLst>
        </pc:spChg>
        <pc:spChg chg="del">
          <ac:chgData name="민주 이" userId="4bec468bcfc325e2" providerId="LiveId" clId="{CA0763BF-296D-457C-AC69-7AD945FA69EB}" dt="2023-11-14T09:40:06.516" v="9879" actId="478"/>
          <ac:spMkLst>
            <pc:docMk/>
            <pc:sldMk cId="4083744567" sldId="290"/>
            <ac:spMk id="33" creationId="{ABCE959B-571D-E9BC-E1CD-9B832989E639}"/>
          </ac:spMkLst>
        </pc:spChg>
        <pc:spChg chg="add mod">
          <ac:chgData name="민주 이" userId="4bec468bcfc325e2" providerId="LiveId" clId="{CA0763BF-296D-457C-AC69-7AD945FA69EB}" dt="2023-11-14T15:39:14.445" v="16924" actId="207"/>
          <ac:spMkLst>
            <pc:docMk/>
            <pc:sldMk cId="4083744567" sldId="290"/>
            <ac:spMk id="35" creationId="{29C1BB03-A798-4981-6AAC-548BE9F134D8}"/>
          </ac:spMkLst>
        </pc:spChg>
        <pc:spChg chg="add mod">
          <ac:chgData name="민주 이" userId="4bec468bcfc325e2" providerId="LiveId" clId="{CA0763BF-296D-457C-AC69-7AD945FA69EB}" dt="2023-11-14T15:39:47.519" v="16936" actId="207"/>
          <ac:spMkLst>
            <pc:docMk/>
            <pc:sldMk cId="4083744567" sldId="290"/>
            <ac:spMk id="39" creationId="{73645EBD-34BD-9198-2672-CE62B027DBE7}"/>
          </ac:spMkLst>
        </pc:spChg>
        <pc:spChg chg="add mod">
          <ac:chgData name="민주 이" userId="4bec468bcfc325e2" providerId="LiveId" clId="{CA0763BF-296D-457C-AC69-7AD945FA69EB}" dt="2023-11-14T15:39:05.525" v="16923" actId="207"/>
          <ac:spMkLst>
            <pc:docMk/>
            <pc:sldMk cId="4083744567" sldId="290"/>
            <ac:spMk id="40" creationId="{A797AE1A-3462-C0A0-0592-0B7E330579DA}"/>
          </ac:spMkLst>
        </pc:spChg>
        <pc:spChg chg="add del mod">
          <ac:chgData name="민주 이" userId="4bec468bcfc325e2" providerId="LiveId" clId="{CA0763BF-296D-457C-AC69-7AD945FA69EB}" dt="2023-11-14T09:48:16.456" v="10438"/>
          <ac:spMkLst>
            <pc:docMk/>
            <pc:sldMk cId="4083744567" sldId="290"/>
            <ac:spMk id="41" creationId="{A4BD3901-E367-EE7C-A17D-D9367C573DCE}"/>
          </ac:spMkLst>
        </pc:spChg>
        <pc:spChg chg="add mod ord">
          <ac:chgData name="민주 이" userId="4bec468bcfc325e2" providerId="LiveId" clId="{CA0763BF-296D-457C-AC69-7AD945FA69EB}" dt="2023-11-14T09:55:54.219" v="10614" actId="164"/>
          <ac:spMkLst>
            <pc:docMk/>
            <pc:sldMk cId="4083744567" sldId="290"/>
            <ac:spMk id="1031" creationId="{8C595B26-4A3C-4A29-259C-DA8FA3426689}"/>
          </ac:spMkLst>
        </pc:spChg>
        <pc:spChg chg="add mod ord">
          <ac:chgData name="민주 이" userId="4bec468bcfc325e2" providerId="LiveId" clId="{CA0763BF-296D-457C-AC69-7AD945FA69EB}" dt="2023-11-14T09:55:56.387" v="10615" actId="164"/>
          <ac:spMkLst>
            <pc:docMk/>
            <pc:sldMk cId="4083744567" sldId="290"/>
            <ac:spMk id="1032" creationId="{36AF320C-6857-576F-162C-437C4309DDC5}"/>
          </ac:spMkLst>
        </pc:spChg>
        <pc:spChg chg="add mod ord">
          <ac:chgData name="민주 이" userId="4bec468bcfc325e2" providerId="LiveId" clId="{CA0763BF-296D-457C-AC69-7AD945FA69EB}" dt="2023-11-14T09:56:01.488" v="10619" actId="164"/>
          <ac:spMkLst>
            <pc:docMk/>
            <pc:sldMk cId="4083744567" sldId="290"/>
            <ac:spMk id="1033" creationId="{476C7CBF-CB29-891F-1896-E0F8F98AF46C}"/>
          </ac:spMkLst>
        </pc:spChg>
        <pc:spChg chg="add mod ord">
          <ac:chgData name="민주 이" userId="4bec468bcfc325e2" providerId="LiveId" clId="{CA0763BF-296D-457C-AC69-7AD945FA69EB}" dt="2023-11-14T09:55:59.739" v="10618" actId="164"/>
          <ac:spMkLst>
            <pc:docMk/>
            <pc:sldMk cId="4083744567" sldId="290"/>
            <ac:spMk id="1034" creationId="{1C4473B9-93F8-22EA-455F-D5F96AA2073D}"/>
          </ac:spMkLst>
        </pc:spChg>
        <pc:grpChg chg="del">
          <ac:chgData name="민주 이" userId="4bec468bcfc325e2" providerId="LiveId" clId="{CA0763BF-296D-457C-AC69-7AD945FA69EB}" dt="2023-11-14T09:40:04.524" v="9878" actId="478"/>
          <ac:grpSpMkLst>
            <pc:docMk/>
            <pc:sldMk cId="4083744567" sldId="290"/>
            <ac:grpSpMk id="9" creationId="{1D18336A-A112-D3E0-4A89-91247D3C13A1}"/>
          </ac:grpSpMkLst>
        </pc:grpChg>
        <pc:grpChg chg="add mod">
          <ac:chgData name="민주 이" userId="4bec468bcfc325e2" providerId="LiveId" clId="{CA0763BF-296D-457C-AC69-7AD945FA69EB}" dt="2023-11-14T15:39:36.923" v="16933" actId="164"/>
          <ac:grpSpMkLst>
            <pc:docMk/>
            <pc:sldMk cId="4083744567" sldId="290"/>
            <ac:grpSpMk id="10" creationId="{E999B09B-3B58-3919-A2B0-0821D35E6E45}"/>
          </ac:grpSpMkLst>
        </pc:grpChg>
        <pc:grpChg chg="add mod">
          <ac:chgData name="민주 이" userId="4bec468bcfc325e2" providerId="LiveId" clId="{CA0763BF-296D-457C-AC69-7AD945FA69EB}" dt="2023-11-14T15:39:40.965" v="16935" actId="164"/>
          <ac:grpSpMkLst>
            <pc:docMk/>
            <pc:sldMk cId="4083744567" sldId="290"/>
            <ac:grpSpMk id="11" creationId="{CDA83D20-E3E1-5915-1EC7-3D14A9CF9F70}"/>
          </ac:grpSpMkLst>
        </pc:grpChg>
        <pc:grpChg chg="add del mod">
          <ac:chgData name="민주 이" userId="4bec468bcfc325e2" providerId="LiveId" clId="{CA0763BF-296D-457C-AC69-7AD945FA69EB}" dt="2023-11-14T09:41:35.703" v="9922" actId="478"/>
          <ac:grpSpMkLst>
            <pc:docMk/>
            <pc:sldMk cId="4083744567" sldId="290"/>
            <ac:grpSpMk id="14" creationId="{814E38EE-2291-B9C2-C0C5-4FDCCFFBBA1A}"/>
          </ac:grpSpMkLst>
        </pc:grpChg>
        <pc:grpChg chg="add del mod">
          <ac:chgData name="민주 이" userId="4bec468bcfc325e2" providerId="LiveId" clId="{CA0763BF-296D-457C-AC69-7AD945FA69EB}" dt="2023-11-14T09:41:37.039" v="9924" actId="478"/>
          <ac:grpSpMkLst>
            <pc:docMk/>
            <pc:sldMk cId="4083744567" sldId="290"/>
            <ac:grpSpMk id="20" creationId="{32E39F78-6A00-C417-0DA0-999F9E72F0C4}"/>
          </ac:grpSpMkLst>
        </pc:grpChg>
        <pc:grpChg chg="del">
          <ac:chgData name="민주 이" userId="4bec468bcfc325e2" providerId="LiveId" clId="{CA0763BF-296D-457C-AC69-7AD945FA69EB}" dt="2023-11-14T09:40:12.722" v="9882" actId="478"/>
          <ac:grpSpMkLst>
            <pc:docMk/>
            <pc:sldMk cId="4083744567" sldId="290"/>
            <ac:grpSpMk id="21" creationId="{94AE0B8A-3E61-C347-DDF7-E23E2E9AF45E}"/>
          </ac:grpSpMkLst>
        </pc:grpChg>
        <pc:grpChg chg="add del mod">
          <ac:chgData name="민주 이" userId="4bec468bcfc325e2" providerId="LiveId" clId="{CA0763BF-296D-457C-AC69-7AD945FA69EB}" dt="2023-11-14T09:41:36.401" v="9923" actId="478"/>
          <ac:grpSpMkLst>
            <pc:docMk/>
            <pc:sldMk cId="4083744567" sldId="290"/>
            <ac:grpSpMk id="24" creationId="{8F8B0CA2-EF51-7BB8-CF0B-92EB596DED54}"/>
          </ac:grpSpMkLst>
        </pc:grpChg>
        <pc:grpChg chg="add del mod">
          <ac:chgData name="민주 이" userId="4bec468bcfc325e2" providerId="LiveId" clId="{CA0763BF-296D-457C-AC69-7AD945FA69EB}" dt="2023-11-14T09:42:41.322" v="9929" actId="478"/>
          <ac:grpSpMkLst>
            <pc:docMk/>
            <pc:sldMk cId="4083744567" sldId="290"/>
            <ac:grpSpMk id="27" creationId="{0792CA86-136F-8835-4EC3-BD0B2A51C69A}"/>
          </ac:grpSpMkLst>
        </pc:grpChg>
        <pc:grpChg chg="del">
          <ac:chgData name="민주 이" userId="4bec468bcfc325e2" providerId="LiveId" clId="{CA0763BF-296D-457C-AC69-7AD945FA69EB}" dt="2023-11-14T09:40:07.503" v="9880" actId="478"/>
          <ac:grpSpMkLst>
            <pc:docMk/>
            <pc:sldMk cId="4083744567" sldId="290"/>
            <ac:grpSpMk id="38" creationId="{2F2BB98E-D2F3-5E41-45F5-9EABA8D0CB6D}"/>
          </ac:grpSpMkLst>
        </pc:grpChg>
        <pc:grpChg chg="add mod">
          <ac:chgData name="민주 이" userId="4bec468bcfc325e2" providerId="LiveId" clId="{CA0763BF-296D-457C-AC69-7AD945FA69EB}" dt="2023-11-14T15:39:40.965" v="16935" actId="164"/>
          <ac:grpSpMkLst>
            <pc:docMk/>
            <pc:sldMk cId="4083744567" sldId="290"/>
            <ac:grpSpMk id="1035" creationId="{2D63380F-E528-8B2C-9667-8E2FA5C377F7}"/>
          </ac:grpSpMkLst>
        </pc:grpChg>
        <pc:grpChg chg="add mod">
          <ac:chgData name="민주 이" userId="4bec468bcfc325e2" providerId="LiveId" clId="{CA0763BF-296D-457C-AC69-7AD945FA69EB}" dt="2023-11-14T15:39:36.923" v="16933" actId="164"/>
          <ac:grpSpMkLst>
            <pc:docMk/>
            <pc:sldMk cId="4083744567" sldId="290"/>
            <ac:grpSpMk id="1036" creationId="{FA7D7213-AFB6-8635-DB0A-5C33A0C63407}"/>
          </ac:grpSpMkLst>
        </pc:grpChg>
        <pc:grpChg chg="add mod">
          <ac:chgData name="민주 이" userId="4bec468bcfc325e2" providerId="LiveId" clId="{CA0763BF-296D-457C-AC69-7AD945FA69EB}" dt="2023-11-14T09:56:11.713" v="10623" actId="553"/>
          <ac:grpSpMkLst>
            <pc:docMk/>
            <pc:sldMk cId="4083744567" sldId="290"/>
            <ac:grpSpMk id="1037" creationId="{7BE32714-57B3-4910-05E2-16D125B997B3}"/>
          </ac:grpSpMkLst>
        </pc:grpChg>
        <pc:grpChg chg="add mod">
          <ac:chgData name="민주 이" userId="4bec468bcfc325e2" providerId="LiveId" clId="{CA0763BF-296D-457C-AC69-7AD945FA69EB}" dt="2023-11-14T09:56:04.529" v="10620" actId="552"/>
          <ac:grpSpMkLst>
            <pc:docMk/>
            <pc:sldMk cId="4083744567" sldId="290"/>
            <ac:grpSpMk id="1038" creationId="{F4B7E2E2-CF7C-53C7-D238-4B62C0664E63}"/>
          </ac:grpSpMkLst>
        </pc:grpChg>
        <pc:picChg chg="add mod">
          <ac:chgData name="민주 이" userId="4bec468bcfc325e2" providerId="LiveId" clId="{CA0763BF-296D-457C-AC69-7AD945FA69EB}" dt="2023-11-14T15:39:40.965" v="16935" actId="164"/>
          <ac:picMkLst>
            <pc:docMk/>
            <pc:sldMk cId="4083744567" sldId="290"/>
            <ac:picMk id="8" creationId="{B161D7C5-E8F7-3F7C-2816-AA59DE6483A0}"/>
          </ac:picMkLst>
        </pc:picChg>
        <pc:picChg chg="add mod">
          <ac:chgData name="민주 이" userId="4bec468bcfc325e2" providerId="LiveId" clId="{CA0763BF-296D-457C-AC69-7AD945FA69EB}" dt="2023-11-14T15:39:36.923" v="16933" actId="164"/>
          <ac:picMkLst>
            <pc:docMk/>
            <pc:sldMk cId="4083744567" sldId="290"/>
            <ac:picMk id="9" creationId="{E80B3C4B-5E6C-2965-DF2D-6121E69AEDFE}"/>
          </ac:picMkLst>
        </pc:picChg>
        <pc:picChg chg="add del mod">
          <ac:chgData name="민주 이" userId="4bec468bcfc325e2" providerId="LiveId" clId="{CA0763BF-296D-457C-AC69-7AD945FA69EB}" dt="2023-11-14T09:52:47.555" v="10485" actId="478"/>
          <ac:picMkLst>
            <pc:docMk/>
            <pc:sldMk cId="4083744567" sldId="290"/>
            <ac:picMk id="43" creationId="{3EB34D45-FC4D-6FCF-189E-7F5B080178A4}"/>
          </ac:picMkLst>
        </pc:picChg>
        <pc:picChg chg="add del mod">
          <ac:chgData name="민주 이" userId="4bec468bcfc325e2" providerId="LiveId" clId="{CA0763BF-296D-457C-AC69-7AD945FA69EB}" dt="2023-11-14T09:52:47.167" v="10484" actId="478"/>
          <ac:picMkLst>
            <pc:docMk/>
            <pc:sldMk cId="4083744567" sldId="290"/>
            <ac:picMk id="45" creationId="{176F6DAA-FF6C-9021-1154-4AE33484E8C1}"/>
          </ac:picMkLst>
        </pc:picChg>
        <pc:picChg chg="add del mod">
          <ac:chgData name="민주 이" userId="4bec468bcfc325e2" providerId="LiveId" clId="{CA0763BF-296D-457C-AC69-7AD945FA69EB}" dt="2023-11-14T09:52:46.450" v="10483" actId="478"/>
          <ac:picMkLst>
            <pc:docMk/>
            <pc:sldMk cId="4083744567" sldId="290"/>
            <ac:picMk id="47" creationId="{CB1B0B76-077B-1040-60FB-60C978E0ADB5}"/>
          </ac:picMkLst>
        </pc:picChg>
        <pc:picChg chg="add del mod">
          <ac:chgData name="민주 이" userId="4bec468bcfc325e2" providerId="LiveId" clId="{CA0763BF-296D-457C-AC69-7AD945FA69EB}" dt="2023-11-14T09:52:45.937" v="10482" actId="478"/>
          <ac:picMkLst>
            <pc:docMk/>
            <pc:sldMk cId="4083744567" sldId="290"/>
            <ac:picMk id="49" creationId="{8ED619D2-AD67-66F3-9D1C-48013382D1BA}"/>
          </ac:picMkLst>
        </pc:picChg>
        <pc:picChg chg="add del mod">
          <ac:chgData name="민주 이" userId="4bec468bcfc325e2" providerId="LiveId" clId="{CA0763BF-296D-457C-AC69-7AD945FA69EB}" dt="2023-11-14T09:52:45.559" v="10481" actId="478"/>
          <ac:picMkLst>
            <pc:docMk/>
            <pc:sldMk cId="4083744567" sldId="290"/>
            <ac:picMk id="51" creationId="{B3B35170-152D-F370-C459-47FE1D9FD878}"/>
          </ac:picMkLst>
        </pc:picChg>
        <pc:picChg chg="add del mod">
          <ac:chgData name="민주 이" userId="4bec468bcfc325e2" providerId="LiveId" clId="{CA0763BF-296D-457C-AC69-7AD945FA69EB}" dt="2023-11-14T09:52:44.604" v="10480" actId="478"/>
          <ac:picMkLst>
            <pc:docMk/>
            <pc:sldMk cId="4083744567" sldId="290"/>
            <ac:picMk id="53" creationId="{564CAD77-CF4F-798D-DD33-DEB934D2D48C}"/>
          </ac:picMkLst>
        </pc:picChg>
        <pc:picChg chg="add del mod">
          <ac:chgData name="민주 이" userId="4bec468bcfc325e2" providerId="LiveId" clId="{CA0763BF-296D-457C-AC69-7AD945FA69EB}" dt="2023-11-14T09:52:44.266" v="10479" actId="478"/>
          <ac:picMkLst>
            <pc:docMk/>
            <pc:sldMk cId="4083744567" sldId="290"/>
            <ac:picMk id="55" creationId="{5965C102-B180-189B-F392-330A1367176A}"/>
          </ac:picMkLst>
        </pc:picChg>
        <pc:picChg chg="add del mod">
          <ac:chgData name="민주 이" userId="4bec468bcfc325e2" providerId="LiveId" clId="{CA0763BF-296D-457C-AC69-7AD945FA69EB}" dt="2023-11-14T09:52:43.175" v="10478" actId="478"/>
          <ac:picMkLst>
            <pc:docMk/>
            <pc:sldMk cId="4083744567" sldId="290"/>
            <ac:picMk id="57" creationId="{210EA0FE-A86A-AF8F-CD8E-E4414E9B397A}"/>
          </ac:picMkLst>
        </pc:picChg>
        <pc:picChg chg="add del mod">
          <ac:chgData name="민주 이" userId="4bec468bcfc325e2" providerId="LiveId" clId="{CA0763BF-296D-457C-AC69-7AD945FA69EB}" dt="2023-11-14T15:39:31.203" v="16930" actId="21"/>
          <ac:picMkLst>
            <pc:docMk/>
            <pc:sldMk cId="4083744567" sldId="290"/>
            <ac:picMk id="59" creationId="{F529A50D-6D5B-0773-5CA5-B6DB8276E426}"/>
          </ac:picMkLst>
        </pc:picChg>
        <pc:picChg chg="add del mod">
          <ac:chgData name="민주 이" userId="4bec468bcfc325e2" providerId="LiveId" clId="{CA0763BF-296D-457C-AC69-7AD945FA69EB}" dt="2023-11-14T09:52:39.995" v="10476" actId="478"/>
          <ac:picMkLst>
            <pc:docMk/>
            <pc:sldMk cId="4083744567" sldId="290"/>
            <ac:picMk id="61" creationId="{943ECE4A-FD59-6C1F-D02C-1396291B19B0}"/>
          </ac:picMkLst>
        </pc:picChg>
        <pc:picChg chg="add del mod">
          <ac:chgData name="민주 이" userId="4bec468bcfc325e2" providerId="LiveId" clId="{CA0763BF-296D-457C-AC69-7AD945FA69EB}" dt="2023-11-14T15:39:25.133" v="16927" actId="21"/>
          <ac:picMkLst>
            <pc:docMk/>
            <pc:sldMk cId="4083744567" sldId="290"/>
            <ac:picMk id="63" creationId="{3017CE30-E72E-E085-4734-35B358B771CA}"/>
          </ac:picMkLst>
        </pc:picChg>
        <pc:picChg chg="add mod">
          <ac:chgData name="민주 이" userId="4bec468bcfc325e2" providerId="LiveId" clId="{CA0763BF-296D-457C-AC69-7AD945FA69EB}" dt="2023-11-14T09:56:01.488" v="10619" actId="164"/>
          <ac:picMkLst>
            <pc:docMk/>
            <pc:sldMk cId="4083744567" sldId="290"/>
            <ac:picMk id="1025" creationId="{F789CF54-4673-65E3-6FB9-87B82F478782}"/>
          </ac:picMkLst>
        </pc:picChg>
        <pc:picChg chg="add mod">
          <ac:chgData name="민주 이" userId="4bec468bcfc325e2" providerId="LiveId" clId="{CA0763BF-296D-457C-AC69-7AD945FA69EB}" dt="2023-11-14T09:55:59.739" v="10618" actId="164"/>
          <ac:picMkLst>
            <pc:docMk/>
            <pc:sldMk cId="4083744567" sldId="290"/>
            <ac:picMk id="1028" creationId="{87926893-9D2D-82FC-048D-8BCA59A76E85}"/>
          </ac:picMkLst>
        </pc:picChg>
        <pc:cxnChg chg="add del mod">
          <ac:chgData name="민주 이" userId="4bec468bcfc325e2" providerId="LiveId" clId="{CA0763BF-296D-457C-AC69-7AD945FA69EB}" dt="2023-11-14T09:47:26.723" v="10425" actId="478"/>
          <ac:cxnSpMkLst>
            <pc:docMk/>
            <pc:sldMk cId="4083744567" sldId="290"/>
            <ac:cxnSpMk id="34" creationId="{2748FF3F-9072-2EF3-5FA4-BAC6A60EF7AE}"/>
          </ac:cxnSpMkLst>
        </pc:cxnChg>
        <pc:cxnChg chg="add del mod">
          <ac:chgData name="민주 이" userId="4bec468bcfc325e2" providerId="LiveId" clId="{CA0763BF-296D-457C-AC69-7AD945FA69EB}" dt="2023-11-14T09:53:56.731" v="10542" actId="478"/>
          <ac:cxnSpMkLst>
            <pc:docMk/>
            <pc:sldMk cId="4083744567" sldId="290"/>
            <ac:cxnSpMk id="1030" creationId="{14E16022-C317-B759-6FE8-1AA3B94B5758}"/>
          </ac:cxnSpMkLst>
        </pc:cxnChg>
      </pc:sldChg>
      <pc:sldChg chg="addSp modSp add mod modTransition">
        <pc:chgData name="민주 이" userId="4bec468bcfc325e2" providerId="LiveId" clId="{CA0763BF-296D-457C-AC69-7AD945FA69EB}" dt="2023-11-14T15:19:36.739" v="16707"/>
        <pc:sldMkLst>
          <pc:docMk/>
          <pc:sldMk cId="4061491998" sldId="291"/>
        </pc:sldMkLst>
        <pc:spChg chg="add mod">
          <ac:chgData name="민주 이" userId="4bec468bcfc325e2" providerId="LiveId" clId="{CA0763BF-296D-457C-AC69-7AD945FA69EB}" dt="2023-11-14T10:08:39.288" v="10651"/>
          <ac:spMkLst>
            <pc:docMk/>
            <pc:sldMk cId="4061491998" sldId="291"/>
            <ac:spMk id="4" creationId="{B85F1297-0819-44F0-DAFD-17253A96CA8B}"/>
          </ac:spMkLst>
        </pc:spChg>
        <pc:spChg chg="add mod">
          <ac:chgData name="민주 이" userId="4bec468bcfc325e2" providerId="LiveId" clId="{CA0763BF-296D-457C-AC69-7AD945FA69EB}" dt="2023-11-14T10:09:54.152" v="10708" actId="20577"/>
          <ac:spMkLst>
            <pc:docMk/>
            <pc:sldMk cId="4061491998" sldId="291"/>
            <ac:spMk id="5" creationId="{7550D371-A46C-840D-B1CA-F0B3FEFB8FB0}"/>
          </ac:spMkLst>
        </pc:spChg>
      </pc:sldChg>
      <pc:sldChg chg="addSp modSp add mod">
        <pc:chgData name="민주 이" userId="4bec468bcfc325e2" providerId="LiveId" clId="{CA0763BF-296D-457C-AC69-7AD945FA69EB}" dt="2023-11-14T15:23:17.882" v="16778" actId="167"/>
        <pc:sldMkLst>
          <pc:docMk/>
          <pc:sldMk cId="2699110393" sldId="292"/>
        </pc:sldMkLst>
        <pc:spChg chg="add mod">
          <ac:chgData name="민주 이" userId="4bec468bcfc325e2" providerId="LiveId" clId="{CA0763BF-296D-457C-AC69-7AD945FA69EB}" dt="2023-11-14T10:25:32.704" v="11350" actId="20577"/>
          <ac:spMkLst>
            <pc:docMk/>
            <pc:sldMk cId="2699110393" sldId="292"/>
            <ac:spMk id="8" creationId="{DC4B9F8E-5365-0463-60B2-29E82D58C936}"/>
          </ac:spMkLst>
        </pc:spChg>
        <pc:spChg chg="add mod">
          <ac:chgData name="민주 이" userId="4bec468bcfc325e2" providerId="LiveId" clId="{CA0763BF-296D-457C-AC69-7AD945FA69EB}" dt="2023-11-14T10:25:42.320" v="11383" actId="20577"/>
          <ac:spMkLst>
            <pc:docMk/>
            <pc:sldMk cId="2699110393" sldId="292"/>
            <ac:spMk id="9" creationId="{7EAB59A2-6BAE-06BD-2290-7F6A7ED3F94E}"/>
          </ac:spMkLst>
        </pc:spChg>
        <pc:spChg chg="add mod">
          <ac:chgData name="민주 이" userId="4bec468bcfc325e2" providerId="LiveId" clId="{CA0763BF-296D-457C-AC69-7AD945FA69EB}" dt="2023-11-14T10:25:07.209" v="11278"/>
          <ac:spMkLst>
            <pc:docMk/>
            <pc:sldMk cId="2699110393" sldId="292"/>
            <ac:spMk id="10" creationId="{263D8B05-1008-C877-BB45-EA3AB278CA0D}"/>
          </ac:spMkLst>
        </pc:spChg>
        <pc:spChg chg="mod">
          <ac:chgData name="민주 이" userId="4bec468bcfc325e2" providerId="LiveId" clId="{CA0763BF-296D-457C-AC69-7AD945FA69EB}" dt="2023-11-14T10:20:06.985" v="11009" actId="20577"/>
          <ac:spMkLst>
            <pc:docMk/>
            <pc:sldMk cId="2699110393" sldId="292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0:19:57.689" v="10983" actId="20577"/>
          <ac:spMkLst>
            <pc:docMk/>
            <pc:sldMk cId="2699110393" sldId="292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0:20:13.319" v="11010" actId="1076"/>
          <ac:spMkLst>
            <pc:docMk/>
            <pc:sldMk cId="2699110393" sldId="292"/>
            <ac:spMk id="23" creationId="{D0853F8D-BAE0-C4FF-24A5-73B5591F463D}"/>
          </ac:spMkLst>
        </pc:spChg>
        <pc:spChg chg="mod">
          <ac:chgData name="민주 이" userId="4bec468bcfc325e2" providerId="LiveId" clId="{CA0763BF-296D-457C-AC69-7AD945FA69EB}" dt="2023-11-14T15:23:12.007" v="16775" actId="164"/>
          <ac:spMkLst>
            <pc:docMk/>
            <pc:sldMk cId="2699110393" sldId="292"/>
            <ac:spMk id="33" creationId="{8E371F1E-C025-3793-CDF6-7D936C801662}"/>
          </ac:spMkLst>
        </pc:spChg>
        <pc:spChg chg="mod">
          <ac:chgData name="민주 이" userId="4bec468bcfc325e2" providerId="LiveId" clId="{CA0763BF-296D-457C-AC69-7AD945FA69EB}" dt="2023-11-14T15:23:09.785" v="16774" actId="164"/>
          <ac:spMkLst>
            <pc:docMk/>
            <pc:sldMk cId="2699110393" sldId="292"/>
            <ac:spMk id="35" creationId="{D59B38DE-5982-EC05-9EE5-3E250964BF8E}"/>
          </ac:spMkLst>
        </pc:spChg>
        <pc:spChg chg="mod">
          <ac:chgData name="민주 이" userId="4bec468bcfc325e2" providerId="LiveId" clId="{CA0763BF-296D-457C-AC69-7AD945FA69EB}" dt="2023-11-14T15:23:13.418" v="16776" actId="164"/>
          <ac:spMkLst>
            <pc:docMk/>
            <pc:sldMk cId="2699110393" sldId="292"/>
            <ac:spMk id="37" creationId="{B3CDFEBF-7C10-1362-7D1F-9CA9B615B173}"/>
          </ac:spMkLst>
        </pc:spChg>
        <pc:grpChg chg="add mod">
          <ac:chgData name="민주 이" userId="4bec468bcfc325e2" providerId="LiveId" clId="{CA0763BF-296D-457C-AC69-7AD945FA69EB}" dt="2023-11-14T15:23:15.923" v="16777" actId="164"/>
          <ac:grpSpMkLst>
            <pc:docMk/>
            <pc:sldMk cId="2699110393" sldId="292"/>
            <ac:grpSpMk id="11" creationId="{9D98079F-9B87-64C6-72EE-433735A8E58B}"/>
          </ac:grpSpMkLst>
        </pc:grpChg>
        <pc:grpChg chg="add mod">
          <ac:chgData name="민주 이" userId="4bec468bcfc325e2" providerId="LiveId" clId="{CA0763BF-296D-457C-AC69-7AD945FA69EB}" dt="2023-11-14T15:23:15.923" v="16777" actId="164"/>
          <ac:grpSpMkLst>
            <pc:docMk/>
            <pc:sldMk cId="2699110393" sldId="292"/>
            <ac:grpSpMk id="12" creationId="{43219480-CD96-195B-5B2D-C0F8BCBC0974}"/>
          </ac:grpSpMkLst>
        </pc:grpChg>
        <pc:grpChg chg="add mod">
          <ac:chgData name="민주 이" userId="4bec468bcfc325e2" providerId="LiveId" clId="{CA0763BF-296D-457C-AC69-7AD945FA69EB}" dt="2023-11-14T15:23:15.923" v="16777" actId="164"/>
          <ac:grpSpMkLst>
            <pc:docMk/>
            <pc:sldMk cId="2699110393" sldId="292"/>
            <ac:grpSpMk id="13" creationId="{89D7E20E-8557-9F1B-2AEC-A30C25527392}"/>
          </ac:grpSpMkLst>
        </pc:grpChg>
        <pc:grpChg chg="mod">
          <ac:chgData name="민주 이" userId="4bec468bcfc325e2" providerId="LiveId" clId="{CA0763BF-296D-457C-AC69-7AD945FA69EB}" dt="2023-11-14T15:23:15.923" v="16777" actId="164"/>
          <ac:grpSpMkLst>
            <pc:docMk/>
            <pc:sldMk cId="2699110393" sldId="292"/>
            <ac:grpSpMk id="14" creationId="{563592D7-8632-3FFB-EC42-372898CE89FB}"/>
          </ac:grpSpMkLst>
        </pc:grpChg>
        <pc:grpChg chg="add mod ord">
          <ac:chgData name="민주 이" userId="4bec468bcfc325e2" providerId="LiveId" clId="{CA0763BF-296D-457C-AC69-7AD945FA69EB}" dt="2023-11-14T15:23:17.882" v="16778" actId="167"/>
          <ac:grpSpMkLst>
            <pc:docMk/>
            <pc:sldMk cId="2699110393" sldId="292"/>
            <ac:grpSpMk id="19" creationId="{43D45484-F34F-A6F1-E661-51B6BF7C191F}"/>
          </ac:grpSpMkLst>
        </pc:grpChg>
        <pc:picChg chg="mod">
          <ac:chgData name="민주 이" userId="4bec468bcfc325e2" providerId="LiveId" clId="{CA0763BF-296D-457C-AC69-7AD945FA69EB}" dt="2023-11-14T15:23:12.007" v="16775" actId="164"/>
          <ac:picMkLst>
            <pc:docMk/>
            <pc:sldMk cId="2699110393" sldId="292"/>
            <ac:picMk id="24" creationId="{52C2375B-4780-F83B-38E5-76C7781A97B3}"/>
          </ac:picMkLst>
        </pc:picChg>
        <pc:picChg chg="mod">
          <ac:chgData name="민주 이" userId="4bec468bcfc325e2" providerId="LiveId" clId="{CA0763BF-296D-457C-AC69-7AD945FA69EB}" dt="2023-11-14T15:23:09.785" v="16774" actId="164"/>
          <ac:picMkLst>
            <pc:docMk/>
            <pc:sldMk cId="2699110393" sldId="292"/>
            <ac:picMk id="34" creationId="{DE3C3070-CEEA-E610-6F01-4908FC46AC23}"/>
          </ac:picMkLst>
        </pc:picChg>
        <pc:picChg chg="mod">
          <ac:chgData name="민주 이" userId="4bec468bcfc325e2" providerId="LiveId" clId="{CA0763BF-296D-457C-AC69-7AD945FA69EB}" dt="2023-11-14T15:23:13.418" v="16776" actId="164"/>
          <ac:picMkLst>
            <pc:docMk/>
            <pc:sldMk cId="2699110393" sldId="292"/>
            <ac:picMk id="36" creationId="{05C0A87C-1296-7C65-D251-1125589613A7}"/>
          </ac:picMkLst>
        </pc:picChg>
      </pc:sldChg>
      <pc:sldChg chg="addSp delSp modSp add mod modTransition">
        <pc:chgData name="민주 이" userId="4bec468bcfc325e2" providerId="LiveId" clId="{CA0763BF-296D-457C-AC69-7AD945FA69EB}" dt="2023-11-14T15:22:51.395" v="16773" actId="478"/>
        <pc:sldMkLst>
          <pc:docMk/>
          <pc:sldMk cId="3698435757" sldId="293"/>
        </pc:sldMkLst>
        <pc:spChg chg="add mod">
          <ac:chgData name="민주 이" userId="4bec468bcfc325e2" providerId="LiveId" clId="{CA0763BF-296D-457C-AC69-7AD945FA69EB}" dt="2023-11-14T10:26:50.170" v="11390" actId="207"/>
          <ac:spMkLst>
            <pc:docMk/>
            <pc:sldMk cId="3698435757" sldId="293"/>
            <ac:spMk id="8" creationId="{825AB410-953B-DA9A-13F1-5B873C02874E}"/>
          </ac:spMkLst>
        </pc:spChg>
        <pc:spChg chg="mod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12" creationId="{EE7FA052-60A3-2EE5-CDE5-76E7346FE775}"/>
          </ac:spMkLst>
        </pc:spChg>
        <pc:spChg chg="mod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13" creationId="{A4106F00-2814-20E8-00B4-B0148DE63A36}"/>
          </ac:spMkLst>
        </pc:spChg>
        <pc:spChg chg="add del mod">
          <ac:chgData name="민주 이" userId="4bec468bcfc325e2" providerId="LiveId" clId="{CA0763BF-296D-457C-AC69-7AD945FA69EB}" dt="2023-11-14T10:28:08.560" v="11416" actId="478"/>
          <ac:spMkLst>
            <pc:docMk/>
            <pc:sldMk cId="3698435757" sldId="293"/>
            <ac:spMk id="19" creationId="{F1545E0F-8852-BCE2-72EA-E0EE0545A9EE}"/>
          </ac:spMkLst>
        </pc:spChg>
        <pc:spChg chg="add mod topLvl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20" creationId="{66657FA3-ED1D-E34E-1951-59A6FC398E25}"/>
          </ac:spMkLst>
        </pc:spChg>
        <pc:spChg chg="del">
          <ac:chgData name="민주 이" userId="4bec468bcfc325e2" providerId="LiveId" clId="{CA0763BF-296D-457C-AC69-7AD945FA69EB}" dt="2023-11-14T10:26:31.394" v="11388" actId="478"/>
          <ac:spMkLst>
            <pc:docMk/>
            <pc:sldMk cId="3698435757" sldId="293"/>
            <ac:spMk id="23" creationId="{D0853F8D-BAE0-C4FF-24A5-73B5591F463D}"/>
          </ac:spMkLst>
        </pc:spChg>
        <pc:spChg chg="add del mod topLvl">
          <ac:chgData name="민주 이" userId="4bec468bcfc325e2" providerId="LiveId" clId="{CA0763BF-296D-457C-AC69-7AD945FA69EB}" dt="2023-11-14T10:30:19.126" v="11445"/>
          <ac:spMkLst>
            <pc:docMk/>
            <pc:sldMk cId="3698435757" sldId="293"/>
            <ac:spMk id="32" creationId="{BE90C6D9-6B8F-DF79-647B-123C0B5A8D0A}"/>
          </ac:spMkLst>
        </pc:spChg>
        <pc:spChg chg="mod topLvl">
          <ac:chgData name="민주 이" userId="4bec468bcfc325e2" providerId="LiveId" clId="{CA0763BF-296D-457C-AC69-7AD945FA69EB}" dt="2023-11-14T10:30:17.843" v="11444" actId="1076"/>
          <ac:spMkLst>
            <pc:docMk/>
            <pc:sldMk cId="3698435757" sldId="293"/>
            <ac:spMk id="33" creationId="{8E371F1E-C025-3793-CDF6-7D936C801662}"/>
          </ac:spMkLst>
        </pc:spChg>
        <pc:spChg chg="mod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45" creationId="{9BC5F4D3-95E2-BA33-1B93-AB8D98F41543}"/>
          </ac:spMkLst>
        </pc:spChg>
        <pc:spChg chg="mod">
          <ac:chgData name="민주 이" userId="4bec468bcfc325e2" providerId="LiveId" clId="{CA0763BF-296D-457C-AC69-7AD945FA69EB}" dt="2023-11-14T10:30:39.346" v="11451"/>
          <ac:spMkLst>
            <pc:docMk/>
            <pc:sldMk cId="3698435757" sldId="293"/>
            <ac:spMk id="48" creationId="{A06EC143-477E-AE57-D543-4F9E945AA5C9}"/>
          </ac:spMkLst>
        </pc:spChg>
        <pc:spChg chg="mod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51" creationId="{0ECB78DE-0580-A8C5-3A66-0D17E842BDD0}"/>
          </ac:spMkLst>
        </pc:spChg>
        <pc:spChg chg="add del mod">
          <ac:chgData name="민주 이" userId="4bec468bcfc325e2" providerId="LiveId" clId="{CA0763BF-296D-457C-AC69-7AD945FA69EB}" dt="2023-11-14T10:31:37.956" v="11484" actId="478"/>
          <ac:spMkLst>
            <pc:docMk/>
            <pc:sldMk cId="3698435757" sldId="293"/>
            <ac:spMk id="52" creationId="{8122FC9D-0FEA-FAB4-FA51-34E352D9683E}"/>
          </ac:spMkLst>
        </pc:spChg>
        <pc:spChg chg="add mod ord">
          <ac:chgData name="민주 이" userId="4bec468bcfc325e2" providerId="LiveId" clId="{CA0763BF-296D-457C-AC69-7AD945FA69EB}" dt="2023-11-14T15:20:42.383" v="16751" actId="167"/>
          <ac:spMkLst>
            <pc:docMk/>
            <pc:sldMk cId="3698435757" sldId="293"/>
            <ac:spMk id="55" creationId="{AC5A200B-A73F-CA22-C383-4C49843E602E}"/>
          </ac:spMkLst>
        </pc:spChg>
        <pc:spChg chg="mod">
          <ac:chgData name="민주 이" userId="4bec468bcfc325e2" providerId="LiveId" clId="{CA0763BF-296D-457C-AC69-7AD945FA69EB}" dt="2023-11-14T15:21:04.533" v="16761" actId="571"/>
          <ac:spMkLst>
            <pc:docMk/>
            <pc:sldMk cId="3698435757" sldId="293"/>
            <ac:spMk id="57" creationId="{763AAD3F-1F53-4B5C-88B2-904E6024D0A0}"/>
          </ac:spMkLst>
        </pc:spChg>
        <pc:spChg chg="mod">
          <ac:chgData name="민주 이" userId="4bec468bcfc325e2" providerId="LiveId" clId="{CA0763BF-296D-457C-AC69-7AD945FA69EB}" dt="2023-11-14T15:21:04.533" v="16761" actId="571"/>
          <ac:spMkLst>
            <pc:docMk/>
            <pc:sldMk cId="3698435757" sldId="293"/>
            <ac:spMk id="58" creationId="{7578A16A-1EE3-8AB4-F6F8-391B08EC1F05}"/>
          </ac:spMkLst>
        </pc:spChg>
        <pc:spChg chg="mod">
          <ac:chgData name="민주 이" userId="4bec468bcfc325e2" providerId="LiveId" clId="{CA0763BF-296D-457C-AC69-7AD945FA69EB}" dt="2023-11-14T15:21:15.472" v="16765" actId="571"/>
          <ac:spMkLst>
            <pc:docMk/>
            <pc:sldMk cId="3698435757" sldId="293"/>
            <ac:spMk id="60" creationId="{2C089411-E57C-74D2-8750-AD5AAC8F9424}"/>
          </ac:spMkLst>
        </pc:spChg>
        <pc:spChg chg="mod">
          <ac:chgData name="민주 이" userId="4bec468bcfc325e2" providerId="LiveId" clId="{CA0763BF-296D-457C-AC69-7AD945FA69EB}" dt="2023-11-14T15:21:15.472" v="16765" actId="571"/>
          <ac:spMkLst>
            <pc:docMk/>
            <pc:sldMk cId="3698435757" sldId="293"/>
            <ac:spMk id="61" creationId="{B41A751E-C16C-0627-6BD2-8BB48041A94F}"/>
          </ac:spMkLst>
        </pc:spChg>
        <pc:grpChg chg="add del mod">
          <ac:chgData name="민주 이" userId="4bec468bcfc325e2" providerId="LiveId" clId="{CA0763BF-296D-457C-AC69-7AD945FA69EB}" dt="2023-11-14T10:27:04.135" v="11394" actId="478"/>
          <ac:grpSpMkLst>
            <pc:docMk/>
            <pc:sldMk cId="3698435757" sldId="293"/>
            <ac:grpSpMk id="9" creationId="{E0A76C98-F19C-5929-EC70-F3B928C29EC3}"/>
          </ac:grpSpMkLst>
        </pc:grpChg>
        <pc:grpChg chg="mod topLvl">
          <ac:chgData name="민주 이" userId="4bec468bcfc325e2" providerId="LiveId" clId="{CA0763BF-296D-457C-AC69-7AD945FA69EB}" dt="2023-11-14T15:22:44.135" v="16772" actId="165"/>
          <ac:grpSpMkLst>
            <pc:docMk/>
            <pc:sldMk cId="3698435757" sldId="293"/>
            <ac:grpSpMk id="10" creationId="{5A21FA98-58CD-6A69-5763-7213FF221E63}"/>
          </ac:grpSpMkLst>
        </pc:grpChg>
        <pc:grpChg chg="add mod">
          <ac:chgData name="민주 이" userId="4bec468bcfc325e2" providerId="LiveId" clId="{CA0763BF-296D-457C-AC69-7AD945FA69EB}" dt="2023-11-14T10:30:03.409" v="11434" actId="164"/>
          <ac:grpSpMkLst>
            <pc:docMk/>
            <pc:sldMk cId="3698435757" sldId="293"/>
            <ac:grpSpMk id="41" creationId="{658EB88B-C51A-0D60-8210-F9E3180DE09D}"/>
          </ac:grpSpMkLst>
        </pc:grpChg>
        <pc:grpChg chg="add del mod">
          <ac:chgData name="민주 이" userId="4bec468bcfc325e2" providerId="LiveId" clId="{CA0763BF-296D-457C-AC69-7AD945FA69EB}" dt="2023-11-14T10:30:17.410" v="11443" actId="164"/>
          <ac:grpSpMkLst>
            <pc:docMk/>
            <pc:sldMk cId="3698435757" sldId="293"/>
            <ac:grpSpMk id="42" creationId="{A8715F51-FCBA-2B4D-209D-030155C6540E}"/>
          </ac:grpSpMkLst>
        </pc:grpChg>
        <pc:grpChg chg="add mod topLvl">
          <ac:chgData name="민주 이" userId="4bec468bcfc325e2" providerId="LiveId" clId="{CA0763BF-296D-457C-AC69-7AD945FA69EB}" dt="2023-11-14T15:22:44.135" v="16772" actId="165"/>
          <ac:grpSpMkLst>
            <pc:docMk/>
            <pc:sldMk cId="3698435757" sldId="293"/>
            <ac:grpSpMk id="43" creationId="{B96D3E97-7E48-8088-7E08-1FE1F3FF6150}"/>
          </ac:grpSpMkLst>
        </pc:grpChg>
        <pc:grpChg chg="add del mod">
          <ac:chgData name="민주 이" userId="4bec468bcfc325e2" providerId="LiveId" clId="{CA0763BF-296D-457C-AC69-7AD945FA69EB}" dt="2023-11-14T10:30:44.490" v="11453" actId="478"/>
          <ac:grpSpMkLst>
            <pc:docMk/>
            <pc:sldMk cId="3698435757" sldId="293"/>
            <ac:grpSpMk id="46" creationId="{4717C6E0-B333-A8B2-0D16-680BC640AD05}"/>
          </ac:grpSpMkLst>
        </pc:grpChg>
        <pc:grpChg chg="add mod topLvl">
          <ac:chgData name="민주 이" userId="4bec468bcfc325e2" providerId="LiveId" clId="{CA0763BF-296D-457C-AC69-7AD945FA69EB}" dt="2023-11-14T15:22:44.135" v="16772" actId="165"/>
          <ac:grpSpMkLst>
            <pc:docMk/>
            <pc:sldMk cId="3698435757" sldId="293"/>
            <ac:grpSpMk id="49" creationId="{3CCB16BE-C0F2-0D05-CB07-0F037BC2D911}"/>
          </ac:grpSpMkLst>
        </pc:grpChg>
        <pc:grpChg chg="add mod">
          <ac:chgData name="민주 이" userId="4bec468bcfc325e2" providerId="LiveId" clId="{CA0763BF-296D-457C-AC69-7AD945FA69EB}" dt="2023-11-14T15:21:04.533" v="16761" actId="571"/>
          <ac:grpSpMkLst>
            <pc:docMk/>
            <pc:sldMk cId="3698435757" sldId="293"/>
            <ac:grpSpMk id="56" creationId="{1EF5D04F-0D50-1E55-7FD0-77A08AB9C204}"/>
          </ac:grpSpMkLst>
        </pc:grpChg>
        <pc:grpChg chg="add mod">
          <ac:chgData name="민주 이" userId="4bec468bcfc325e2" providerId="LiveId" clId="{CA0763BF-296D-457C-AC69-7AD945FA69EB}" dt="2023-11-14T15:21:15.472" v="16765" actId="571"/>
          <ac:grpSpMkLst>
            <pc:docMk/>
            <pc:sldMk cId="3698435757" sldId="293"/>
            <ac:grpSpMk id="59" creationId="{D55100DA-7D31-2E17-C7FC-6962629A3780}"/>
          </ac:grpSpMkLst>
        </pc:grpChg>
        <pc:grpChg chg="add del mod">
          <ac:chgData name="민주 이" userId="4bec468bcfc325e2" providerId="LiveId" clId="{CA0763BF-296D-457C-AC69-7AD945FA69EB}" dt="2023-11-14T15:22:44.135" v="16772" actId="165"/>
          <ac:grpSpMkLst>
            <pc:docMk/>
            <pc:sldMk cId="3698435757" sldId="293"/>
            <ac:grpSpMk id="62" creationId="{8419E12F-514B-7275-2159-249CFDEBBF82}"/>
          </ac:grpSpMkLst>
        </pc:grpChg>
        <pc:picChg chg="del mod topLvl">
          <ac:chgData name="민주 이" userId="4bec468bcfc325e2" providerId="LiveId" clId="{CA0763BF-296D-457C-AC69-7AD945FA69EB}" dt="2023-11-14T10:27:04.135" v="11394" actId="478"/>
          <ac:picMkLst>
            <pc:docMk/>
            <pc:sldMk cId="3698435757" sldId="293"/>
            <ac:picMk id="11" creationId="{30ABDE9C-42AA-A7B2-EE58-79A50878CDDF}"/>
          </ac:picMkLst>
        </pc:picChg>
        <pc:picChg chg="mod topLvl">
          <ac:chgData name="민주 이" userId="4bec468bcfc325e2" providerId="LiveId" clId="{CA0763BF-296D-457C-AC69-7AD945FA69EB}" dt="2023-11-14T10:30:17.843" v="11444" actId="1076"/>
          <ac:picMkLst>
            <pc:docMk/>
            <pc:sldMk cId="3698435757" sldId="293"/>
            <ac:picMk id="24" creationId="{52C2375B-4780-F83B-38E5-76C7781A97B3}"/>
          </ac:picMkLst>
        </pc:picChg>
        <pc:picChg chg="add del mod topLvl">
          <ac:chgData name="민주 이" userId="4bec468bcfc325e2" providerId="LiveId" clId="{CA0763BF-296D-457C-AC69-7AD945FA69EB}" dt="2023-11-14T10:30:19.126" v="11445"/>
          <ac:picMkLst>
            <pc:docMk/>
            <pc:sldMk cId="3698435757" sldId="293"/>
            <ac:picMk id="31" creationId="{D10C788D-55BF-22DD-A72E-EB148D311B0D}"/>
          </ac:picMkLst>
        </pc:picChg>
        <pc:picChg chg="mod">
          <ac:chgData name="민주 이" userId="4bec468bcfc325e2" providerId="LiveId" clId="{CA0763BF-296D-457C-AC69-7AD945FA69EB}" dt="2023-11-14T15:22:44.135" v="16772" actId="165"/>
          <ac:picMkLst>
            <pc:docMk/>
            <pc:sldMk cId="3698435757" sldId="293"/>
            <ac:picMk id="44" creationId="{D0F414E5-FC0F-BBF3-379A-0937E235F97B}"/>
          </ac:picMkLst>
        </pc:picChg>
        <pc:picChg chg="mod">
          <ac:chgData name="민주 이" userId="4bec468bcfc325e2" providerId="LiveId" clId="{CA0763BF-296D-457C-AC69-7AD945FA69EB}" dt="2023-11-14T10:30:39.346" v="11451"/>
          <ac:picMkLst>
            <pc:docMk/>
            <pc:sldMk cId="3698435757" sldId="293"/>
            <ac:picMk id="47" creationId="{CD6FE4FA-9E4C-CD92-BC35-ED86A61CF8A9}"/>
          </ac:picMkLst>
        </pc:picChg>
        <pc:picChg chg="mod">
          <ac:chgData name="민주 이" userId="4bec468bcfc325e2" providerId="LiveId" clId="{CA0763BF-296D-457C-AC69-7AD945FA69EB}" dt="2023-11-14T15:22:44.135" v="16772" actId="165"/>
          <ac:picMkLst>
            <pc:docMk/>
            <pc:sldMk cId="3698435757" sldId="293"/>
            <ac:picMk id="50" creationId="{8B7C9073-DDBD-AC0F-7ECC-D44DDDE4CEDA}"/>
          </ac:picMkLst>
        </pc:picChg>
        <pc:cxnChg chg="add mod ord topLvl">
          <ac:chgData name="민주 이" userId="4bec468bcfc325e2" providerId="LiveId" clId="{CA0763BF-296D-457C-AC69-7AD945FA69EB}" dt="2023-11-14T15:22:44.135" v="16772" actId="165"/>
          <ac:cxnSpMkLst>
            <pc:docMk/>
            <pc:sldMk cId="3698435757" sldId="293"/>
            <ac:cxnSpMk id="26" creationId="{3C9F8F74-DF20-C4E0-4D93-61EAD7829111}"/>
          </ac:cxnSpMkLst>
        </pc:cxnChg>
        <pc:cxnChg chg="add mod topLvl">
          <ac:chgData name="민주 이" userId="4bec468bcfc325e2" providerId="LiveId" clId="{CA0763BF-296D-457C-AC69-7AD945FA69EB}" dt="2023-11-14T15:22:44.135" v="16772" actId="165"/>
          <ac:cxnSpMkLst>
            <pc:docMk/>
            <pc:sldMk cId="3698435757" sldId="293"/>
            <ac:cxnSpMk id="27" creationId="{0E1D28BA-4064-1188-E4F7-DE6180428898}"/>
          </ac:cxnSpMkLst>
        </pc:cxnChg>
        <pc:cxnChg chg="add del mod">
          <ac:chgData name="민주 이" userId="4bec468bcfc325e2" providerId="LiveId" clId="{CA0763BF-296D-457C-AC69-7AD945FA69EB}" dt="2023-11-14T15:22:51.395" v="16773" actId="478"/>
          <ac:cxnSpMkLst>
            <pc:docMk/>
            <pc:sldMk cId="3698435757" sldId="293"/>
            <ac:cxnSpMk id="63" creationId="{DADAF018-E7F2-E8C4-F0C0-B03BAB089D3E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5:20:20.762" v="16723"/>
        <pc:sldMkLst>
          <pc:docMk/>
          <pc:sldMk cId="2740468426" sldId="294"/>
        </pc:sldMkLst>
        <pc:spChg chg="mod">
          <ac:chgData name="민주 이" userId="4bec468bcfc325e2" providerId="LiveId" clId="{CA0763BF-296D-457C-AC69-7AD945FA69EB}" dt="2023-11-14T10:32:29.683" v="11518" actId="571"/>
          <ac:spMkLst>
            <pc:docMk/>
            <pc:sldMk cId="2740468426" sldId="294"/>
            <ac:spMk id="23" creationId="{99401676-A130-0D28-3A54-CABFBE884061}"/>
          </ac:spMkLst>
        </pc:spChg>
        <pc:spChg chg="mod">
          <ac:chgData name="민주 이" userId="4bec468bcfc325e2" providerId="LiveId" clId="{CA0763BF-296D-457C-AC69-7AD945FA69EB}" dt="2023-11-14T10:32:29.683" v="11518" actId="571"/>
          <ac:spMkLst>
            <pc:docMk/>
            <pc:sldMk cId="2740468426" sldId="294"/>
            <ac:spMk id="25" creationId="{44E5F3F1-8B95-20E3-0966-C5F55820CEFA}"/>
          </ac:spMkLst>
        </pc:spChg>
        <pc:spChg chg="mod">
          <ac:chgData name="민주 이" userId="4bec468bcfc325e2" providerId="LiveId" clId="{CA0763BF-296D-457C-AC69-7AD945FA69EB}" dt="2023-11-14T11:05:38.174" v="11767" actId="20577"/>
          <ac:spMkLst>
            <pc:docMk/>
            <pc:sldMk cId="2740468426" sldId="294"/>
            <ac:spMk id="47" creationId="{B2E39619-B88A-3EC6-EB57-43929DFC21BB}"/>
          </ac:spMkLst>
        </pc:spChg>
        <pc:spChg chg="mod">
          <ac:chgData name="민주 이" userId="4bec468bcfc325e2" providerId="LiveId" clId="{CA0763BF-296D-457C-AC69-7AD945FA69EB}" dt="2023-11-14T11:05:28.931" v="11747"/>
          <ac:spMkLst>
            <pc:docMk/>
            <pc:sldMk cId="2740468426" sldId="294"/>
            <ac:spMk id="48" creationId="{0D61A6B2-7A8B-A1CA-69C2-92DB6B3E9A85}"/>
          </ac:spMkLst>
        </pc:spChg>
        <pc:spChg chg="mod">
          <ac:chgData name="민주 이" userId="4bec468bcfc325e2" providerId="LiveId" clId="{CA0763BF-296D-457C-AC69-7AD945FA69EB}" dt="2023-11-14T11:05:28.931" v="11747"/>
          <ac:spMkLst>
            <pc:docMk/>
            <pc:sldMk cId="2740468426" sldId="294"/>
            <ac:spMk id="52" creationId="{D4298E1B-2B6C-3A23-E283-BD3CFB3F8CA1}"/>
          </ac:spMkLst>
        </pc:spChg>
        <pc:grpChg chg="mod">
          <ac:chgData name="민주 이" userId="4bec468bcfc325e2" providerId="LiveId" clId="{CA0763BF-296D-457C-AC69-7AD945FA69EB}" dt="2023-11-14T10:32:31.004" v="11519" actId="14100"/>
          <ac:grpSpMkLst>
            <pc:docMk/>
            <pc:sldMk cId="2740468426" sldId="294"/>
            <ac:grpSpMk id="10" creationId="{5A21FA98-58CD-6A69-5763-7213FF221E63}"/>
          </ac:grpSpMkLst>
        </pc:grpChg>
        <pc:grpChg chg="add mod">
          <ac:chgData name="민주 이" userId="4bec468bcfc325e2" providerId="LiveId" clId="{CA0763BF-296D-457C-AC69-7AD945FA69EB}" dt="2023-11-14T10:32:29.683" v="11518" actId="571"/>
          <ac:grpSpMkLst>
            <pc:docMk/>
            <pc:sldMk cId="2740468426" sldId="294"/>
            <ac:grpSpMk id="19" creationId="{7FED0737-ECA3-E79F-0FD6-321E494AB4F9}"/>
          </ac:grpSpMkLst>
        </pc:grpChg>
        <pc:grpChg chg="add mod">
          <ac:chgData name="민주 이" userId="4bec468bcfc325e2" providerId="LiveId" clId="{CA0763BF-296D-457C-AC69-7AD945FA69EB}" dt="2023-11-14T11:05:28.931" v="11747"/>
          <ac:grpSpMkLst>
            <pc:docMk/>
            <pc:sldMk cId="2740468426" sldId="294"/>
            <ac:grpSpMk id="42" creationId="{D73B06B7-A9D3-1704-037A-16A5B335C381}"/>
          </ac:grpSpMkLst>
        </pc:grpChg>
        <pc:grpChg chg="mod">
          <ac:chgData name="민주 이" userId="4bec468bcfc325e2" providerId="LiveId" clId="{CA0763BF-296D-457C-AC69-7AD945FA69EB}" dt="2023-11-14T11:05:28.931" v="11747"/>
          <ac:grpSpMkLst>
            <pc:docMk/>
            <pc:sldMk cId="2740468426" sldId="294"/>
            <ac:grpSpMk id="46" creationId="{7BA7A53D-B9E4-5FA1-3A37-87EA28D58242}"/>
          </ac:grpSpMkLst>
        </pc:grpChg>
        <pc:cxnChg chg="add del mod">
          <ac:chgData name="민주 이" userId="4bec468bcfc325e2" providerId="LiveId" clId="{CA0763BF-296D-457C-AC69-7AD945FA69EB}" dt="2023-11-14T10:33:55.199" v="11541" actId="478"/>
          <ac:cxnSpMkLst>
            <pc:docMk/>
            <pc:sldMk cId="2740468426" sldId="294"/>
            <ac:cxnSpMk id="26" creationId="{3C9F8F74-DF20-C4E0-4D93-61EAD7829111}"/>
          </ac:cxnSpMkLst>
        </pc:cxnChg>
        <pc:cxnChg chg="add mod">
          <ac:chgData name="민주 이" userId="4bec468bcfc325e2" providerId="LiveId" clId="{CA0763BF-296D-457C-AC69-7AD945FA69EB}" dt="2023-11-14T10:32:29.683" v="11518" actId="571"/>
          <ac:cxnSpMkLst>
            <pc:docMk/>
            <pc:sldMk cId="2740468426" sldId="294"/>
            <ac:cxnSpMk id="28" creationId="{EE7AFB3F-1F28-0F41-0874-B0664855C6CB}"/>
          </ac:cxnSpMkLst>
        </pc:cxnChg>
        <pc:cxnChg chg="add del mod">
          <ac:chgData name="민주 이" userId="4bec468bcfc325e2" providerId="LiveId" clId="{CA0763BF-296D-457C-AC69-7AD945FA69EB}" dt="2023-11-14T10:33:33.561" v="11535"/>
          <ac:cxnSpMkLst>
            <pc:docMk/>
            <pc:sldMk cId="2740468426" sldId="294"/>
            <ac:cxnSpMk id="30" creationId="{D8E6D3B3-8F23-744C-5F4D-6946E9F05278}"/>
          </ac:cxnSpMkLst>
        </pc:cxnChg>
        <pc:cxnChg chg="add mod">
          <ac:chgData name="민주 이" userId="4bec468bcfc325e2" providerId="LiveId" clId="{CA0763BF-296D-457C-AC69-7AD945FA69EB}" dt="2023-11-14T10:34:06.572" v="11545" actId="14100"/>
          <ac:cxnSpMkLst>
            <pc:docMk/>
            <pc:sldMk cId="2740468426" sldId="294"/>
            <ac:cxnSpMk id="31" creationId="{5450A95F-8460-3D3A-63DD-0AF621626C40}"/>
          </ac:cxnSpMkLst>
        </pc:cxnChg>
      </pc:sldChg>
      <pc:sldChg chg="addSp delSp modSp add mod ord modTransition">
        <pc:chgData name="민주 이" userId="4bec468bcfc325e2" providerId="LiveId" clId="{CA0763BF-296D-457C-AC69-7AD945FA69EB}" dt="2023-11-14T15:20:18.262" v="16721"/>
        <pc:sldMkLst>
          <pc:docMk/>
          <pc:sldMk cId="1249244550" sldId="295"/>
        </pc:sldMkLst>
        <pc:spChg chg="mod">
          <ac:chgData name="민주 이" userId="4bec468bcfc325e2" providerId="LiveId" clId="{CA0763BF-296D-457C-AC69-7AD945FA69EB}" dt="2023-11-14T10:32:35.311" v="11521"/>
          <ac:spMkLst>
            <pc:docMk/>
            <pc:sldMk cId="1249244550" sldId="295"/>
            <ac:spMk id="11" creationId="{A4EC6459-372E-349B-4703-C848B8358F08}"/>
          </ac:spMkLst>
        </pc:spChg>
        <pc:spChg chg="mod">
          <ac:chgData name="민주 이" userId="4bec468bcfc325e2" providerId="LiveId" clId="{CA0763BF-296D-457C-AC69-7AD945FA69EB}" dt="2023-11-14T10:32:35.311" v="11521"/>
          <ac:spMkLst>
            <pc:docMk/>
            <pc:sldMk cId="1249244550" sldId="295"/>
            <ac:spMk id="19" creationId="{A27BA87B-24FF-71E7-912C-FED80F13408A}"/>
          </ac:spMkLst>
        </pc:spChg>
        <pc:spChg chg="mod">
          <ac:chgData name="민주 이" userId="4bec468bcfc325e2" providerId="LiveId" clId="{CA0763BF-296D-457C-AC69-7AD945FA69EB}" dt="2023-11-14T11:04:17.208" v="11718"/>
          <ac:spMkLst>
            <pc:docMk/>
            <pc:sldMk cId="1249244550" sldId="295"/>
            <ac:spMk id="30" creationId="{9AB9369B-F963-E1F2-FD95-8CD8F5B46370}"/>
          </ac:spMkLst>
        </pc:spChg>
        <pc:spChg chg="mod">
          <ac:chgData name="민주 이" userId="4bec468bcfc325e2" providerId="LiveId" clId="{CA0763BF-296D-457C-AC69-7AD945FA69EB}" dt="2023-11-14T11:04:17.208" v="11718"/>
          <ac:spMkLst>
            <pc:docMk/>
            <pc:sldMk cId="1249244550" sldId="295"/>
            <ac:spMk id="31" creationId="{0DBEB8DA-CE3E-89B2-14DC-A56F504447CA}"/>
          </ac:spMkLst>
        </pc:spChg>
        <pc:spChg chg="add mod">
          <ac:chgData name="민주 이" userId="4bec468bcfc325e2" providerId="LiveId" clId="{CA0763BF-296D-457C-AC69-7AD945FA69EB}" dt="2023-11-14T11:05:27.338" v="11746" actId="164"/>
          <ac:spMkLst>
            <pc:docMk/>
            <pc:sldMk cId="1249244550" sldId="295"/>
            <ac:spMk id="32" creationId="{A47E1346-3370-3BFB-C584-1E18276EAE0E}"/>
          </ac:spMkLst>
        </pc:spChg>
        <pc:grpChg chg="add del mod">
          <ac:chgData name="민주 이" userId="4bec468bcfc325e2" providerId="LiveId" clId="{CA0763BF-296D-457C-AC69-7AD945FA69EB}" dt="2023-11-14T10:32:36.083" v="11522"/>
          <ac:grpSpMkLst>
            <pc:docMk/>
            <pc:sldMk cId="1249244550" sldId="295"/>
            <ac:grpSpMk id="9" creationId="{F1207F91-A5DE-9934-1D02-6AB14373F4AF}"/>
          </ac:grpSpMkLst>
        </pc:grpChg>
        <pc:grpChg chg="add mod">
          <ac:chgData name="민주 이" userId="4bec468bcfc325e2" providerId="LiveId" clId="{CA0763BF-296D-457C-AC69-7AD945FA69EB}" dt="2023-11-14T11:05:27.338" v="11746" actId="164"/>
          <ac:grpSpMkLst>
            <pc:docMk/>
            <pc:sldMk cId="1249244550" sldId="295"/>
            <ac:grpSpMk id="29" creationId="{D9DA1783-BCD0-0C30-1CE0-14F95482C8DB}"/>
          </ac:grpSpMkLst>
        </pc:grpChg>
        <pc:grpChg chg="add mod">
          <ac:chgData name="민주 이" userId="4bec468bcfc325e2" providerId="LiveId" clId="{CA0763BF-296D-457C-AC69-7AD945FA69EB}" dt="2023-11-14T11:05:27.338" v="11746" actId="164"/>
          <ac:grpSpMkLst>
            <pc:docMk/>
            <pc:sldMk cId="1249244550" sldId="295"/>
            <ac:grpSpMk id="41" creationId="{3E6EDFE8-2F42-71EC-9F75-2D1D328D96F6}"/>
          </ac:grpSpMkLst>
        </pc:grpChg>
        <pc:cxnChg chg="add del mod">
          <ac:chgData name="민주 이" userId="4bec468bcfc325e2" providerId="LiveId" clId="{CA0763BF-296D-457C-AC69-7AD945FA69EB}" dt="2023-11-14T10:32:36.083" v="11522"/>
          <ac:cxnSpMkLst>
            <pc:docMk/>
            <pc:sldMk cId="1249244550" sldId="295"/>
            <ac:cxnSpMk id="23" creationId="{FE331A26-7EDB-DF38-5784-39693D74D9C3}"/>
          </ac:cxnSpMkLst>
        </pc:cxnChg>
        <pc:cxnChg chg="add del mod">
          <ac:chgData name="민주 이" userId="4bec468bcfc325e2" providerId="LiveId" clId="{CA0763BF-296D-457C-AC69-7AD945FA69EB}" dt="2023-11-14T10:34:10.476" v="11546" actId="478"/>
          <ac:cxnSpMkLst>
            <pc:docMk/>
            <pc:sldMk cId="1249244550" sldId="295"/>
            <ac:cxnSpMk id="25" creationId="{043DE561-CF3A-1444-7626-7B0693A4B471}"/>
          </ac:cxnSpMkLst>
        </pc:cxnChg>
        <pc:cxnChg chg="del">
          <ac:chgData name="민주 이" userId="4bec468bcfc325e2" providerId="LiveId" clId="{CA0763BF-296D-457C-AC69-7AD945FA69EB}" dt="2023-11-14T10:32:35.037" v="11520" actId="478"/>
          <ac:cxnSpMkLst>
            <pc:docMk/>
            <pc:sldMk cId="1249244550" sldId="295"/>
            <ac:cxnSpMk id="26" creationId="{3C9F8F74-DF20-C4E0-4D93-61EAD7829111}"/>
          </ac:cxnSpMkLst>
        </pc:cxnChg>
        <pc:cxnChg chg="add mod">
          <ac:chgData name="민주 이" userId="4bec468bcfc325e2" providerId="LiveId" clId="{CA0763BF-296D-457C-AC69-7AD945FA69EB}" dt="2023-11-14T10:34:15.003" v="11548" actId="688"/>
          <ac:cxnSpMkLst>
            <pc:docMk/>
            <pc:sldMk cId="1249244550" sldId="295"/>
            <ac:cxnSpMk id="28" creationId="{EDD3E097-A551-49EE-0965-8B263762ACA0}"/>
          </ac:cxnSpMkLst>
        </pc:cxnChg>
      </pc:sldChg>
      <pc:sldChg chg="addSp delSp modSp add del mod ord">
        <pc:chgData name="민주 이" userId="4bec468bcfc325e2" providerId="LiveId" clId="{CA0763BF-296D-457C-AC69-7AD945FA69EB}" dt="2023-11-14T13:35:39.726" v="14389" actId="47"/>
        <pc:sldMkLst>
          <pc:docMk/>
          <pc:sldMk cId="999548150" sldId="296"/>
        </pc:sldMkLst>
        <pc:spChg chg="mod">
          <ac:chgData name="민주 이" userId="4bec468bcfc325e2" providerId="LiveId" clId="{CA0763BF-296D-457C-AC69-7AD945FA69EB}" dt="2023-11-14T13:35:28.282" v="14384" actId="164"/>
          <ac:spMkLst>
            <pc:docMk/>
            <pc:sldMk cId="999548150" sldId="296"/>
            <ac:spMk id="20" creationId="{66657FA3-ED1D-E34E-1951-59A6FC398E25}"/>
          </ac:spMkLst>
        </pc:spChg>
        <pc:spChg chg="add mod">
          <ac:chgData name="민주 이" userId="4bec468bcfc325e2" providerId="LiveId" clId="{CA0763BF-296D-457C-AC69-7AD945FA69EB}" dt="2023-11-14T11:02:28.431" v="11669" actId="14100"/>
          <ac:spMkLst>
            <pc:docMk/>
            <pc:sldMk cId="999548150" sldId="296"/>
            <ac:spMk id="29" creationId="{B5741BF0-5243-7685-B194-49037D1EEF1F}"/>
          </ac:spMkLst>
        </pc:spChg>
        <pc:spChg chg="mod">
          <ac:chgData name="민주 이" userId="4bec468bcfc325e2" providerId="LiveId" clId="{CA0763BF-296D-457C-AC69-7AD945FA69EB}" dt="2023-11-14T11:03:40.346" v="11708" actId="571"/>
          <ac:spMkLst>
            <pc:docMk/>
            <pc:sldMk cId="999548150" sldId="296"/>
            <ac:spMk id="41" creationId="{8DFDFE00-CC94-250F-25A4-83AB436B5E6C}"/>
          </ac:spMkLst>
        </pc:spChg>
        <pc:spChg chg="mod">
          <ac:chgData name="민주 이" userId="4bec468bcfc325e2" providerId="LiveId" clId="{CA0763BF-296D-457C-AC69-7AD945FA69EB}" dt="2023-11-14T11:03:40.346" v="11708" actId="571"/>
          <ac:spMkLst>
            <pc:docMk/>
            <pc:sldMk cId="999548150" sldId="296"/>
            <ac:spMk id="42" creationId="{0B94EFFF-24A7-6E70-D5F9-B8E43C9ABF8A}"/>
          </ac:spMkLst>
        </pc:spChg>
        <pc:spChg chg="mod">
          <ac:chgData name="민주 이" userId="4bec468bcfc325e2" providerId="LiveId" clId="{CA0763BF-296D-457C-AC69-7AD945FA69EB}" dt="2023-11-14T11:02:57.162" v="11680" actId="20577"/>
          <ac:spMkLst>
            <pc:docMk/>
            <pc:sldMk cId="999548150" sldId="296"/>
            <ac:spMk id="45" creationId="{9BC5F4D3-95E2-BA33-1B93-AB8D98F41543}"/>
          </ac:spMkLst>
        </pc:spChg>
        <pc:spChg chg="mod">
          <ac:chgData name="민주 이" userId="4bec468bcfc325e2" providerId="LiveId" clId="{CA0763BF-296D-457C-AC69-7AD945FA69EB}" dt="2023-11-14T11:02:59.727" v="11688" actId="20577"/>
          <ac:spMkLst>
            <pc:docMk/>
            <pc:sldMk cId="999548150" sldId="296"/>
            <ac:spMk id="51" creationId="{0ECB78DE-0580-A8C5-3A66-0D17E842BDD0}"/>
          </ac:spMkLst>
        </pc:spChg>
        <pc:grpChg chg="mod">
          <ac:chgData name="민주 이" userId="4bec468bcfc325e2" providerId="LiveId" clId="{CA0763BF-296D-457C-AC69-7AD945FA69EB}" dt="2023-11-14T13:35:28.282" v="14384" actId="164"/>
          <ac:grpSpMkLst>
            <pc:docMk/>
            <pc:sldMk cId="999548150" sldId="296"/>
            <ac:grpSpMk id="10" creationId="{5A21FA98-58CD-6A69-5763-7213FF221E63}"/>
          </ac:grpSpMkLst>
        </pc:grpChg>
        <pc:grpChg chg="add del mod">
          <ac:chgData name="민주 이" userId="4bec468bcfc325e2" providerId="LiveId" clId="{CA0763BF-296D-457C-AC69-7AD945FA69EB}" dt="2023-11-14T11:04:15.393" v="11717" actId="21"/>
          <ac:grpSpMkLst>
            <pc:docMk/>
            <pc:sldMk cId="999548150" sldId="296"/>
            <ac:grpSpMk id="32" creationId="{86A16544-FB4A-3165-1F65-A13978B0EAA3}"/>
          </ac:grpSpMkLst>
        </pc:grpChg>
        <pc:grpChg chg="mod">
          <ac:chgData name="민주 이" userId="4bec468bcfc325e2" providerId="LiveId" clId="{CA0763BF-296D-457C-AC69-7AD945FA69EB}" dt="2023-11-14T13:35:28.282" v="14384" actId="164"/>
          <ac:grpSpMkLst>
            <pc:docMk/>
            <pc:sldMk cId="999548150" sldId="296"/>
            <ac:grpSpMk id="43" creationId="{B96D3E97-7E48-8088-7E08-1FE1F3FF6150}"/>
          </ac:grpSpMkLst>
        </pc:grpChg>
        <pc:grpChg chg="add mod">
          <ac:chgData name="민주 이" userId="4bec468bcfc325e2" providerId="LiveId" clId="{CA0763BF-296D-457C-AC69-7AD945FA69EB}" dt="2023-11-14T13:35:28.282" v="14384" actId="164"/>
          <ac:grpSpMkLst>
            <pc:docMk/>
            <pc:sldMk cId="999548150" sldId="296"/>
            <ac:grpSpMk id="46" creationId="{7582CBF7-D278-5915-56E9-AA4574BA4E43}"/>
          </ac:grpSpMkLst>
        </pc:grpChg>
        <pc:grpChg chg="mod">
          <ac:chgData name="민주 이" userId="4bec468bcfc325e2" providerId="LiveId" clId="{CA0763BF-296D-457C-AC69-7AD945FA69EB}" dt="2023-11-14T13:35:28.282" v="14384" actId="164"/>
          <ac:grpSpMkLst>
            <pc:docMk/>
            <pc:sldMk cId="999548150" sldId="296"/>
            <ac:grpSpMk id="49" creationId="{3CCB16BE-C0F2-0D05-CB07-0F037BC2D911}"/>
          </ac:grpSpMkLst>
        </pc:grpChg>
        <pc:cxnChg chg="add del mod">
          <ac:chgData name="민주 이" userId="4bec468bcfc325e2" providerId="LiveId" clId="{CA0763BF-296D-457C-AC69-7AD945FA69EB}" dt="2023-11-14T11:02:01.341" v="11660" actId="478"/>
          <ac:cxnSpMkLst>
            <pc:docMk/>
            <pc:sldMk cId="999548150" sldId="296"/>
            <ac:cxnSpMk id="23" creationId="{62FBBE6E-171B-7B04-D7D9-42990D898DA0}"/>
          </ac:cxnSpMkLst>
        </pc:cxnChg>
        <pc:cxnChg chg="mod">
          <ac:chgData name="민주 이" userId="4bec468bcfc325e2" providerId="LiveId" clId="{CA0763BF-296D-457C-AC69-7AD945FA69EB}" dt="2023-11-14T13:35:28.282" v="14384" actId="164"/>
          <ac:cxnSpMkLst>
            <pc:docMk/>
            <pc:sldMk cId="999548150" sldId="296"/>
            <ac:cxnSpMk id="27" creationId="{0E1D28BA-4064-1188-E4F7-DE6180428898}"/>
          </ac:cxnSpMkLst>
        </pc:cxnChg>
        <pc:cxnChg chg="add mod">
          <ac:chgData name="민주 이" userId="4bec468bcfc325e2" providerId="LiveId" clId="{CA0763BF-296D-457C-AC69-7AD945FA69EB}" dt="2023-11-14T13:35:28.282" v="14384" actId="164"/>
          <ac:cxnSpMkLst>
            <pc:docMk/>
            <pc:sldMk cId="999548150" sldId="296"/>
            <ac:cxnSpMk id="30" creationId="{9274C953-197D-8E9A-5A5A-9B456BC84ED5}"/>
          </ac:cxnSpMkLst>
        </pc:cxnChg>
        <pc:cxnChg chg="del mod">
          <ac:chgData name="민주 이" userId="4bec468bcfc325e2" providerId="LiveId" clId="{CA0763BF-296D-457C-AC69-7AD945FA69EB}" dt="2023-11-14T11:02:35.652" v="11671" actId="478"/>
          <ac:cxnSpMkLst>
            <pc:docMk/>
            <pc:sldMk cId="999548150" sldId="296"/>
            <ac:cxnSpMk id="31" creationId="{5450A95F-8460-3D3A-63DD-0AF621626C40}"/>
          </ac:cxnSpMkLst>
        </pc:cxnChg>
      </pc:sldChg>
      <pc:sldChg chg="add del">
        <pc:chgData name="민주 이" userId="4bec468bcfc325e2" providerId="LiveId" clId="{CA0763BF-296D-457C-AC69-7AD945FA69EB}" dt="2023-11-14T10:59:52.268" v="11592" actId="2890"/>
        <pc:sldMkLst>
          <pc:docMk/>
          <pc:sldMk cId="337297188" sldId="297"/>
        </pc:sldMkLst>
      </pc:sldChg>
      <pc:sldChg chg="addSp modSp add del mod">
        <pc:chgData name="민주 이" userId="4bec468bcfc325e2" providerId="LiveId" clId="{CA0763BF-296D-457C-AC69-7AD945FA69EB}" dt="2023-11-14T13:36:51.928" v="14405" actId="47"/>
        <pc:sldMkLst>
          <pc:docMk/>
          <pc:sldMk cId="2687531655" sldId="297"/>
        </pc:sldMkLst>
        <pc:spChg chg="mod">
          <ac:chgData name="민주 이" userId="4bec468bcfc325e2" providerId="LiveId" clId="{CA0763BF-296D-457C-AC69-7AD945FA69EB}" dt="2023-11-14T11:06:11.905" v="11832" actId="20577"/>
          <ac:spMkLst>
            <pc:docMk/>
            <pc:sldMk cId="2687531655" sldId="297"/>
            <ac:spMk id="19" creationId="{BC9B2E73-F31A-3E06-A8CB-60E6A817DD4F}"/>
          </ac:spMkLst>
        </pc:spChg>
        <pc:spChg chg="mod">
          <ac:chgData name="민주 이" userId="4bec468bcfc325e2" providerId="LiveId" clId="{CA0763BF-296D-457C-AC69-7AD945FA69EB}" dt="2023-11-14T11:06:00.380" v="11790"/>
          <ac:spMkLst>
            <pc:docMk/>
            <pc:sldMk cId="2687531655" sldId="297"/>
            <ac:spMk id="23" creationId="{EF7305A9-7D0F-0182-32FB-A4243D15F3D9}"/>
          </ac:spMkLst>
        </pc:spChg>
        <pc:spChg chg="mod">
          <ac:chgData name="민주 이" userId="4bec468bcfc325e2" providerId="LiveId" clId="{CA0763BF-296D-457C-AC69-7AD945FA69EB}" dt="2023-11-14T11:06:15.535" v="11833" actId="14100"/>
          <ac:spMkLst>
            <pc:docMk/>
            <pc:sldMk cId="2687531655" sldId="297"/>
            <ac:spMk id="25" creationId="{B5003652-B552-E87D-91B4-A369204E9D8D}"/>
          </ac:spMkLst>
        </pc:spChg>
        <pc:spChg chg="mod">
          <ac:chgData name="민주 이" userId="4bec468bcfc325e2" providerId="LiveId" clId="{CA0763BF-296D-457C-AC69-7AD945FA69EB}" dt="2023-11-14T11:03:05.383" v="11693" actId="20577"/>
          <ac:spMkLst>
            <pc:docMk/>
            <pc:sldMk cId="2687531655" sldId="297"/>
            <ac:spMk id="45" creationId="{9BC5F4D3-95E2-BA33-1B93-AB8D98F41543}"/>
          </ac:spMkLst>
        </pc:spChg>
        <pc:spChg chg="mod">
          <ac:chgData name="민주 이" userId="4bec468bcfc325e2" providerId="LiveId" clId="{CA0763BF-296D-457C-AC69-7AD945FA69EB}" dt="2023-11-14T11:03:07.518" v="11701" actId="20577"/>
          <ac:spMkLst>
            <pc:docMk/>
            <pc:sldMk cId="2687531655" sldId="297"/>
            <ac:spMk id="51" creationId="{0ECB78DE-0580-A8C5-3A66-0D17E842BDD0}"/>
          </ac:spMkLst>
        </pc:spChg>
        <pc:grpChg chg="add mod">
          <ac:chgData name="민주 이" userId="4bec468bcfc325e2" providerId="LiveId" clId="{CA0763BF-296D-457C-AC69-7AD945FA69EB}" dt="2023-11-14T11:06:00.380" v="11790"/>
          <ac:grpSpMkLst>
            <pc:docMk/>
            <pc:sldMk cId="2687531655" sldId="297"/>
            <ac:grpSpMk id="9" creationId="{58AB3E92-F4AD-2F5B-3533-8C13C1C62882}"/>
          </ac:grpSpMkLst>
        </pc:grpChg>
        <pc:grpChg chg="mod">
          <ac:chgData name="민주 이" userId="4bec468bcfc325e2" providerId="LiveId" clId="{CA0763BF-296D-457C-AC69-7AD945FA69EB}" dt="2023-11-14T11:06:00.380" v="11790"/>
          <ac:grpSpMkLst>
            <pc:docMk/>
            <pc:sldMk cId="2687531655" sldId="297"/>
            <ac:grpSpMk id="11" creationId="{54EDE04E-FC1F-AD82-F3C8-920F39B77A7E}"/>
          </ac:grpSpMkLst>
        </pc:grpChg>
      </pc:sldChg>
      <pc:sldChg chg="addSp modSp add del mod ord">
        <pc:chgData name="민주 이" userId="4bec468bcfc325e2" providerId="LiveId" clId="{CA0763BF-296D-457C-AC69-7AD945FA69EB}" dt="2023-11-14T13:36:14.999" v="14395" actId="47"/>
        <pc:sldMkLst>
          <pc:docMk/>
          <pc:sldMk cId="335420249" sldId="298"/>
        </pc:sldMkLst>
        <pc:spChg chg="mod">
          <ac:chgData name="민주 이" userId="4bec468bcfc325e2" providerId="LiveId" clId="{CA0763BF-296D-457C-AC69-7AD945FA69EB}" dt="2023-11-14T11:05:53.368" v="11788" actId="20577"/>
          <ac:spMkLst>
            <pc:docMk/>
            <pc:sldMk cId="335420249" sldId="298"/>
            <ac:spMk id="19" creationId="{FB7463C4-F673-1475-2C21-B31AA394EB40}"/>
          </ac:spMkLst>
        </pc:spChg>
        <pc:spChg chg="mod">
          <ac:chgData name="민주 이" userId="4bec468bcfc325e2" providerId="LiveId" clId="{CA0763BF-296D-457C-AC69-7AD945FA69EB}" dt="2023-11-14T11:05:40.672" v="11768"/>
          <ac:spMkLst>
            <pc:docMk/>
            <pc:sldMk cId="335420249" sldId="298"/>
            <ac:spMk id="23" creationId="{B6BAB0F0-A2BB-1090-84C7-6328500F00A8}"/>
          </ac:spMkLst>
        </pc:spChg>
        <pc:spChg chg="mod">
          <ac:chgData name="민주 이" userId="4bec468bcfc325e2" providerId="LiveId" clId="{CA0763BF-296D-457C-AC69-7AD945FA69EB}" dt="2023-11-14T11:05:40.672" v="11768"/>
          <ac:spMkLst>
            <pc:docMk/>
            <pc:sldMk cId="335420249" sldId="298"/>
            <ac:spMk id="25" creationId="{06EC2AB6-6A9B-5E7D-B604-F805F3AF24D0}"/>
          </ac:spMkLst>
        </pc:spChg>
        <pc:grpChg chg="add mod">
          <ac:chgData name="민주 이" userId="4bec468bcfc325e2" providerId="LiveId" clId="{CA0763BF-296D-457C-AC69-7AD945FA69EB}" dt="2023-11-14T11:05:56.388" v="11789" actId="14100"/>
          <ac:grpSpMkLst>
            <pc:docMk/>
            <pc:sldMk cId="335420249" sldId="298"/>
            <ac:grpSpMk id="9" creationId="{7A6B25C2-4FB8-FC7F-381C-7BB9F95344D4}"/>
          </ac:grpSpMkLst>
        </pc:grpChg>
        <pc:grpChg chg="mod">
          <ac:chgData name="민주 이" userId="4bec468bcfc325e2" providerId="LiveId" clId="{CA0763BF-296D-457C-AC69-7AD945FA69EB}" dt="2023-11-14T11:05:40.672" v="11768"/>
          <ac:grpSpMkLst>
            <pc:docMk/>
            <pc:sldMk cId="335420249" sldId="298"/>
            <ac:grpSpMk id="11" creationId="{9D4A8281-8C4D-EE41-C081-CACA39D969AF}"/>
          </ac:grpSpMkLst>
        </pc:grpChg>
        <pc:cxnChg chg="mod">
          <ac:chgData name="민주 이" userId="4bec468bcfc325e2" providerId="LiveId" clId="{CA0763BF-296D-457C-AC69-7AD945FA69EB}" dt="2023-11-14T11:03:21.061" v="11705" actId="688"/>
          <ac:cxnSpMkLst>
            <pc:docMk/>
            <pc:sldMk cId="335420249" sldId="298"/>
            <ac:cxnSpMk id="31" creationId="{5450A95F-8460-3D3A-63DD-0AF621626C40}"/>
          </ac:cxnSpMkLst>
        </pc:cxnChg>
      </pc:sldChg>
      <pc:sldChg chg="addSp delSp modSp add mod ord">
        <pc:chgData name="민주 이" userId="4bec468bcfc325e2" providerId="LiveId" clId="{CA0763BF-296D-457C-AC69-7AD945FA69EB}" dt="2023-11-14T11:12:16.293" v="12106" actId="571"/>
        <pc:sldMkLst>
          <pc:docMk/>
          <pc:sldMk cId="1140737478" sldId="299"/>
        </pc:sldMkLst>
        <pc:spChg chg="mod">
          <ac:chgData name="민주 이" userId="4bec468bcfc325e2" providerId="LiveId" clId="{CA0763BF-296D-457C-AC69-7AD945FA69EB}" dt="2023-11-14T11:08:42.993" v="11943" actId="20577"/>
          <ac:spMkLst>
            <pc:docMk/>
            <pc:sldMk cId="1140737478" sldId="299"/>
            <ac:spMk id="8" creationId="{DC4B9F8E-5365-0463-60B2-29E82D58C936}"/>
          </ac:spMkLst>
        </pc:spChg>
        <pc:spChg chg="mod">
          <ac:chgData name="민주 이" userId="4bec468bcfc325e2" providerId="LiveId" clId="{CA0763BF-296D-457C-AC69-7AD945FA69EB}" dt="2023-11-14T11:08:56.860" v="12004" actId="20577"/>
          <ac:spMkLst>
            <pc:docMk/>
            <pc:sldMk cId="1140737478" sldId="299"/>
            <ac:spMk id="9" creationId="{7EAB59A2-6BAE-06BD-2290-7F6A7ED3F94E}"/>
          </ac:spMkLst>
        </pc:spChg>
        <pc:spChg chg="mod">
          <ac:chgData name="민주 이" userId="4bec468bcfc325e2" providerId="LiveId" clId="{CA0763BF-296D-457C-AC69-7AD945FA69EB}" dt="2023-11-14T11:09:09.814" v="12036" actId="20577"/>
          <ac:spMkLst>
            <pc:docMk/>
            <pc:sldMk cId="1140737478" sldId="299"/>
            <ac:spMk id="10" creationId="{263D8B05-1008-C877-BB45-EA3AB278CA0D}"/>
          </ac:spMkLst>
        </pc:spChg>
        <pc:spChg chg="add mod">
          <ac:chgData name="민주 이" userId="4bec468bcfc325e2" providerId="LiveId" clId="{CA0763BF-296D-457C-AC69-7AD945FA69EB}" dt="2023-11-14T11:11:34.161" v="12085" actId="368"/>
          <ac:spMkLst>
            <pc:docMk/>
            <pc:sldMk cId="1140737478" sldId="299"/>
            <ac:spMk id="11" creationId="{592AC309-1EBB-8408-059D-AC5117959826}"/>
          </ac:spMkLst>
        </pc:spChg>
        <pc:spChg chg="mod">
          <ac:chgData name="민주 이" userId="4bec468bcfc325e2" providerId="LiveId" clId="{CA0763BF-296D-457C-AC69-7AD945FA69EB}" dt="2023-11-14T11:11:34.161" v="12085" actId="368"/>
          <ac:spMkLst>
            <pc:docMk/>
            <pc:sldMk cId="1140737478" sldId="299"/>
            <ac:spMk id="17" creationId="{496994A8-3109-378B-E639-3E9C714B3A53}"/>
          </ac:spMkLst>
        </pc:spChg>
        <pc:spChg chg="mod">
          <ac:chgData name="민주 이" userId="4bec468bcfc325e2" providerId="LiveId" clId="{CA0763BF-296D-457C-AC69-7AD945FA69EB}" dt="2023-11-14T11:11:34.161" v="12085" actId="368"/>
          <ac:spMkLst>
            <pc:docMk/>
            <pc:sldMk cId="1140737478" sldId="299"/>
            <ac:spMk id="18" creationId="{5C7EF4CA-5225-21FE-E4CF-088EE88F617D}"/>
          </ac:spMkLst>
        </pc:spChg>
        <pc:spChg chg="mod">
          <ac:chgData name="민주 이" userId="4bec468bcfc325e2" providerId="LiveId" clId="{CA0763BF-296D-457C-AC69-7AD945FA69EB}" dt="2023-11-14T11:08:15.630" v="11903" actId="20577"/>
          <ac:spMkLst>
            <pc:docMk/>
            <pc:sldMk cId="1140737478" sldId="299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1:07:26.668" v="11867" actId="20577"/>
          <ac:spMkLst>
            <pc:docMk/>
            <pc:sldMk cId="1140737478" sldId="299"/>
            <ac:spMk id="22" creationId="{A02AB8C4-53FB-9462-68E5-00F25A1DB8E8}"/>
          </ac:spMkLst>
        </pc:spChg>
        <pc:spChg chg="del">
          <ac:chgData name="민주 이" userId="4bec468bcfc325e2" providerId="LiveId" clId="{CA0763BF-296D-457C-AC69-7AD945FA69EB}" dt="2023-11-14T11:09:13.611" v="12038" actId="478"/>
          <ac:spMkLst>
            <pc:docMk/>
            <pc:sldMk cId="1140737478" sldId="299"/>
            <ac:spMk id="23" creationId="{D0853F8D-BAE0-C4FF-24A5-73B5591F463D}"/>
          </ac:spMkLst>
        </pc:spChg>
        <pc:spChg chg="del mod">
          <ac:chgData name="민주 이" userId="4bec468bcfc325e2" providerId="LiveId" clId="{CA0763BF-296D-457C-AC69-7AD945FA69EB}" dt="2023-11-14T11:10:04.752" v="12050" actId="478"/>
          <ac:spMkLst>
            <pc:docMk/>
            <pc:sldMk cId="1140737478" sldId="299"/>
            <ac:spMk id="33" creationId="{8E371F1E-C025-3793-CDF6-7D936C801662}"/>
          </ac:spMkLst>
        </pc:spChg>
        <pc:spChg chg="del mod">
          <ac:chgData name="민주 이" userId="4bec468bcfc325e2" providerId="LiveId" clId="{CA0763BF-296D-457C-AC69-7AD945FA69EB}" dt="2023-11-14T11:09:19.523" v="12045" actId="478"/>
          <ac:spMkLst>
            <pc:docMk/>
            <pc:sldMk cId="1140737478" sldId="299"/>
            <ac:spMk id="35" creationId="{D59B38DE-5982-EC05-9EE5-3E250964BF8E}"/>
          </ac:spMkLst>
        </pc:spChg>
        <pc:spChg chg="del mod">
          <ac:chgData name="민주 이" userId="4bec468bcfc325e2" providerId="LiveId" clId="{CA0763BF-296D-457C-AC69-7AD945FA69EB}" dt="2023-11-14T11:09:21.015" v="12047" actId="478"/>
          <ac:spMkLst>
            <pc:docMk/>
            <pc:sldMk cId="1140737478" sldId="299"/>
            <ac:spMk id="37" creationId="{B3CDFEBF-7C10-1362-7D1F-9CA9B615B173}"/>
          </ac:spMkLst>
        </pc:spChg>
        <pc:grpChg chg="del">
          <ac:chgData name="민주 이" userId="4bec468bcfc325e2" providerId="LiveId" clId="{CA0763BF-296D-457C-AC69-7AD945FA69EB}" dt="2023-11-14T11:09:12.598" v="12037" actId="478"/>
          <ac:grpSpMkLst>
            <pc:docMk/>
            <pc:sldMk cId="1140737478" sldId="299"/>
            <ac:grpSpMk id="14" creationId="{563592D7-8632-3FFB-EC42-372898CE89FB}"/>
          </ac:grpSpMkLst>
        </pc:grpChg>
        <pc:grpChg chg="add del mod topLvl">
          <ac:chgData name="민주 이" userId="4bec468bcfc325e2" providerId="LiveId" clId="{CA0763BF-296D-457C-AC69-7AD945FA69EB}" dt="2023-11-14T11:11:37.792" v="12086" actId="12788"/>
          <ac:grpSpMkLst>
            <pc:docMk/>
            <pc:sldMk cId="1140737478" sldId="299"/>
            <ac:grpSpMk id="15" creationId="{B1B88E4E-0130-0C74-4D87-32C6C7F90DDF}"/>
          </ac:grpSpMkLst>
        </pc:grpChg>
        <pc:grpChg chg="add mod">
          <ac:chgData name="민주 이" userId="4bec468bcfc325e2" providerId="LiveId" clId="{CA0763BF-296D-457C-AC69-7AD945FA69EB}" dt="2023-11-14T11:11:37.792" v="12086" actId="12788"/>
          <ac:grpSpMkLst>
            <pc:docMk/>
            <pc:sldMk cId="1140737478" sldId="299"/>
            <ac:grpSpMk id="19" creationId="{2FEE0AD1-BE14-1A5E-D994-9371D6CE1AA0}"/>
          </ac:grpSpMkLst>
        </pc:grpChg>
        <pc:picChg chg="add mod">
          <ac:chgData name="민주 이" userId="4bec468bcfc325e2" providerId="LiveId" clId="{CA0763BF-296D-457C-AC69-7AD945FA69EB}" dt="2023-11-14T11:11:25.329" v="12082" actId="164"/>
          <ac:picMkLst>
            <pc:docMk/>
            <pc:sldMk cId="1140737478" sldId="299"/>
            <ac:picMk id="13" creationId="{EC5B3532-07A5-00FC-279A-48537406E938}"/>
          </ac:picMkLst>
        </pc:picChg>
        <pc:picChg chg="del topLvl">
          <ac:chgData name="민주 이" userId="4bec468bcfc325e2" providerId="LiveId" clId="{CA0763BF-296D-457C-AC69-7AD945FA69EB}" dt="2023-11-14T11:09:12.598" v="12037" actId="478"/>
          <ac:picMkLst>
            <pc:docMk/>
            <pc:sldMk cId="1140737478" sldId="299"/>
            <ac:picMk id="16" creationId="{71EEDF4F-D85F-BD94-49D9-AA42980E8E7D}"/>
          </ac:picMkLst>
        </pc:picChg>
        <pc:picChg chg="del">
          <ac:chgData name="민주 이" userId="4bec468bcfc325e2" providerId="LiveId" clId="{CA0763BF-296D-457C-AC69-7AD945FA69EB}" dt="2023-11-14T11:09:21.980" v="12048" actId="478"/>
          <ac:picMkLst>
            <pc:docMk/>
            <pc:sldMk cId="1140737478" sldId="299"/>
            <ac:picMk id="24" creationId="{52C2375B-4780-F83B-38E5-76C7781A97B3}"/>
          </ac:picMkLst>
        </pc:picChg>
        <pc:picChg chg="del">
          <ac:chgData name="민주 이" userId="4bec468bcfc325e2" providerId="LiveId" clId="{CA0763BF-296D-457C-AC69-7AD945FA69EB}" dt="2023-11-14T11:09:17.633" v="12042" actId="478"/>
          <ac:picMkLst>
            <pc:docMk/>
            <pc:sldMk cId="1140737478" sldId="299"/>
            <ac:picMk id="34" creationId="{DE3C3070-CEEA-E610-6F01-4908FC46AC23}"/>
          </ac:picMkLst>
        </pc:picChg>
        <pc:picChg chg="del">
          <ac:chgData name="민주 이" userId="4bec468bcfc325e2" providerId="LiveId" clId="{CA0763BF-296D-457C-AC69-7AD945FA69EB}" dt="2023-11-14T11:09:14.115" v="12039" actId="478"/>
          <ac:picMkLst>
            <pc:docMk/>
            <pc:sldMk cId="1140737478" sldId="299"/>
            <ac:picMk id="36" creationId="{05C0A87C-1296-7C65-D251-1125589613A7}"/>
          </ac:picMkLst>
        </pc:picChg>
        <pc:cxnChg chg="add mod">
          <ac:chgData name="민주 이" userId="4bec468bcfc325e2" providerId="LiveId" clId="{CA0763BF-296D-457C-AC69-7AD945FA69EB}" dt="2023-11-14T11:12:09.733" v="12105" actId="12788"/>
          <ac:cxnSpMkLst>
            <pc:docMk/>
            <pc:sldMk cId="1140737478" sldId="299"/>
            <ac:cxnSpMk id="25" creationId="{9BE48D81-110B-2EFE-166A-6F8308350060}"/>
          </ac:cxnSpMkLst>
        </pc:cxnChg>
        <pc:cxnChg chg="add mod">
          <ac:chgData name="민주 이" userId="4bec468bcfc325e2" providerId="LiveId" clId="{CA0763BF-296D-457C-AC69-7AD945FA69EB}" dt="2023-11-14T11:12:09.733" v="12105" actId="12788"/>
          <ac:cxnSpMkLst>
            <pc:docMk/>
            <pc:sldMk cId="1140737478" sldId="299"/>
            <ac:cxnSpMk id="28" creationId="{51F469A9-94EA-A786-C16E-2C89AA3F91A3}"/>
          </ac:cxnSpMkLst>
        </pc:cxnChg>
        <pc:cxnChg chg="add mod">
          <ac:chgData name="민주 이" userId="4bec468bcfc325e2" providerId="LiveId" clId="{CA0763BF-296D-457C-AC69-7AD945FA69EB}" dt="2023-11-14T11:12:16.293" v="12106" actId="571"/>
          <ac:cxnSpMkLst>
            <pc:docMk/>
            <pc:sldMk cId="1140737478" sldId="299"/>
            <ac:cxnSpMk id="30" creationId="{0C5934CC-D04C-BE03-16CE-FFC6C5C4CEB3}"/>
          </ac:cxnSpMkLst>
        </pc:cxnChg>
      </pc:sldChg>
      <pc:sldChg chg="addSp delSp modSp add mod">
        <pc:chgData name="민주 이" userId="4bec468bcfc325e2" providerId="LiveId" clId="{CA0763BF-296D-457C-AC69-7AD945FA69EB}" dt="2023-11-14T15:25:22.109" v="16868" actId="1038"/>
        <pc:sldMkLst>
          <pc:docMk/>
          <pc:sldMk cId="2574766863" sldId="300"/>
        </pc:sldMkLst>
        <pc:spChg chg="mod">
          <ac:chgData name="민주 이" userId="4bec468bcfc325e2" providerId="LiveId" clId="{CA0763BF-296D-457C-AC69-7AD945FA69EB}" dt="2023-11-14T11:13:51.562" v="12289" actId="20577"/>
          <ac:spMkLst>
            <pc:docMk/>
            <pc:sldMk cId="2574766863" sldId="300"/>
            <ac:spMk id="8" creationId="{DC4B9F8E-5365-0463-60B2-29E82D58C936}"/>
          </ac:spMkLst>
        </pc:spChg>
        <pc:spChg chg="mod">
          <ac:chgData name="민주 이" userId="4bec468bcfc325e2" providerId="LiveId" clId="{CA0763BF-296D-457C-AC69-7AD945FA69EB}" dt="2023-11-14T11:13:59.254" v="12313" actId="20577"/>
          <ac:spMkLst>
            <pc:docMk/>
            <pc:sldMk cId="2574766863" sldId="300"/>
            <ac:spMk id="9" creationId="{7EAB59A2-6BAE-06BD-2290-7F6A7ED3F94E}"/>
          </ac:spMkLst>
        </pc:spChg>
        <pc:spChg chg="mod">
          <ac:chgData name="민주 이" userId="4bec468bcfc325e2" providerId="LiveId" clId="{CA0763BF-296D-457C-AC69-7AD945FA69EB}" dt="2023-11-14T11:14:17.065" v="12386" actId="20577"/>
          <ac:spMkLst>
            <pc:docMk/>
            <pc:sldMk cId="2574766863" sldId="300"/>
            <ac:spMk id="10" creationId="{263D8B05-1008-C877-BB45-EA3AB278CA0D}"/>
          </ac:spMkLst>
        </pc:spChg>
        <pc:spChg chg="mod">
          <ac:chgData name="민주 이" userId="4bec468bcfc325e2" providerId="LiveId" clId="{CA0763BF-296D-457C-AC69-7AD945FA69EB}" dt="2023-11-14T11:13:07.756" v="12196" actId="20577"/>
          <ac:spMkLst>
            <pc:docMk/>
            <pc:sldMk cId="2574766863" sldId="300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1:13:37.538" v="12225" actId="20577"/>
          <ac:spMkLst>
            <pc:docMk/>
            <pc:sldMk cId="2574766863" sldId="300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5:01:54.634" v="16248" actId="571"/>
          <ac:spMkLst>
            <pc:docMk/>
            <pc:sldMk cId="2574766863" sldId="300"/>
            <ac:spMk id="26" creationId="{7AA746E2-677D-CB16-3580-B51E5A6876B6}"/>
          </ac:spMkLst>
        </pc:spChg>
        <pc:spChg chg="mod">
          <ac:chgData name="민주 이" userId="4bec468bcfc325e2" providerId="LiveId" clId="{CA0763BF-296D-457C-AC69-7AD945FA69EB}" dt="2023-11-14T15:01:54.634" v="16248" actId="571"/>
          <ac:spMkLst>
            <pc:docMk/>
            <pc:sldMk cId="2574766863" sldId="300"/>
            <ac:spMk id="27" creationId="{2743039B-2EBD-6B98-4466-652776DA6F73}"/>
          </ac:spMkLst>
        </pc:spChg>
        <pc:grpChg chg="mod">
          <ac:chgData name="민주 이" userId="4bec468bcfc325e2" providerId="LiveId" clId="{CA0763BF-296D-457C-AC69-7AD945FA69EB}" dt="2023-11-14T15:01:31.165" v="16247" actId="164"/>
          <ac:grpSpMkLst>
            <pc:docMk/>
            <pc:sldMk cId="2574766863" sldId="300"/>
            <ac:grpSpMk id="15" creationId="{B1B88E4E-0130-0C74-4D87-32C6C7F90DDF}"/>
          </ac:grpSpMkLst>
        </pc:grpChg>
        <pc:grpChg chg="add mod">
          <ac:chgData name="민주 이" userId="4bec468bcfc325e2" providerId="LiveId" clId="{CA0763BF-296D-457C-AC69-7AD945FA69EB}" dt="2023-11-14T15:25:22.109" v="16868" actId="1038"/>
          <ac:grpSpMkLst>
            <pc:docMk/>
            <pc:sldMk cId="2574766863" sldId="300"/>
            <ac:grpSpMk id="16" creationId="{DBBEA946-6A49-CDA3-7945-9C4D7CB53427}"/>
          </ac:grpSpMkLst>
        </pc:grpChg>
        <pc:grpChg chg="del">
          <ac:chgData name="민주 이" userId="4bec468bcfc325e2" providerId="LiveId" clId="{CA0763BF-296D-457C-AC69-7AD945FA69EB}" dt="2023-11-14T11:14:22.684" v="12387" actId="478"/>
          <ac:grpSpMkLst>
            <pc:docMk/>
            <pc:sldMk cId="2574766863" sldId="300"/>
            <ac:grpSpMk id="19" creationId="{2FEE0AD1-BE14-1A5E-D994-9371D6CE1AA0}"/>
          </ac:grpSpMkLst>
        </pc:grpChg>
        <pc:grpChg chg="add del mod">
          <ac:chgData name="민주 이" userId="4bec468bcfc325e2" providerId="LiveId" clId="{CA0763BF-296D-457C-AC69-7AD945FA69EB}" dt="2023-11-14T15:01:56.089" v="16249" actId="478"/>
          <ac:grpSpMkLst>
            <pc:docMk/>
            <pc:sldMk cId="2574766863" sldId="300"/>
            <ac:grpSpMk id="20" creationId="{B5CB845F-21A8-AFED-A5F6-852964F2E355}"/>
          </ac:grpSpMkLst>
        </pc:grpChg>
        <pc:grpChg chg="mod topLvl">
          <ac:chgData name="민주 이" userId="4bec468bcfc325e2" providerId="LiveId" clId="{CA0763BF-296D-457C-AC69-7AD945FA69EB}" dt="2023-11-14T15:02:14.293" v="16256" actId="164"/>
          <ac:grpSpMkLst>
            <pc:docMk/>
            <pc:sldMk cId="2574766863" sldId="300"/>
            <ac:grpSpMk id="23" creationId="{BD6CAC90-8930-3551-D1AE-CBC12A6A4C2B}"/>
          </ac:grpSpMkLst>
        </pc:grpChg>
        <pc:grpChg chg="add mod">
          <ac:chgData name="민주 이" userId="4bec468bcfc325e2" providerId="LiveId" clId="{CA0763BF-296D-457C-AC69-7AD945FA69EB}" dt="2023-11-14T15:25:22.109" v="16868" actId="1038"/>
          <ac:grpSpMkLst>
            <pc:docMk/>
            <pc:sldMk cId="2574766863" sldId="300"/>
            <ac:grpSpMk id="32" creationId="{E42E636E-5CDA-50D9-6E88-95D0539977D8}"/>
          </ac:grpSpMkLst>
        </pc:grpChg>
        <pc:picChg chg="add mod">
          <ac:chgData name="민주 이" userId="4bec468bcfc325e2" providerId="LiveId" clId="{CA0763BF-296D-457C-AC69-7AD945FA69EB}" dt="2023-11-14T15:01:31.165" v="16247" actId="164"/>
          <ac:picMkLst>
            <pc:docMk/>
            <pc:sldMk cId="2574766863" sldId="300"/>
            <ac:picMk id="14" creationId="{1B0B23E8-B24A-1806-B78D-E037BC4B2CCD}"/>
          </ac:picMkLst>
        </pc:picChg>
        <pc:picChg chg="del mod topLvl">
          <ac:chgData name="민주 이" userId="4bec468bcfc325e2" providerId="LiveId" clId="{CA0763BF-296D-457C-AC69-7AD945FA69EB}" dt="2023-11-14T15:01:56.089" v="16249" actId="478"/>
          <ac:picMkLst>
            <pc:docMk/>
            <pc:sldMk cId="2574766863" sldId="300"/>
            <ac:picMk id="24" creationId="{14FC416D-842D-6877-0C9B-F8B97C5B5D5B}"/>
          </ac:picMkLst>
        </pc:picChg>
        <pc:picChg chg="add mod">
          <ac:chgData name="민주 이" userId="4bec468bcfc325e2" providerId="LiveId" clId="{CA0763BF-296D-457C-AC69-7AD945FA69EB}" dt="2023-11-14T15:02:14.293" v="16256" actId="164"/>
          <ac:picMkLst>
            <pc:docMk/>
            <pc:sldMk cId="2574766863" sldId="300"/>
            <ac:picMk id="31" creationId="{596695B2-06B3-513A-6B1C-0735867A30FF}"/>
          </ac:picMkLst>
        </pc:picChg>
        <pc:cxnChg chg="del">
          <ac:chgData name="민주 이" userId="4bec468bcfc325e2" providerId="LiveId" clId="{CA0763BF-296D-457C-AC69-7AD945FA69EB}" dt="2023-11-14T11:14:23.908" v="12388" actId="478"/>
          <ac:cxnSpMkLst>
            <pc:docMk/>
            <pc:sldMk cId="2574766863" sldId="300"/>
            <ac:cxnSpMk id="25" creationId="{9BE48D81-110B-2EFE-166A-6F8308350060}"/>
          </ac:cxnSpMkLst>
        </pc:cxnChg>
        <pc:cxnChg chg="del">
          <ac:chgData name="민주 이" userId="4bec468bcfc325e2" providerId="LiveId" clId="{CA0763BF-296D-457C-AC69-7AD945FA69EB}" dt="2023-11-14T11:14:25.209" v="12389" actId="478"/>
          <ac:cxnSpMkLst>
            <pc:docMk/>
            <pc:sldMk cId="2574766863" sldId="300"/>
            <ac:cxnSpMk id="28" creationId="{51F469A9-94EA-A786-C16E-2C89AA3F91A3}"/>
          </ac:cxnSpMkLst>
        </pc:cxnChg>
        <pc:cxnChg chg="del">
          <ac:chgData name="민주 이" userId="4bec468bcfc325e2" providerId="LiveId" clId="{CA0763BF-296D-457C-AC69-7AD945FA69EB}" dt="2023-11-14T11:14:26.832" v="12390" actId="478"/>
          <ac:cxnSpMkLst>
            <pc:docMk/>
            <pc:sldMk cId="2574766863" sldId="300"/>
            <ac:cxnSpMk id="30" creationId="{0C5934CC-D04C-BE03-16CE-FFC6C5C4CEB3}"/>
          </ac:cxnSpMkLst>
        </pc:cxnChg>
      </pc:sldChg>
      <pc:sldChg chg="addSp delSp modSp add mod ord">
        <pc:chgData name="민주 이" userId="4bec468bcfc325e2" providerId="LiveId" clId="{CA0763BF-296D-457C-AC69-7AD945FA69EB}" dt="2023-11-14T11:38:50.850" v="13689" actId="1035"/>
        <pc:sldMkLst>
          <pc:docMk/>
          <pc:sldMk cId="2334753403" sldId="301"/>
        </pc:sldMkLst>
        <pc:spChg chg="add mod">
          <ac:chgData name="민주 이" userId="4bec468bcfc325e2" providerId="LiveId" clId="{CA0763BF-296D-457C-AC69-7AD945FA69EB}" dt="2023-11-14T11:33:42.332" v="13419" actId="14100"/>
          <ac:spMkLst>
            <pc:docMk/>
            <pc:sldMk cId="2334753403" sldId="301"/>
            <ac:spMk id="11" creationId="{EA1381F5-1504-3A43-0A0E-46F88B3B211A}"/>
          </ac:spMkLst>
        </pc:spChg>
        <pc:spChg chg="add mod">
          <ac:chgData name="민주 이" userId="4bec468bcfc325e2" providerId="LiveId" clId="{CA0763BF-296D-457C-AC69-7AD945FA69EB}" dt="2023-11-14T11:34:23.729" v="13465" actId="2711"/>
          <ac:spMkLst>
            <pc:docMk/>
            <pc:sldMk cId="2334753403" sldId="301"/>
            <ac:spMk id="12" creationId="{B9D0FF37-F395-98C2-2665-91526BFDC27E}"/>
          </ac:spMkLst>
        </pc:spChg>
        <pc:spChg chg="add mod">
          <ac:chgData name="민주 이" userId="4bec468bcfc325e2" providerId="LiveId" clId="{CA0763BF-296D-457C-AC69-7AD945FA69EB}" dt="2023-11-14T11:34:23.729" v="13465" actId="2711"/>
          <ac:spMkLst>
            <pc:docMk/>
            <pc:sldMk cId="2334753403" sldId="301"/>
            <ac:spMk id="13" creationId="{0113D26C-BF5E-43B0-85D3-F36F9550B7FD}"/>
          </ac:spMkLst>
        </pc:spChg>
        <pc:spChg chg="add mod">
          <ac:chgData name="민주 이" userId="4bec468bcfc325e2" providerId="LiveId" clId="{CA0763BF-296D-457C-AC69-7AD945FA69EB}" dt="2023-11-14T11:35:05.623" v="13523" actId="1037"/>
          <ac:spMkLst>
            <pc:docMk/>
            <pc:sldMk cId="2334753403" sldId="301"/>
            <ac:spMk id="14" creationId="{4E2AB2FB-3BAD-B14B-571C-A39DD66FD6D5}"/>
          </ac:spMkLst>
        </pc:spChg>
        <pc:spChg chg="add mod">
          <ac:chgData name="민주 이" userId="4bec468bcfc325e2" providerId="LiveId" clId="{CA0763BF-296D-457C-AC69-7AD945FA69EB}" dt="2023-11-14T11:34:58.433" v="13505" actId="12788"/>
          <ac:spMkLst>
            <pc:docMk/>
            <pc:sldMk cId="2334753403" sldId="301"/>
            <ac:spMk id="15" creationId="{1923925E-741E-2D34-5232-4397CC3C72C2}"/>
          </ac:spMkLst>
        </pc:spChg>
        <pc:spChg chg="mod">
          <ac:chgData name="민주 이" userId="4bec468bcfc325e2" providerId="LiveId" clId="{CA0763BF-296D-457C-AC69-7AD945FA69EB}" dt="2023-11-14T11:23:50.637" v="13168" actId="20577"/>
          <ac:spMkLst>
            <pc:docMk/>
            <pc:sldMk cId="2334753403" sldId="301"/>
            <ac:spMk id="17" creationId="{721600B4-77BB-C23F-DB63-BF03B13AB4EA}"/>
          </ac:spMkLst>
        </pc:spChg>
        <pc:spChg chg="mod">
          <ac:chgData name="민주 이" userId="4bec468bcfc325e2" providerId="LiveId" clId="{CA0763BF-296D-457C-AC69-7AD945FA69EB}" dt="2023-11-14T11:23:34.660" v="13092" actId="20577"/>
          <ac:spMkLst>
            <pc:docMk/>
            <pc:sldMk cId="2334753403" sldId="301"/>
            <ac:spMk id="18" creationId="{4196B081-B332-DA80-2CA5-CFB7B421BEF4}"/>
          </ac:spMkLst>
        </pc:spChg>
        <pc:spChg chg="add mod">
          <ac:chgData name="민주 이" userId="4bec468bcfc325e2" providerId="LiveId" clId="{CA0763BF-296D-457C-AC69-7AD945FA69EB}" dt="2023-11-14T11:34:23.729" v="13465" actId="2711"/>
          <ac:spMkLst>
            <pc:docMk/>
            <pc:sldMk cId="2334753403" sldId="301"/>
            <ac:spMk id="20" creationId="{3B3FFBF5-8B07-53A5-527D-6D9179DDA6FC}"/>
          </ac:spMkLst>
        </pc:spChg>
        <pc:spChg chg="add del mod">
          <ac:chgData name="민주 이" userId="4bec468bcfc325e2" providerId="LiveId" clId="{CA0763BF-296D-457C-AC69-7AD945FA69EB}" dt="2023-11-14T11:34:23.729" v="13465" actId="2711"/>
          <ac:spMkLst>
            <pc:docMk/>
            <pc:sldMk cId="2334753403" sldId="301"/>
            <ac:spMk id="21" creationId="{7A1234AB-0D1B-E8D6-734D-689D071E26A8}"/>
          </ac:spMkLst>
        </pc:spChg>
        <pc:spChg chg="add mod">
          <ac:chgData name="민주 이" userId="4bec468bcfc325e2" providerId="LiveId" clId="{CA0763BF-296D-457C-AC69-7AD945FA69EB}" dt="2023-11-14T11:35:32.260" v="13567" actId="20577"/>
          <ac:spMkLst>
            <pc:docMk/>
            <pc:sldMk cId="2334753403" sldId="301"/>
            <ac:spMk id="23" creationId="{77A2B9C5-C11A-B4CD-B183-3589E0354173}"/>
          </ac:spMkLst>
        </pc:spChg>
        <pc:spChg chg="mod">
          <ac:chgData name="민주 이" userId="4bec468bcfc325e2" providerId="LiveId" clId="{CA0763BF-296D-457C-AC69-7AD945FA69EB}" dt="2023-11-14T11:23:24.266" v="13064" actId="20577"/>
          <ac:spMkLst>
            <pc:docMk/>
            <pc:sldMk cId="2334753403" sldId="301"/>
            <ac:spMk id="25" creationId="{DCC1D852-C2AE-2041-C424-79B3C9299664}"/>
          </ac:spMkLst>
        </pc:spChg>
        <pc:spChg chg="add mod">
          <ac:chgData name="민주 이" userId="4bec468bcfc325e2" providerId="LiveId" clId="{CA0763BF-296D-457C-AC69-7AD945FA69EB}" dt="2023-11-14T11:35:29.777" v="13556" actId="20577"/>
          <ac:spMkLst>
            <pc:docMk/>
            <pc:sldMk cId="2334753403" sldId="301"/>
            <ac:spMk id="26" creationId="{18986DC3-7FA5-0E56-D82E-89824BFE23AF}"/>
          </ac:spMkLst>
        </pc:spChg>
        <pc:spChg chg="add mod">
          <ac:chgData name="민주 이" userId="4bec468bcfc325e2" providerId="LiveId" clId="{CA0763BF-296D-457C-AC69-7AD945FA69EB}" dt="2023-11-14T11:34:10.822" v="13464" actId="1037"/>
          <ac:spMkLst>
            <pc:docMk/>
            <pc:sldMk cId="2334753403" sldId="301"/>
            <ac:spMk id="27" creationId="{A461B693-3040-022A-CDAD-9CF45FFF35A8}"/>
          </ac:spMkLst>
        </pc:spChg>
        <pc:spChg chg="add mod">
          <ac:chgData name="민주 이" userId="4bec468bcfc325e2" providerId="LiveId" clId="{CA0763BF-296D-457C-AC69-7AD945FA69EB}" dt="2023-11-14T11:35:05.623" v="13523" actId="1037"/>
          <ac:spMkLst>
            <pc:docMk/>
            <pc:sldMk cId="2334753403" sldId="301"/>
            <ac:spMk id="28" creationId="{533081B1-EED5-F128-ED33-A9EEE5A68A22}"/>
          </ac:spMkLst>
        </pc:spChg>
        <pc:spChg chg="add mod">
          <ac:chgData name="민주 이" userId="4bec468bcfc325e2" providerId="LiveId" clId="{CA0763BF-296D-457C-AC69-7AD945FA69EB}" dt="2023-11-14T11:34:58.433" v="13505" actId="12788"/>
          <ac:spMkLst>
            <pc:docMk/>
            <pc:sldMk cId="2334753403" sldId="301"/>
            <ac:spMk id="29" creationId="{5CA1B8C5-3991-237D-0FF9-2D85D336010A}"/>
          </ac:spMkLst>
        </pc:spChg>
        <pc:spChg chg="add mod">
          <ac:chgData name="민주 이" userId="4bec468bcfc325e2" providerId="LiveId" clId="{CA0763BF-296D-457C-AC69-7AD945FA69EB}" dt="2023-11-14T11:38:50.850" v="13689" actId="1035"/>
          <ac:spMkLst>
            <pc:docMk/>
            <pc:sldMk cId="2334753403" sldId="301"/>
            <ac:spMk id="30" creationId="{3F9B3E08-4BA9-B09E-D2CC-57B59463D62C}"/>
          </ac:spMkLst>
        </pc:spChg>
        <pc:grpChg chg="add del mod">
          <ac:chgData name="민주 이" userId="4bec468bcfc325e2" providerId="LiveId" clId="{CA0763BF-296D-457C-AC69-7AD945FA69EB}" dt="2023-11-14T11:34:04.071" v="13445" actId="165"/>
          <ac:grpSpMkLst>
            <pc:docMk/>
            <pc:sldMk cId="2334753403" sldId="301"/>
            <ac:grpSpMk id="9" creationId="{C34656B2-56C2-A2B6-8EAB-53BC16A9A3F8}"/>
          </ac:grpSpMkLst>
        </pc:grpChg>
        <pc:grpChg chg="del">
          <ac:chgData name="민주 이" userId="4bec468bcfc325e2" providerId="LiveId" clId="{CA0763BF-296D-457C-AC69-7AD945FA69EB}" dt="2023-11-14T11:24:01.978" v="13169" actId="478"/>
          <ac:grpSpMkLst>
            <pc:docMk/>
            <pc:sldMk cId="2334753403" sldId="301"/>
            <ac:grpSpMk id="33" creationId="{65CABD94-AF23-C441-85F8-F6164AE54805}"/>
          </ac:grpSpMkLst>
        </pc:grpChg>
        <pc:grpChg chg="del">
          <ac:chgData name="민주 이" userId="4bec468bcfc325e2" providerId="LiveId" clId="{CA0763BF-296D-457C-AC69-7AD945FA69EB}" dt="2023-11-14T11:24:01.978" v="13169" actId="478"/>
          <ac:grpSpMkLst>
            <pc:docMk/>
            <pc:sldMk cId="2334753403" sldId="301"/>
            <ac:grpSpMk id="37" creationId="{EAC7AFE9-97C9-4C58-C7D9-31941ECCAC88}"/>
          </ac:grpSpMkLst>
        </pc:grpChg>
        <pc:grpChg chg="del">
          <ac:chgData name="민주 이" userId="4bec468bcfc325e2" providerId="LiveId" clId="{CA0763BF-296D-457C-AC69-7AD945FA69EB}" dt="2023-11-14T11:24:01.978" v="13169" actId="478"/>
          <ac:grpSpMkLst>
            <pc:docMk/>
            <pc:sldMk cId="2334753403" sldId="301"/>
            <ac:grpSpMk id="40" creationId="{E31256DF-92FC-1087-E37F-A4E8B646D641}"/>
          </ac:grpSpMkLst>
        </pc:grpChg>
        <pc:picChg chg="add del mod">
          <ac:chgData name="민주 이" userId="4bec468bcfc325e2" providerId="LiveId" clId="{CA0763BF-296D-457C-AC69-7AD945FA69EB}" dt="2023-11-14T11:25:49.398" v="13184" actId="478"/>
          <ac:picMkLst>
            <pc:docMk/>
            <pc:sldMk cId="2334753403" sldId="301"/>
            <ac:picMk id="2" creationId="{8DAF9AAE-B613-D63A-579E-D2C6A3BD84D4}"/>
          </ac:picMkLst>
        </pc:picChg>
        <pc:picChg chg="add mod topLvl">
          <ac:chgData name="민주 이" userId="4bec468bcfc325e2" providerId="LiveId" clId="{CA0763BF-296D-457C-AC69-7AD945FA69EB}" dt="2023-11-14T11:34:58.433" v="13505" actId="12788"/>
          <ac:picMkLst>
            <pc:docMk/>
            <pc:sldMk cId="2334753403" sldId="301"/>
            <ac:picMk id="4" creationId="{1619AB4E-01CC-0DD6-6B78-4EDF05CB2E63}"/>
          </ac:picMkLst>
        </pc:picChg>
        <pc:picChg chg="add mod topLvl">
          <ac:chgData name="민주 이" userId="4bec468bcfc325e2" providerId="LiveId" clId="{CA0763BF-296D-457C-AC69-7AD945FA69EB}" dt="2023-11-14T11:35:05.623" v="13523" actId="1037"/>
          <ac:picMkLst>
            <pc:docMk/>
            <pc:sldMk cId="2334753403" sldId="301"/>
            <ac:picMk id="6" creationId="{8752B37B-1B18-E4C1-FB7C-D902E0DFA712}"/>
          </ac:picMkLst>
        </pc:picChg>
        <pc:picChg chg="add mod topLvl">
          <ac:chgData name="민주 이" userId="4bec468bcfc325e2" providerId="LiveId" clId="{CA0763BF-296D-457C-AC69-7AD945FA69EB}" dt="2023-11-14T11:34:10.822" v="13464" actId="1037"/>
          <ac:picMkLst>
            <pc:docMk/>
            <pc:sldMk cId="2334753403" sldId="301"/>
            <ac:picMk id="8" creationId="{88FB5CF0-678C-A68C-1578-03658180E7BF}"/>
          </ac:picMkLst>
        </pc:picChg>
      </pc:sldChg>
      <pc:sldChg chg="add del">
        <pc:chgData name="민주 이" userId="4bec468bcfc325e2" providerId="LiveId" clId="{CA0763BF-296D-457C-AC69-7AD945FA69EB}" dt="2023-11-14T11:23:12.719" v="13032" actId="2890"/>
        <pc:sldMkLst>
          <pc:docMk/>
          <pc:sldMk cId="3492378033" sldId="301"/>
        </pc:sldMkLst>
      </pc:sldChg>
      <pc:sldChg chg="addSp modSp add mod modTransition">
        <pc:chgData name="민주 이" userId="4bec468bcfc325e2" providerId="LiveId" clId="{CA0763BF-296D-457C-AC69-7AD945FA69EB}" dt="2023-11-14T15:11:37.429" v="16586"/>
        <pc:sldMkLst>
          <pc:docMk/>
          <pc:sldMk cId="977925363" sldId="302"/>
        </pc:sldMkLst>
        <pc:spChg chg="add mod">
          <ac:chgData name="민주 이" userId="4bec468bcfc325e2" providerId="LiveId" clId="{CA0763BF-296D-457C-AC69-7AD945FA69EB}" dt="2023-11-14T13:21:49.420" v="13691"/>
          <ac:spMkLst>
            <pc:docMk/>
            <pc:sldMk cId="977925363" sldId="302"/>
            <ac:spMk id="8" creationId="{FCBD9A0C-9D98-136F-9EF2-A0E100DD3E81}"/>
          </ac:spMkLst>
        </pc:spChg>
        <pc:spChg chg="add mod">
          <ac:chgData name="민주 이" userId="4bec468bcfc325e2" providerId="LiveId" clId="{CA0763BF-296D-457C-AC69-7AD945FA69EB}" dt="2023-11-14T13:22:12.114" v="13707" actId="20577"/>
          <ac:spMkLst>
            <pc:docMk/>
            <pc:sldMk cId="977925363" sldId="302"/>
            <ac:spMk id="10" creationId="{768BFA77-03DD-34B2-B4FA-C89721BEF39D}"/>
          </ac:spMkLst>
        </pc:spChg>
      </pc:sldChg>
      <pc:sldChg chg="addSp delSp modSp add mod ord">
        <pc:chgData name="민주 이" userId="4bec468bcfc325e2" providerId="LiveId" clId="{CA0763BF-296D-457C-AC69-7AD945FA69EB}" dt="2023-11-14T15:40:05.667" v="16937" actId="20577"/>
        <pc:sldMkLst>
          <pc:docMk/>
          <pc:sldMk cId="242751262" sldId="303"/>
        </pc:sldMkLst>
        <pc:spChg chg="mod">
          <ac:chgData name="민주 이" userId="4bec468bcfc325e2" providerId="LiveId" clId="{CA0763BF-296D-457C-AC69-7AD945FA69EB}" dt="2023-11-14T13:22:26.974" v="13726" actId="20577"/>
          <ac:spMkLst>
            <pc:docMk/>
            <pc:sldMk cId="242751262" sldId="303"/>
            <ac:spMk id="7" creationId="{D05F29E6-5C35-0103-162A-BC3BD9CBD5DA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17" creationId="{657CD456-3696-58FA-8D7C-A8D1AADECDF1}"/>
          </ac:spMkLst>
        </pc:spChg>
        <pc:spChg chg="mod">
          <ac:chgData name="민주 이" userId="4bec468bcfc325e2" providerId="LiveId" clId="{CA0763BF-296D-457C-AC69-7AD945FA69EB}" dt="2023-11-14T13:26:51.708" v="13896" actId="20577"/>
          <ac:spMkLst>
            <pc:docMk/>
            <pc:sldMk cId="242751262" sldId="303"/>
            <ac:spMk id="19" creationId="{3997A4D1-9EB9-8B04-1772-1E93FBAC26AE}"/>
          </ac:spMkLst>
        </pc:spChg>
        <pc:spChg chg="mod">
          <ac:chgData name="민주 이" userId="4bec468bcfc325e2" providerId="LiveId" clId="{CA0763BF-296D-457C-AC69-7AD945FA69EB}" dt="2023-11-14T13:26:34.537" v="13844" actId="20577"/>
          <ac:spMkLst>
            <pc:docMk/>
            <pc:sldMk cId="242751262" sldId="303"/>
            <ac:spMk id="20" creationId="{E842DDD4-F592-44C7-0667-D78EEEB6B28B}"/>
          </ac:spMkLst>
        </pc:spChg>
        <pc:spChg chg="mod">
          <ac:chgData name="민주 이" userId="4bec468bcfc325e2" providerId="LiveId" clId="{CA0763BF-296D-457C-AC69-7AD945FA69EB}" dt="2023-11-14T13:23:51.323" v="13732" actId="165"/>
          <ac:spMkLst>
            <pc:docMk/>
            <pc:sldMk cId="242751262" sldId="303"/>
            <ac:spMk id="21" creationId="{25DC8CFB-DD9C-4FB7-090C-D5A6A654926E}"/>
          </ac:spMkLst>
        </pc:spChg>
        <pc:spChg chg="mod">
          <ac:chgData name="민주 이" userId="4bec468bcfc325e2" providerId="LiveId" clId="{CA0763BF-296D-457C-AC69-7AD945FA69EB}" dt="2023-11-14T13:23:51.323" v="13732" actId="165"/>
          <ac:spMkLst>
            <pc:docMk/>
            <pc:sldMk cId="242751262" sldId="303"/>
            <ac:spMk id="22" creationId="{853688EF-678E-B6EA-C575-7DE16B5BE223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25" creationId="{A5F86048-D8DA-78D9-B9BF-2BEC3CB8E6E1}"/>
          </ac:spMkLst>
        </pc:spChg>
        <pc:spChg chg="del">
          <ac:chgData name="민주 이" userId="4bec468bcfc325e2" providerId="LiveId" clId="{CA0763BF-296D-457C-AC69-7AD945FA69EB}" dt="2023-11-14T13:23:29.328" v="13728" actId="478"/>
          <ac:spMkLst>
            <pc:docMk/>
            <pc:sldMk cId="242751262" sldId="303"/>
            <ac:spMk id="26" creationId="{63A6F1E5-A967-7560-297E-6C3199BEBEE5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27" creationId="{EE1432C7-D95E-9AED-68C1-7E6562CFDFD1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28" creationId="{2A8ED9AC-304D-1CA8-401C-50FAD4331576}"/>
          </ac:spMkLst>
        </pc:spChg>
        <pc:spChg chg="del">
          <ac:chgData name="민주 이" userId="4bec468bcfc325e2" providerId="LiveId" clId="{CA0763BF-296D-457C-AC69-7AD945FA69EB}" dt="2023-11-14T13:23:29.328" v="13728" actId="478"/>
          <ac:spMkLst>
            <pc:docMk/>
            <pc:sldMk cId="242751262" sldId="303"/>
            <ac:spMk id="31" creationId="{5AAFB27D-2B6A-539B-4320-331CB8FFADD4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34" creationId="{944AF01B-C3F9-7935-3BE6-FAC1CED6E4DA}"/>
          </ac:spMkLst>
        </pc:spChg>
        <pc:spChg chg="add mod">
          <ac:chgData name="민주 이" userId="4bec468bcfc325e2" providerId="LiveId" clId="{CA0763BF-296D-457C-AC69-7AD945FA69EB}" dt="2023-11-14T13:30:06.024" v="14098" actId="164"/>
          <ac:spMkLst>
            <pc:docMk/>
            <pc:sldMk cId="242751262" sldId="303"/>
            <ac:spMk id="35" creationId="{4DF75AC4-4EEC-7054-221D-B82EA2654736}"/>
          </ac:spMkLst>
        </pc:spChg>
        <pc:spChg chg="add del mod">
          <ac:chgData name="민주 이" userId="4bec468bcfc325e2" providerId="LiveId" clId="{CA0763BF-296D-457C-AC69-7AD945FA69EB}" dt="2023-11-14T13:30:08.029" v="14099" actId="478"/>
          <ac:spMkLst>
            <pc:docMk/>
            <pc:sldMk cId="242751262" sldId="303"/>
            <ac:spMk id="36" creationId="{3B91DCCE-37E5-9289-0976-67F14CAC0577}"/>
          </ac:spMkLst>
        </pc:spChg>
        <pc:spChg chg="add mod">
          <ac:chgData name="민주 이" userId="4bec468bcfc325e2" providerId="LiveId" clId="{CA0763BF-296D-457C-AC69-7AD945FA69EB}" dt="2023-11-14T13:30:06.024" v="14098" actId="164"/>
          <ac:spMkLst>
            <pc:docMk/>
            <pc:sldMk cId="242751262" sldId="303"/>
            <ac:spMk id="37" creationId="{74A49A5C-B55D-C428-1F68-722C40E9689F}"/>
          </ac:spMkLst>
        </pc:spChg>
        <pc:spChg chg="add mod">
          <ac:chgData name="민주 이" userId="4bec468bcfc325e2" providerId="LiveId" clId="{CA0763BF-296D-457C-AC69-7AD945FA69EB}" dt="2023-11-14T13:30:06.024" v="14098" actId="164"/>
          <ac:spMkLst>
            <pc:docMk/>
            <pc:sldMk cId="242751262" sldId="303"/>
            <ac:spMk id="38" creationId="{630CD5C9-65D3-C48B-C7D2-B5D51D9B4A39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39" creationId="{42066FE2-6B53-6A47-781C-7A127619331F}"/>
          </ac:spMkLst>
        </pc:spChg>
        <pc:spChg chg="del">
          <ac:chgData name="민주 이" userId="4bec468bcfc325e2" providerId="LiveId" clId="{CA0763BF-296D-457C-AC69-7AD945FA69EB}" dt="2023-11-14T13:23:29.328" v="13728" actId="478"/>
          <ac:spMkLst>
            <pc:docMk/>
            <pc:sldMk cId="242751262" sldId="303"/>
            <ac:spMk id="40" creationId="{414E4AD1-F90D-784C-4640-9820A0A13C06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43" creationId="{65845E4C-D2D6-46B3-7903-5BE6332F9C90}"/>
          </ac:spMkLst>
        </pc:spChg>
        <pc:spChg chg="mod">
          <ac:chgData name="민주 이" userId="4bec468bcfc325e2" providerId="LiveId" clId="{CA0763BF-296D-457C-AC69-7AD945FA69EB}" dt="2023-11-14T13:30:35.905" v="14161" actId="408"/>
          <ac:spMkLst>
            <pc:docMk/>
            <pc:sldMk cId="242751262" sldId="303"/>
            <ac:spMk id="44" creationId="{4973F15F-4932-CB71-3180-7BAFB13EAE25}"/>
          </ac:spMkLst>
        </pc:spChg>
        <pc:spChg chg="mod">
          <ac:chgData name="민주 이" userId="4bec468bcfc325e2" providerId="LiveId" clId="{CA0763BF-296D-457C-AC69-7AD945FA69EB}" dt="2023-11-14T13:31:34.832" v="14320" actId="1076"/>
          <ac:spMkLst>
            <pc:docMk/>
            <pc:sldMk cId="242751262" sldId="303"/>
            <ac:spMk id="45" creationId="{6609257B-DED3-B8D8-8D33-E68A6FC48F24}"/>
          </ac:spMkLst>
        </pc:spChg>
        <pc:spChg chg="mod">
          <ac:chgData name="민주 이" userId="4bec468bcfc325e2" providerId="LiveId" clId="{CA0763BF-296D-457C-AC69-7AD945FA69EB}" dt="2023-11-14T13:30:25.715" v="14158" actId="1076"/>
          <ac:spMkLst>
            <pc:docMk/>
            <pc:sldMk cId="242751262" sldId="303"/>
            <ac:spMk id="46" creationId="{AE4E1BBC-9476-ECD5-D792-F607EA6B54C2}"/>
          </ac:spMkLst>
        </pc:spChg>
        <pc:spChg chg="mod">
          <ac:chgData name="민주 이" userId="4bec468bcfc325e2" providerId="LiveId" clId="{CA0763BF-296D-457C-AC69-7AD945FA69EB}" dt="2023-11-14T13:31:14.465" v="14316" actId="20577"/>
          <ac:spMkLst>
            <pc:docMk/>
            <pc:sldMk cId="242751262" sldId="303"/>
            <ac:spMk id="48" creationId="{4E5CA1CA-7AFD-14A4-131A-C242712B0BCD}"/>
          </ac:spMkLst>
        </pc:spChg>
        <pc:spChg chg="mod">
          <ac:chgData name="민주 이" userId="4bec468bcfc325e2" providerId="LiveId" clId="{CA0763BF-296D-457C-AC69-7AD945FA69EB}" dt="2023-11-14T13:31:30.391" v="14319" actId="1076"/>
          <ac:spMkLst>
            <pc:docMk/>
            <pc:sldMk cId="242751262" sldId="303"/>
            <ac:spMk id="49" creationId="{77680E5A-D6CA-FCD3-4F66-6BD21E55604A}"/>
          </ac:spMkLst>
        </pc:spChg>
        <pc:spChg chg="mod">
          <ac:chgData name="민주 이" userId="4bec468bcfc325e2" providerId="LiveId" clId="{CA0763BF-296D-457C-AC69-7AD945FA69EB}" dt="2023-11-14T13:31:19.257" v="14317" actId="1076"/>
          <ac:spMkLst>
            <pc:docMk/>
            <pc:sldMk cId="242751262" sldId="303"/>
            <ac:spMk id="50" creationId="{AE82B2A9-1222-D10D-82F1-857CDC718E5D}"/>
          </ac:spMkLst>
        </pc:spChg>
        <pc:spChg chg="mod">
          <ac:chgData name="민주 이" userId="4bec468bcfc325e2" providerId="LiveId" clId="{CA0763BF-296D-457C-AC69-7AD945FA69EB}" dt="2023-11-14T15:40:05.667" v="16937" actId="20577"/>
          <ac:spMkLst>
            <pc:docMk/>
            <pc:sldMk cId="242751262" sldId="303"/>
            <ac:spMk id="52" creationId="{D8EF502C-0DF2-86CA-589A-806803312D57}"/>
          </ac:spMkLst>
        </pc:spChg>
        <pc:spChg chg="mod">
          <ac:chgData name="민주 이" userId="4bec468bcfc325e2" providerId="LiveId" clId="{CA0763BF-296D-457C-AC69-7AD945FA69EB}" dt="2023-11-14T13:32:14.075" v="14366" actId="1076"/>
          <ac:spMkLst>
            <pc:docMk/>
            <pc:sldMk cId="242751262" sldId="303"/>
            <ac:spMk id="53" creationId="{283B9431-8F44-3287-EFD0-4978A4E814DB}"/>
          </ac:spMkLst>
        </pc:spChg>
        <pc:spChg chg="mod">
          <ac:chgData name="민주 이" userId="4bec468bcfc325e2" providerId="LiveId" clId="{CA0763BF-296D-457C-AC69-7AD945FA69EB}" dt="2023-11-14T13:32:17.468" v="14367" actId="1076"/>
          <ac:spMkLst>
            <pc:docMk/>
            <pc:sldMk cId="242751262" sldId="303"/>
            <ac:spMk id="54" creationId="{641BC3FF-05CC-FFA3-30F3-C8D89A9B7C1B}"/>
          </ac:spMkLst>
        </pc:spChg>
        <pc:grpChg chg="add del mod">
          <ac:chgData name="민주 이" userId="4bec468bcfc325e2" providerId="LiveId" clId="{CA0763BF-296D-457C-AC69-7AD945FA69EB}" dt="2023-11-14T13:23:51.323" v="13732" actId="165"/>
          <ac:grpSpMkLst>
            <pc:docMk/>
            <pc:sldMk cId="242751262" sldId="303"/>
            <ac:grpSpMk id="8" creationId="{294D85C5-7C26-6CE0-8497-6BCE3ACDA63E}"/>
          </ac:grpSpMkLst>
        </pc:grpChg>
        <pc:grpChg chg="mod topLvl">
          <ac:chgData name="민주 이" userId="4bec468bcfc325e2" providerId="LiveId" clId="{CA0763BF-296D-457C-AC69-7AD945FA69EB}" dt="2023-11-14T13:24:20.717" v="13741" actId="164"/>
          <ac:grpSpMkLst>
            <pc:docMk/>
            <pc:sldMk cId="242751262" sldId="303"/>
            <ac:grpSpMk id="10" creationId="{C9F048A5-01B2-6FD5-B0BE-458E5F80E143}"/>
          </ac:grpSpMkLst>
        </pc:grpChg>
        <pc:grpChg chg="del">
          <ac:chgData name="민주 이" userId="4bec468bcfc325e2" providerId="LiveId" clId="{CA0763BF-296D-457C-AC69-7AD945FA69EB}" dt="2023-11-14T13:23:29.328" v="13728" actId="478"/>
          <ac:grpSpMkLst>
            <pc:docMk/>
            <pc:sldMk cId="242751262" sldId="303"/>
            <ac:grpSpMk id="18" creationId="{2F2A7983-EECA-D671-905E-7CEFCB24BDB1}"/>
          </ac:grpSpMkLst>
        </pc:grpChg>
        <pc:grpChg chg="add mod">
          <ac:chgData name="민주 이" userId="4bec468bcfc325e2" providerId="LiveId" clId="{CA0763BF-296D-457C-AC69-7AD945FA69EB}" dt="2023-11-14T13:27:02.154" v="13900" actId="1076"/>
          <ac:grpSpMkLst>
            <pc:docMk/>
            <pc:sldMk cId="242751262" sldId="303"/>
            <ac:grpSpMk id="30" creationId="{2EAB5B74-85E5-D345-43AF-0054996B93B8}"/>
          </ac:grpSpMkLst>
        </pc:grpChg>
        <pc:grpChg chg="add mod">
          <ac:chgData name="민주 이" userId="4bec468bcfc325e2" providerId="LiveId" clId="{CA0763BF-296D-457C-AC69-7AD945FA69EB}" dt="2023-11-14T13:32:26.727" v="14379" actId="1038"/>
          <ac:grpSpMkLst>
            <pc:docMk/>
            <pc:sldMk cId="242751262" sldId="303"/>
            <ac:grpSpMk id="41" creationId="{FB86FF90-97D9-7E00-8833-9086983E1AEC}"/>
          </ac:grpSpMkLst>
        </pc:grpChg>
        <pc:grpChg chg="add mod">
          <ac:chgData name="민주 이" userId="4bec468bcfc325e2" providerId="LiveId" clId="{CA0763BF-296D-457C-AC69-7AD945FA69EB}" dt="2023-11-14T13:32:26.727" v="14379" actId="1038"/>
          <ac:grpSpMkLst>
            <pc:docMk/>
            <pc:sldMk cId="242751262" sldId="303"/>
            <ac:grpSpMk id="42" creationId="{DB292295-B9B8-08C2-A28B-83F44EE83C18}"/>
          </ac:grpSpMkLst>
        </pc:grpChg>
        <pc:grpChg chg="add mod">
          <ac:chgData name="민주 이" userId="4bec468bcfc325e2" providerId="LiveId" clId="{CA0763BF-296D-457C-AC69-7AD945FA69EB}" dt="2023-11-14T13:32:26.727" v="14379" actId="1038"/>
          <ac:grpSpMkLst>
            <pc:docMk/>
            <pc:sldMk cId="242751262" sldId="303"/>
            <ac:grpSpMk id="47" creationId="{E83F0916-7F7D-60BB-1DB2-FE879CCF75F4}"/>
          </ac:grpSpMkLst>
        </pc:grpChg>
        <pc:grpChg chg="add mod">
          <ac:chgData name="민주 이" userId="4bec468bcfc325e2" providerId="LiveId" clId="{CA0763BF-296D-457C-AC69-7AD945FA69EB}" dt="2023-11-14T13:32:26.727" v="14379" actId="1038"/>
          <ac:grpSpMkLst>
            <pc:docMk/>
            <pc:sldMk cId="242751262" sldId="303"/>
            <ac:grpSpMk id="51" creationId="{980C123A-F412-B6E4-2D1C-7743359EB7E2}"/>
          </ac:grpSpMkLst>
        </pc:grpChg>
        <pc:picChg chg="del">
          <ac:chgData name="민주 이" userId="4bec468bcfc325e2" providerId="LiveId" clId="{CA0763BF-296D-457C-AC69-7AD945FA69EB}" dt="2023-11-14T13:23:27.425" v="13727" actId="478"/>
          <ac:picMkLst>
            <pc:docMk/>
            <pc:sldMk cId="242751262" sldId="303"/>
            <ac:picMk id="9" creationId="{21366B1F-CC21-1DC0-D553-B3ACDA1FE09E}"/>
          </ac:picMkLst>
        </pc:picChg>
        <pc:picChg chg="del mod topLvl">
          <ac:chgData name="민주 이" userId="4bec468bcfc325e2" providerId="LiveId" clId="{CA0763BF-296D-457C-AC69-7AD945FA69EB}" dt="2023-11-14T13:23:53.333" v="13733" actId="478"/>
          <ac:picMkLst>
            <pc:docMk/>
            <pc:sldMk cId="242751262" sldId="303"/>
            <ac:picMk id="14" creationId="{C4F52EBD-3F2C-ECF0-FCD5-EBA11D5065BE}"/>
          </ac:picMkLst>
        </pc:picChg>
        <pc:picChg chg="del">
          <ac:chgData name="민주 이" userId="4bec468bcfc325e2" providerId="LiveId" clId="{CA0763BF-296D-457C-AC69-7AD945FA69EB}" dt="2023-11-14T13:23:27.425" v="13727" actId="478"/>
          <ac:picMkLst>
            <pc:docMk/>
            <pc:sldMk cId="242751262" sldId="303"/>
            <ac:picMk id="16" creationId="{A793F5BA-531B-1B0A-021C-66491A51325D}"/>
          </ac:picMkLst>
        </pc:picChg>
        <pc:picChg chg="add mod">
          <ac:chgData name="민주 이" userId="4bec468bcfc325e2" providerId="LiveId" clId="{CA0763BF-296D-457C-AC69-7AD945FA69EB}" dt="2023-11-14T13:24:20.717" v="13741" actId="164"/>
          <ac:picMkLst>
            <pc:docMk/>
            <pc:sldMk cId="242751262" sldId="303"/>
            <ac:picMk id="29" creationId="{C6B23F6F-8A43-79B4-AF33-6BE57A79E32C}"/>
          </ac:picMkLst>
        </pc:picChg>
        <pc:picChg chg="del">
          <ac:chgData name="민주 이" userId="4bec468bcfc325e2" providerId="LiveId" clId="{CA0763BF-296D-457C-AC69-7AD945FA69EB}" dt="2023-11-14T13:23:27.425" v="13727" actId="478"/>
          <ac:picMkLst>
            <pc:docMk/>
            <pc:sldMk cId="242751262" sldId="303"/>
            <ac:picMk id="32" creationId="{F92A1882-813B-57EA-1CF6-A601FD366688}"/>
          </ac:picMkLst>
        </pc:picChg>
        <pc:cxnChg chg="del">
          <ac:chgData name="민주 이" userId="4bec468bcfc325e2" providerId="LiveId" clId="{CA0763BF-296D-457C-AC69-7AD945FA69EB}" dt="2023-11-14T13:23:27.425" v="13727" actId="478"/>
          <ac:cxnSpMkLst>
            <pc:docMk/>
            <pc:sldMk cId="242751262" sldId="303"/>
            <ac:cxnSpMk id="23" creationId="{FD4BB2FD-E25E-C5D9-C7F8-1569F830FBB1}"/>
          </ac:cxnSpMkLst>
        </pc:cxnChg>
        <pc:cxnChg chg="del mod">
          <ac:chgData name="민주 이" userId="4bec468bcfc325e2" providerId="LiveId" clId="{CA0763BF-296D-457C-AC69-7AD945FA69EB}" dt="2023-11-14T13:23:29.328" v="13728" actId="478"/>
          <ac:cxnSpMkLst>
            <pc:docMk/>
            <pc:sldMk cId="242751262" sldId="303"/>
            <ac:cxnSpMk id="24" creationId="{20083A0F-9BA3-112B-1A98-69100BC4710D}"/>
          </ac:cxnSpMkLst>
        </pc:cxnChg>
        <pc:cxnChg chg="del mod">
          <ac:chgData name="민주 이" userId="4bec468bcfc325e2" providerId="LiveId" clId="{CA0763BF-296D-457C-AC69-7AD945FA69EB}" dt="2023-11-14T13:23:27.425" v="13727" actId="478"/>
          <ac:cxnSpMkLst>
            <pc:docMk/>
            <pc:sldMk cId="242751262" sldId="303"/>
            <ac:cxnSpMk id="33" creationId="{D26CD96E-4EEC-1191-A5FC-B0D928AC9B02}"/>
          </ac:cxnSpMkLst>
        </pc:cxnChg>
      </pc:sldChg>
      <pc:sldChg chg="add del">
        <pc:chgData name="민주 이" userId="4bec468bcfc325e2" providerId="LiveId" clId="{CA0763BF-296D-457C-AC69-7AD945FA69EB}" dt="2023-11-14T15:25:28.824" v="16870" actId="47"/>
        <pc:sldMkLst>
          <pc:docMk/>
          <pc:sldMk cId="2297426281" sldId="304"/>
        </pc:sldMkLst>
      </pc:sldChg>
      <pc:sldChg chg="addSp delSp modSp add mod modTransition">
        <pc:chgData name="민주 이" userId="4bec468bcfc325e2" providerId="LiveId" clId="{CA0763BF-296D-457C-AC69-7AD945FA69EB}" dt="2023-11-14T15:24:52.600" v="16830" actId="165"/>
        <pc:sldMkLst>
          <pc:docMk/>
          <pc:sldMk cId="2982179719" sldId="305"/>
        </pc:sldMkLst>
        <pc:spChg chg="add del mod">
          <ac:chgData name="민주 이" userId="4bec468bcfc325e2" providerId="LiveId" clId="{CA0763BF-296D-457C-AC69-7AD945FA69EB}" dt="2023-11-14T13:35:01.776" v="14383"/>
          <ac:spMkLst>
            <pc:docMk/>
            <pc:sldMk cId="2982179719" sldId="305"/>
            <ac:spMk id="11" creationId="{F21FEDC6-170B-ECDD-7206-DC391A37BB0D}"/>
          </ac:spMkLst>
        </pc:spChg>
        <pc:spChg chg="mod">
          <ac:chgData name="민주 이" userId="4bec468bcfc325e2" providerId="LiveId" clId="{CA0763BF-296D-457C-AC69-7AD945FA69EB}" dt="2023-11-14T13:35:00.430" v="14382"/>
          <ac:spMkLst>
            <pc:docMk/>
            <pc:sldMk cId="2982179719" sldId="305"/>
            <ac:spMk id="13" creationId="{3D3B98B7-3C14-8BD3-55E3-4BA440C5ABFD}"/>
          </ac:spMkLst>
        </pc:spChg>
        <pc:spChg chg="mod">
          <ac:chgData name="민주 이" userId="4bec468bcfc325e2" providerId="LiveId" clId="{CA0763BF-296D-457C-AC69-7AD945FA69EB}" dt="2023-11-14T13:35:00.430" v="14382"/>
          <ac:spMkLst>
            <pc:docMk/>
            <pc:sldMk cId="2982179719" sldId="305"/>
            <ac:spMk id="19" creationId="{448F7FB2-C744-04CA-A7DB-2A49DCA2E42D}"/>
          </ac:spMkLst>
        </pc:spChg>
        <pc:spChg chg="add del mod">
          <ac:chgData name="민주 이" userId="4bec468bcfc325e2" providerId="LiveId" clId="{CA0763BF-296D-457C-AC69-7AD945FA69EB}" dt="2023-11-14T13:35:33.448" v="14386"/>
          <ac:spMkLst>
            <pc:docMk/>
            <pc:sldMk cId="2982179719" sldId="305"/>
            <ac:spMk id="20" creationId="{93A892A8-3FF2-3D7F-C7A0-6528BA1CA54F}"/>
          </ac:spMkLst>
        </pc:spChg>
        <pc:spChg chg="del">
          <ac:chgData name="민주 이" userId="4bec468bcfc325e2" providerId="LiveId" clId="{CA0763BF-296D-457C-AC69-7AD945FA69EB}" dt="2023-11-14T13:35:35.774" v="14387" actId="478"/>
          <ac:spMkLst>
            <pc:docMk/>
            <pc:sldMk cId="2982179719" sldId="305"/>
            <ac:spMk id="23" creationId="{D0853F8D-BAE0-C4FF-24A5-73B5591F463D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27" creationId="{37478B79-AB1B-0358-054A-E3D2B55E3B57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38" creationId="{1192AEAB-F2B9-EF0C-E788-C629F0D4FEEE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40" creationId="{78B4E7B1-8EF2-A01D-2329-48F57EC5947A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41" creationId="{20E09C9E-3EB6-6D0A-D359-158E60C5F3ED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42" creationId="{113576AB-6D66-D616-E905-A6205252B972}"/>
          </ac:spMkLst>
        </pc:spChg>
        <pc:spChg chg="add mod">
          <ac:chgData name="민주 이" userId="4bec468bcfc325e2" providerId="LiveId" clId="{CA0763BF-296D-457C-AC69-7AD945FA69EB}" dt="2023-11-14T13:35:37.329" v="14388"/>
          <ac:spMkLst>
            <pc:docMk/>
            <pc:sldMk cId="2982179719" sldId="305"/>
            <ac:spMk id="43" creationId="{1DE6BDAA-7EEF-85E8-6B24-8E082F6F3EEA}"/>
          </ac:spMkLst>
        </pc:spChg>
        <pc:spChg chg="mod topLvl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46" creationId="{6616F504-9A0D-1983-DC42-E7C970FB8F78}"/>
          </ac:spMkLst>
        </pc:spChg>
        <pc:spChg chg="mod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52" creationId="{9D769228-6D67-10EE-E647-7C665DCFE663}"/>
          </ac:spMkLst>
        </pc:spChg>
        <pc:spChg chg="mod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54" creationId="{10E2B8C6-25B4-6F75-C69C-4FBBE52EFC95}"/>
          </ac:spMkLst>
        </pc:spChg>
        <pc:spChg chg="mod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55" creationId="{11B0EC82-BB09-400F-1BF5-A5FC8A8F36EC}"/>
          </ac:spMkLst>
        </pc:spChg>
        <pc:spChg chg="mod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56" creationId="{314924A4-658B-922E-5751-1B83282830EA}"/>
          </ac:spMkLst>
        </pc:spChg>
        <pc:spChg chg="add mod">
          <ac:chgData name="민주 이" userId="4bec468bcfc325e2" providerId="LiveId" clId="{CA0763BF-296D-457C-AC69-7AD945FA69EB}" dt="2023-11-14T13:36:49.968" v="14404"/>
          <ac:spMkLst>
            <pc:docMk/>
            <pc:sldMk cId="2982179719" sldId="305"/>
            <ac:spMk id="57" creationId="{18B7960A-F316-A408-3FAC-E7FA95B76D8B}"/>
          </ac:spMkLst>
        </pc:spChg>
        <pc:spChg chg="add mod ord">
          <ac:chgData name="민주 이" userId="4bec468bcfc325e2" providerId="LiveId" clId="{CA0763BF-296D-457C-AC69-7AD945FA69EB}" dt="2023-11-14T15:23:47.050" v="16815" actId="167"/>
          <ac:spMkLst>
            <pc:docMk/>
            <pc:sldMk cId="2982179719" sldId="305"/>
            <ac:spMk id="58" creationId="{61DEB00F-3455-C090-2E2A-463328677E12}"/>
          </ac:spMkLst>
        </pc:spChg>
        <pc:grpChg chg="add del mod">
          <ac:chgData name="민주 이" userId="4bec468bcfc325e2" providerId="LiveId" clId="{CA0763BF-296D-457C-AC69-7AD945FA69EB}" dt="2023-11-14T13:35:01.776" v="14383"/>
          <ac:grpSpMkLst>
            <pc:docMk/>
            <pc:sldMk cId="2982179719" sldId="305"/>
            <ac:grpSpMk id="12" creationId="{DAB4B1D7-7388-C4BB-FF2C-D5AA267DE9CA}"/>
          </ac:grpSpMkLst>
        </pc:grpChg>
        <pc:grpChg chg="add del mod">
          <ac:chgData name="민주 이" userId="4bec468bcfc325e2" providerId="LiveId" clId="{CA0763BF-296D-457C-AC69-7AD945FA69EB}" dt="2023-11-14T13:35:33.448" v="14386"/>
          <ac:grpSpMkLst>
            <pc:docMk/>
            <pc:sldMk cId="2982179719" sldId="305"/>
            <ac:grpSpMk id="25" creationId="{B680DC5C-9870-CAA7-63EE-230BB4826455}"/>
          </ac:grpSpMkLst>
        </pc:grpChg>
        <pc:grpChg chg="mod">
          <ac:chgData name="민주 이" userId="4bec468bcfc325e2" providerId="LiveId" clId="{CA0763BF-296D-457C-AC69-7AD945FA69EB}" dt="2023-11-14T13:35:31.793" v="14385"/>
          <ac:grpSpMkLst>
            <pc:docMk/>
            <pc:sldMk cId="2982179719" sldId="305"/>
            <ac:grpSpMk id="26" creationId="{BAE7E698-FD70-6C1E-85E3-F18BE84AAE57}"/>
          </ac:grpSpMkLst>
        </pc:grpChg>
        <pc:grpChg chg="mod">
          <ac:chgData name="민주 이" userId="4bec468bcfc325e2" providerId="LiveId" clId="{CA0763BF-296D-457C-AC69-7AD945FA69EB}" dt="2023-11-14T13:35:31.793" v="14385"/>
          <ac:grpSpMkLst>
            <pc:docMk/>
            <pc:sldMk cId="2982179719" sldId="305"/>
            <ac:grpSpMk id="29" creationId="{AF9D6340-61F9-3F24-7FAF-804519065E1E}"/>
          </ac:grpSpMkLst>
        </pc:grpChg>
        <pc:grpChg chg="mod">
          <ac:chgData name="민주 이" userId="4bec468bcfc325e2" providerId="LiveId" clId="{CA0763BF-296D-457C-AC69-7AD945FA69EB}" dt="2023-11-14T13:35:31.793" v="14385"/>
          <ac:grpSpMkLst>
            <pc:docMk/>
            <pc:sldMk cId="2982179719" sldId="305"/>
            <ac:grpSpMk id="30" creationId="{F4B194EC-5268-DC4A-5EF3-FADD513C8D0F}"/>
          </ac:grpSpMkLst>
        </pc:grpChg>
        <pc:grpChg chg="add del mod">
          <ac:chgData name="민주 이" userId="4bec468bcfc325e2" providerId="LiveId" clId="{CA0763BF-296D-457C-AC69-7AD945FA69EB}" dt="2023-11-14T15:24:52.600" v="16830" actId="165"/>
          <ac:grpSpMkLst>
            <pc:docMk/>
            <pc:sldMk cId="2982179719" sldId="305"/>
            <ac:grpSpMk id="44" creationId="{B66DFA4E-A3C1-66D2-3781-5D14D093F66C}"/>
          </ac:grpSpMkLst>
        </pc:grpChg>
        <pc:grpChg chg="mod topLvl">
          <ac:chgData name="민주 이" userId="4bec468bcfc325e2" providerId="LiveId" clId="{CA0763BF-296D-457C-AC69-7AD945FA69EB}" dt="2023-11-14T15:24:52.600" v="16830" actId="165"/>
          <ac:grpSpMkLst>
            <pc:docMk/>
            <pc:sldMk cId="2982179719" sldId="305"/>
            <ac:grpSpMk id="45" creationId="{061740CE-35AA-C1E4-5DB7-8F75711E881B}"/>
          </ac:grpSpMkLst>
        </pc:grpChg>
        <pc:grpChg chg="mod topLvl">
          <ac:chgData name="민주 이" userId="4bec468bcfc325e2" providerId="LiveId" clId="{CA0763BF-296D-457C-AC69-7AD945FA69EB}" dt="2023-11-14T15:24:52.600" v="16830" actId="165"/>
          <ac:grpSpMkLst>
            <pc:docMk/>
            <pc:sldMk cId="2982179719" sldId="305"/>
            <ac:grpSpMk id="48" creationId="{532D53BC-EE9F-D75C-36BE-9CB1461415CC}"/>
          </ac:grpSpMkLst>
        </pc:grpChg>
        <pc:grpChg chg="mod topLvl">
          <ac:chgData name="민주 이" userId="4bec468bcfc325e2" providerId="LiveId" clId="{CA0763BF-296D-457C-AC69-7AD945FA69EB}" dt="2023-11-14T15:24:52.600" v="16830" actId="165"/>
          <ac:grpSpMkLst>
            <pc:docMk/>
            <pc:sldMk cId="2982179719" sldId="305"/>
            <ac:grpSpMk id="49" creationId="{1DC60089-72C4-0E50-5109-DA18C41A7889}"/>
          </ac:grpSpMkLst>
        </pc:grpChg>
        <pc:picChg chg="mod">
          <ac:chgData name="민주 이" userId="4bec468bcfc325e2" providerId="LiveId" clId="{CA0763BF-296D-457C-AC69-7AD945FA69EB}" dt="2023-11-14T13:35:31.793" v="14385"/>
          <ac:picMkLst>
            <pc:docMk/>
            <pc:sldMk cId="2982179719" sldId="305"/>
            <ac:picMk id="32" creationId="{FB3EA303-4DCC-080F-9584-4A64A9D8198B}"/>
          </ac:picMkLst>
        </pc:picChg>
        <pc:picChg chg="mod">
          <ac:chgData name="민주 이" userId="4bec468bcfc325e2" providerId="LiveId" clId="{CA0763BF-296D-457C-AC69-7AD945FA69EB}" dt="2023-11-14T13:35:31.793" v="14385"/>
          <ac:picMkLst>
            <pc:docMk/>
            <pc:sldMk cId="2982179719" sldId="305"/>
            <ac:picMk id="39" creationId="{D5743300-6376-E3A1-39EA-288D19AFB90F}"/>
          </ac:picMkLst>
        </pc:picChg>
        <pc:picChg chg="mod">
          <ac:chgData name="민주 이" userId="4bec468bcfc325e2" providerId="LiveId" clId="{CA0763BF-296D-457C-AC69-7AD945FA69EB}" dt="2023-11-14T15:24:52.600" v="16830" actId="165"/>
          <ac:picMkLst>
            <pc:docMk/>
            <pc:sldMk cId="2982179719" sldId="305"/>
            <ac:picMk id="51" creationId="{C58940F2-DE36-D913-531D-3EB81AC133D5}"/>
          </ac:picMkLst>
        </pc:picChg>
        <pc:picChg chg="mod">
          <ac:chgData name="민주 이" userId="4bec468bcfc325e2" providerId="LiveId" clId="{CA0763BF-296D-457C-AC69-7AD945FA69EB}" dt="2023-11-14T15:24:52.600" v="16830" actId="165"/>
          <ac:picMkLst>
            <pc:docMk/>
            <pc:sldMk cId="2982179719" sldId="305"/>
            <ac:picMk id="53" creationId="{FE05622C-C981-1029-7F36-A8756A3B5BB9}"/>
          </ac:picMkLst>
        </pc:picChg>
        <pc:cxnChg chg="mod">
          <ac:chgData name="민주 이" userId="4bec468bcfc325e2" providerId="LiveId" clId="{CA0763BF-296D-457C-AC69-7AD945FA69EB}" dt="2023-11-14T13:35:31.793" v="14385"/>
          <ac:cxnSpMkLst>
            <pc:docMk/>
            <pc:sldMk cId="2982179719" sldId="305"/>
            <ac:cxnSpMk id="28" creationId="{F2DC1FD5-DAEE-0292-2017-7A57CD9B8028}"/>
          </ac:cxnSpMkLst>
        </pc:cxnChg>
        <pc:cxnChg chg="mod">
          <ac:chgData name="민주 이" userId="4bec468bcfc325e2" providerId="LiveId" clId="{CA0763BF-296D-457C-AC69-7AD945FA69EB}" dt="2023-11-14T13:35:31.793" v="14385"/>
          <ac:cxnSpMkLst>
            <pc:docMk/>
            <pc:sldMk cId="2982179719" sldId="305"/>
            <ac:cxnSpMk id="31" creationId="{373B0BAB-747E-74F7-25DD-64D89BC5A33A}"/>
          </ac:cxnSpMkLst>
        </pc:cxnChg>
        <pc:cxnChg chg="mod topLvl">
          <ac:chgData name="민주 이" userId="4bec468bcfc325e2" providerId="LiveId" clId="{CA0763BF-296D-457C-AC69-7AD945FA69EB}" dt="2023-11-14T15:24:52.600" v="16830" actId="165"/>
          <ac:cxnSpMkLst>
            <pc:docMk/>
            <pc:sldMk cId="2982179719" sldId="305"/>
            <ac:cxnSpMk id="47" creationId="{CA964278-F7B2-7217-56C6-12360150033A}"/>
          </ac:cxnSpMkLst>
        </pc:cxnChg>
        <pc:cxnChg chg="mod topLvl">
          <ac:chgData name="민주 이" userId="4bec468bcfc325e2" providerId="LiveId" clId="{CA0763BF-296D-457C-AC69-7AD945FA69EB}" dt="2023-11-14T15:24:52.600" v="16830" actId="165"/>
          <ac:cxnSpMkLst>
            <pc:docMk/>
            <pc:sldMk cId="2982179719" sldId="305"/>
            <ac:cxnSpMk id="50" creationId="{FE9E1586-A9E1-52C0-A861-8B6CF6845A8A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5:24:00.717" v="16822"/>
        <pc:sldMkLst>
          <pc:docMk/>
          <pc:sldMk cId="478846652" sldId="306"/>
        </pc:sldMkLst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12" creationId="{D5EA1250-6DCE-1F37-E964-25A9959B1707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13" creationId="{870DC69F-2596-E81F-9BCB-B97CC63DC30B}"/>
          </ac:spMkLst>
        </pc:spChg>
        <pc:spChg chg="add 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19" creationId="{5AD2F42D-BF12-7319-E852-A7FC6BE1E144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26" creationId="{924121AE-88DA-FF03-AC18-1395B5D794A5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29" creationId="{DC98F86E-90D2-2EEB-0CB2-3A1806C04985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38" creationId="{1BECD92C-3EC5-355D-2E92-3282484CD021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39" creationId="{ACCDF9E7-EF08-8767-0874-9D9CAC9D6F3F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40" creationId="{0C4A867E-74FF-A941-A688-C5BCBAAF573C}"/>
          </ac:spMkLst>
        </pc:spChg>
        <pc:spChg chg="add mod">
          <ac:chgData name="민주 이" userId="4bec468bcfc325e2" providerId="LiveId" clId="{CA0763BF-296D-457C-AC69-7AD945FA69EB}" dt="2023-11-14T13:36:48.990" v="14403"/>
          <ac:spMkLst>
            <pc:docMk/>
            <pc:sldMk cId="478846652" sldId="306"/>
            <ac:spMk id="41" creationId="{F97E2668-5E67-44C5-FB18-C189E44BD6DE}"/>
          </ac:spMkLst>
        </pc:spChg>
        <pc:spChg chg="del mod topLvl">
          <ac:chgData name="민주 이" userId="4bec468bcfc325e2" providerId="LiveId" clId="{CA0763BF-296D-457C-AC69-7AD945FA69EB}" dt="2023-11-14T13:35:49.251" v="14392" actId="478"/>
          <ac:spMkLst>
            <pc:docMk/>
            <pc:sldMk cId="478846652" sldId="306"/>
            <ac:spMk id="46" creationId="{6616F504-9A0D-1983-DC42-E7C970FB8F78}"/>
          </ac:spMkLst>
        </pc:spChg>
        <pc:spChg chg="mod">
          <ac:chgData name="민주 이" userId="4bec468bcfc325e2" providerId="LiveId" clId="{CA0763BF-296D-457C-AC69-7AD945FA69EB}" dt="2023-11-14T13:35:47.092" v="14391" actId="165"/>
          <ac:spMkLst>
            <pc:docMk/>
            <pc:sldMk cId="478846652" sldId="306"/>
            <ac:spMk id="52" creationId="{9D769228-6D67-10EE-E647-7C665DCFE663}"/>
          </ac:spMkLst>
        </pc:spChg>
        <pc:spChg chg="mod">
          <ac:chgData name="민주 이" userId="4bec468bcfc325e2" providerId="LiveId" clId="{CA0763BF-296D-457C-AC69-7AD945FA69EB}" dt="2023-11-14T13:35:47.092" v="14391" actId="165"/>
          <ac:spMkLst>
            <pc:docMk/>
            <pc:sldMk cId="478846652" sldId="306"/>
            <ac:spMk id="54" creationId="{10E2B8C6-25B4-6F75-C69C-4FBBE52EFC95}"/>
          </ac:spMkLst>
        </pc:spChg>
        <pc:spChg chg="mod">
          <ac:chgData name="민주 이" userId="4bec468bcfc325e2" providerId="LiveId" clId="{CA0763BF-296D-457C-AC69-7AD945FA69EB}" dt="2023-11-14T13:35:47.092" v="14391" actId="165"/>
          <ac:spMkLst>
            <pc:docMk/>
            <pc:sldMk cId="478846652" sldId="306"/>
            <ac:spMk id="55" creationId="{11B0EC82-BB09-400F-1BF5-A5FC8A8F36EC}"/>
          </ac:spMkLst>
        </pc:spChg>
        <pc:spChg chg="mod">
          <ac:chgData name="민주 이" userId="4bec468bcfc325e2" providerId="LiveId" clId="{CA0763BF-296D-457C-AC69-7AD945FA69EB}" dt="2023-11-14T13:35:47.092" v="14391" actId="165"/>
          <ac:spMkLst>
            <pc:docMk/>
            <pc:sldMk cId="478846652" sldId="306"/>
            <ac:spMk id="56" creationId="{314924A4-658B-922E-5751-1B83282830EA}"/>
          </ac:spMkLst>
        </pc:spChg>
        <pc:grpChg chg="add del mod">
          <ac:chgData name="민주 이" userId="4bec468bcfc325e2" providerId="LiveId" clId="{CA0763BF-296D-457C-AC69-7AD945FA69EB}" dt="2023-11-14T13:36:11.159" v="14394" actId="478"/>
          <ac:grpSpMkLst>
            <pc:docMk/>
            <pc:sldMk cId="478846652" sldId="306"/>
            <ac:grpSpMk id="11" creationId="{C98970EF-E566-95F7-E79F-1EC63D01B1B2}"/>
          </ac:grpSpMkLst>
        </pc:grpChg>
        <pc:grpChg chg="add mod">
          <ac:chgData name="민주 이" userId="4bec468bcfc325e2" providerId="LiveId" clId="{CA0763BF-296D-457C-AC69-7AD945FA69EB}" dt="2023-11-14T13:36:09.131" v="14393"/>
          <ac:grpSpMkLst>
            <pc:docMk/>
            <pc:sldMk cId="478846652" sldId="306"/>
            <ac:grpSpMk id="23" creationId="{DB5C5F61-2FC0-4B36-F64C-8805A807C01C}"/>
          </ac:grpSpMkLst>
        </pc:grpChg>
        <pc:grpChg chg="add mod">
          <ac:chgData name="민주 이" userId="4bec468bcfc325e2" providerId="LiveId" clId="{CA0763BF-296D-457C-AC69-7AD945FA69EB}" dt="2023-11-14T13:36:09.131" v="14393"/>
          <ac:grpSpMkLst>
            <pc:docMk/>
            <pc:sldMk cId="478846652" sldId="306"/>
            <ac:grpSpMk id="27" creationId="{8CF749C6-0CEE-A608-25BB-DF7000134C4F}"/>
          </ac:grpSpMkLst>
        </pc:grpChg>
        <pc:grpChg chg="add mod">
          <ac:chgData name="민주 이" userId="4bec468bcfc325e2" providerId="LiveId" clId="{CA0763BF-296D-457C-AC69-7AD945FA69EB}" dt="2023-11-14T13:36:09.131" v="14393"/>
          <ac:grpSpMkLst>
            <pc:docMk/>
            <pc:sldMk cId="478846652" sldId="306"/>
            <ac:grpSpMk id="31" creationId="{898F7066-EDE8-B8EF-0516-9CD5F5CB2647}"/>
          </ac:grpSpMkLst>
        </pc:grpChg>
        <pc:grpChg chg="mod">
          <ac:chgData name="민주 이" userId="4bec468bcfc325e2" providerId="LiveId" clId="{CA0763BF-296D-457C-AC69-7AD945FA69EB}" dt="2023-11-14T13:36:09.131" v="14393"/>
          <ac:grpSpMkLst>
            <pc:docMk/>
            <pc:sldMk cId="478846652" sldId="306"/>
            <ac:grpSpMk id="32" creationId="{694164D6-33D0-3D9B-A9D8-304591C92851}"/>
          </ac:grpSpMkLst>
        </pc:grpChg>
        <pc:grpChg chg="del">
          <ac:chgData name="민주 이" userId="4bec468bcfc325e2" providerId="LiveId" clId="{CA0763BF-296D-457C-AC69-7AD945FA69EB}" dt="2023-11-14T13:35:47.092" v="14391" actId="165"/>
          <ac:grpSpMkLst>
            <pc:docMk/>
            <pc:sldMk cId="478846652" sldId="306"/>
            <ac:grpSpMk id="44" creationId="{B66DFA4E-A3C1-66D2-3781-5D14D093F66C}"/>
          </ac:grpSpMkLst>
        </pc:grpChg>
        <pc:grpChg chg="mod topLvl">
          <ac:chgData name="민주 이" userId="4bec468bcfc325e2" providerId="LiveId" clId="{CA0763BF-296D-457C-AC69-7AD945FA69EB}" dt="2023-11-14T13:35:47.092" v="14391" actId="165"/>
          <ac:grpSpMkLst>
            <pc:docMk/>
            <pc:sldMk cId="478846652" sldId="306"/>
            <ac:grpSpMk id="45" creationId="{061740CE-35AA-C1E4-5DB7-8F75711E881B}"/>
          </ac:grpSpMkLst>
        </pc:grpChg>
        <pc:grpChg chg="del mod topLvl">
          <ac:chgData name="민주 이" userId="4bec468bcfc325e2" providerId="LiveId" clId="{CA0763BF-296D-457C-AC69-7AD945FA69EB}" dt="2023-11-14T13:35:49.251" v="14392" actId="478"/>
          <ac:grpSpMkLst>
            <pc:docMk/>
            <pc:sldMk cId="478846652" sldId="306"/>
            <ac:grpSpMk id="48" creationId="{532D53BC-EE9F-D75C-36BE-9CB1461415CC}"/>
          </ac:grpSpMkLst>
        </pc:grpChg>
        <pc:grpChg chg="del mod topLvl">
          <ac:chgData name="민주 이" userId="4bec468bcfc325e2" providerId="LiveId" clId="{CA0763BF-296D-457C-AC69-7AD945FA69EB}" dt="2023-11-14T13:35:49.251" v="14392" actId="478"/>
          <ac:grpSpMkLst>
            <pc:docMk/>
            <pc:sldMk cId="478846652" sldId="306"/>
            <ac:grpSpMk id="49" creationId="{1DC60089-72C4-0E50-5109-DA18C41A7889}"/>
          </ac:grpSpMkLst>
        </pc:grpChg>
        <pc:picChg chg="mod">
          <ac:chgData name="민주 이" userId="4bec468bcfc325e2" providerId="LiveId" clId="{CA0763BF-296D-457C-AC69-7AD945FA69EB}" dt="2023-11-14T13:36:09.131" v="14393"/>
          <ac:picMkLst>
            <pc:docMk/>
            <pc:sldMk cId="478846652" sldId="306"/>
            <ac:picMk id="25" creationId="{5E4E0F55-07B4-DC1F-BCEC-20B45BC09A2C}"/>
          </ac:picMkLst>
        </pc:picChg>
        <pc:picChg chg="mod">
          <ac:chgData name="민주 이" userId="4bec468bcfc325e2" providerId="LiveId" clId="{CA0763BF-296D-457C-AC69-7AD945FA69EB}" dt="2023-11-14T13:36:09.131" v="14393"/>
          <ac:picMkLst>
            <pc:docMk/>
            <pc:sldMk cId="478846652" sldId="306"/>
            <ac:picMk id="28" creationId="{FB88536D-F721-F63D-EEFC-D083BECB1B1E}"/>
          </ac:picMkLst>
        </pc:picChg>
        <pc:picChg chg="mod">
          <ac:chgData name="민주 이" userId="4bec468bcfc325e2" providerId="LiveId" clId="{CA0763BF-296D-457C-AC69-7AD945FA69EB}" dt="2023-11-14T13:35:47.092" v="14391" actId="165"/>
          <ac:picMkLst>
            <pc:docMk/>
            <pc:sldMk cId="478846652" sldId="306"/>
            <ac:picMk id="51" creationId="{C58940F2-DE36-D913-531D-3EB81AC133D5}"/>
          </ac:picMkLst>
        </pc:picChg>
        <pc:picChg chg="mod">
          <ac:chgData name="민주 이" userId="4bec468bcfc325e2" providerId="LiveId" clId="{CA0763BF-296D-457C-AC69-7AD945FA69EB}" dt="2023-11-14T13:35:47.092" v="14391" actId="165"/>
          <ac:picMkLst>
            <pc:docMk/>
            <pc:sldMk cId="478846652" sldId="306"/>
            <ac:picMk id="53" creationId="{FE05622C-C981-1029-7F36-A8756A3B5BB9}"/>
          </ac:picMkLst>
        </pc:picChg>
        <pc:cxnChg chg="add mod">
          <ac:chgData name="민주 이" userId="4bec468bcfc325e2" providerId="LiveId" clId="{CA0763BF-296D-457C-AC69-7AD945FA69EB}" dt="2023-11-14T13:36:09.131" v="14393"/>
          <ac:cxnSpMkLst>
            <pc:docMk/>
            <pc:sldMk cId="478846652" sldId="306"/>
            <ac:cxnSpMk id="20" creationId="{C7FB464A-FA11-2ED8-C08A-DCF3EEA9C4CE}"/>
          </ac:cxnSpMkLst>
        </pc:cxnChg>
        <pc:cxnChg chg="add mod">
          <ac:chgData name="민주 이" userId="4bec468bcfc325e2" providerId="LiveId" clId="{CA0763BF-296D-457C-AC69-7AD945FA69EB}" dt="2023-11-14T13:36:09.131" v="14393"/>
          <ac:cxnSpMkLst>
            <pc:docMk/>
            <pc:sldMk cId="478846652" sldId="306"/>
            <ac:cxnSpMk id="30" creationId="{807F18CE-C92D-F96A-1009-50313113AC36}"/>
          </ac:cxnSpMkLst>
        </pc:cxnChg>
        <pc:cxnChg chg="del mod topLvl">
          <ac:chgData name="민주 이" userId="4bec468bcfc325e2" providerId="LiveId" clId="{CA0763BF-296D-457C-AC69-7AD945FA69EB}" dt="2023-11-14T13:35:49.251" v="14392" actId="478"/>
          <ac:cxnSpMkLst>
            <pc:docMk/>
            <pc:sldMk cId="478846652" sldId="306"/>
            <ac:cxnSpMk id="47" creationId="{CA964278-F7B2-7217-56C6-12360150033A}"/>
          </ac:cxnSpMkLst>
        </pc:cxnChg>
        <pc:cxnChg chg="del mod topLvl">
          <ac:chgData name="민주 이" userId="4bec468bcfc325e2" providerId="LiveId" clId="{CA0763BF-296D-457C-AC69-7AD945FA69EB}" dt="2023-11-14T13:35:49.251" v="14392" actId="478"/>
          <ac:cxnSpMkLst>
            <pc:docMk/>
            <pc:sldMk cId="478846652" sldId="306"/>
            <ac:cxnSpMk id="50" creationId="{FE9E1586-A9E1-52C0-A861-8B6CF6845A8A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5:25:02.549" v="16839"/>
        <pc:sldMkLst>
          <pc:docMk/>
          <pc:sldMk cId="3015551142" sldId="307"/>
        </pc:sldMkLst>
        <pc:spChg chg="add mod">
          <ac:chgData name="민주 이" userId="4bec468bcfc325e2" providerId="LiveId" clId="{CA0763BF-296D-457C-AC69-7AD945FA69EB}" dt="2023-11-14T13:36:29.909" v="14400"/>
          <ac:spMkLst>
            <pc:docMk/>
            <pc:sldMk cId="3015551142" sldId="307"/>
            <ac:spMk id="12" creationId="{3A77C06F-A318-CFE2-D670-D8873F8575E5}"/>
          </ac:spMkLst>
        </pc:spChg>
        <pc:spChg chg="add mod">
          <ac:chgData name="민주 이" userId="4bec468bcfc325e2" providerId="LiveId" clId="{CA0763BF-296D-457C-AC69-7AD945FA69EB}" dt="2023-11-14T13:36:34.991" v="14401"/>
          <ac:spMkLst>
            <pc:docMk/>
            <pc:sldMk cId="3015551142" sldId="307"/>
            <ac:spMk id="13" creationId="{36627737-9F69-3F28-C353-7E91BF3CF17F}"/>
          </ac:spMkLst>
        </pc:spChg>
        <pc:spChg chg="add mod">
          <ac:chgData name="민주 이" userId="4bec468bcfc325e2" providerId="LiveId" clId="{CA0763BF-296D-457C-AC69-7AD945FA69EB}" dt="2023-11-14T13:36:47.766" v="14402"/>
          <ac:spMkLst>
            <pc:docMk/>
            <pc:sldMk cId="3015551142" sldId="307"/>
            <ac:spMk id="41" creationId="{B05652DD-6AF4-91E2-4FF1-C87398AB47ED}"/>
          </ac:spMkLst>
        </pc:spChg>
        <pc:grpChg chg="del">
          <ac:chgData name="민주 이" userId="4bec468bcfc325e2" providerId="LiveId" clId="{CA0763BF-296D-457C-AC69-7AD945FA69EB}" dt="2023-11-14T13:36:29.604" v="14399" actId="478"/>
          <ac:grpSpMkLst>
            <pc:docMk/>
            <pc:sldMk cId="3015551142" sldId="307"/>
            <ac:grpSpMk id="31" creationId="{898F7066-EDE8-B8EF-0516-9CD5F5CB2647}"/>
          </ac:grpSpMkLst>
        </pc:grpChg>
        <pc:cxnChg chg="add mod">
          <ac:chgData name="민주 이" userId="4bec468bcfc325e2" providerId="LiveId" clId="{CA0763BF-296D-457C-AC69-7AD945FA69EB}" dt="2023-11-14T13:36:22.899" v="14398"/>
          <ac:cxnSpMkLst>
            <pc:docMk/>
            <pc:sldMk cId="3015551142" sldId="307"/>
            <ac:cxnSpMk id="11" creationId="{C74DEE48-3FF9-D4C1-B017-628A2ADC6677}"/>
          </ac:cxnSpMkLst>
        </pc:cxnChg>
        <pc:cxnChg chg="del">
          <ac:chgData name="민주 이" userId="4bec468bcfc325e2" providerId="LiveId" clId="{CA0763BF-296D-457C-AC69-7AD945FA69EB}" dt="2023-11-14T13:36:19.339" v="14397" actId="478"/>
          <ac:cxnSpMkLst>
            <pc:docMk/>
            <pc:sldMk cId="3015551142" sldId="307"/>
            <ac:cxnSpMk id="30" creationId="{807F18CE-C92D-F96A-1009-50313113AC36}"/>
          </ac:cxnSpMkLst>
        </pc:cxnChg>
      </pc:sldChg>
      <pc:sldChg chg="addSp delSp modSp add mod">
        <pc:chgData name="민주 이" userId="4bec468bcfc325e2" providerId="LiveId" clId="{CA0763BF-296D-457C-AC69-7AD945FA69EB}" dt="2023-11-14T13:53:31.734" v="14705" actId="1035"/>
        <pc:sldMkLst>
          <pc:docMk/>
          <pc:sldMk cId="2025365159" sldId="308"/>
        </pc:sldMkLst>
        <pc:spChg chg="mod">
          <ac:chgData name="민주 이" userId="4bec468bcfc325e2" providerId="LiveId" clId="{CA0763BF-296D-457C-AC69-7AD945FA69EB}" dt="2023-11-14T13:37:31.607" v="14447" actId="20577"/>
          <ac:spMkLst>
            <pc:docMk/>
            <pc:sldMk cId="2025365159" sldId="308"/>
            <ac:spMk id="7" creationId="{61045C30-F875-9BEC-CFDD-0812EFC28D05}"/>
          </ac:spMkLst>
        </pc:spChg>
        <pc:spChg chg="del">
          <ac:chgData name="민주 이" userId="4bec468bcfc325e2" providerId="LiveId" clId="{CA0763BF-296D-457C-AC69-7AD945FA69EB}" dt="2023-11-14T13:39:46.407" v="14465" actId="478"/>
          <ac:spMkLst>
            <pc:docMk/>
            <pc:sldMk cId="2025365159" sldId="308"/>
            <ac:spMk id="8" creationId="{DC4B9F8E-5365-0463-60B2-29E82D58C936}"/>
          </ac:spMkLst>
        </pc:spChg>
        <pc:spChg chg="del">
          <ac:chgData name="민주 이" userId="4bec468bcfc325e2" providerId="LiveId" clId="{CA0763BF-296D-457C-AC69-7AD945FA69EB}" dt="2023-11-14T13:39:46.407" v="14465" actId="478"/>
          <ac:spMkLst>
            <pc:docMk/>
            <pc:sldMk cId="2025365159" sldId="308"/>
            <ac:spMk id="9" creationId="{7EAB59A2-6BAE-06BD-2290-7F6A7ED3F94E}"/>
          </ac:spMkLst>
        </pc:spChg>
        <pc:spChg chg="del">
          <ac:chgData name="민주 이" userId="4bec468bcfc325e2" providerId="LiveId" clId="{CA0763BF-296D-457C-AC69-7AD945FA69EB}" dt="2023-11-14T13:39:46.407" v="14465" actId="478"/>
          <ac:spMkLst>
            <pc:docMk/>
            <pc:sldMk cId="2025365159" sldId="308"/>
            <ac:spMk id="10" creationId="{263D8B05-1008-C877-BB45-EA3AB278CA0D}"/>
          </ac:spMkLst>
        </pc:spChg>
        <pc:spChg chg="mod">
          <ac:chgData name="민주 이" userId="4bec468bcfc325e2" providerId="LiveId" clId="{CA0763BF-296D-457C-AC69-7AD945FA69EB}" dt="2023-11-14T13:41:19.639" v="14493" actId="1076"/>
          <ac:spMkLst>
            <pc:docMk/>
            <pc:sldMk cId="2025365159" sldId="308"/>
            <ac:spMk id="12" creationId="{25E3E5A4-73E3-431D-4CA5-E012F8365E86}"/>
          </ac:spMkLst>
        </pc:spChg>
        <pc:spChg chg="mod">
          <ac:chgData name="민주 이" userId="4bec468bcfc325e2" providerId="LiveId" clId="{CA0763BF-296D-457C-AC69-7AD945FA69EB}" dt="2023-11-14T13:41:17.456" v="14491" actId="1076"/>
          <ac:spMkLst>
            <pc:docMk/>
            <pc:sldMk cId="2025365159" sldId="308"/>
            <ac:spMk id="13" creationId="{4FF3C515-C8D0-AB7F-6949-0381318D1FCA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14" creationId="{85F77155-DC92-1506-E820-F51D2C74C234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16" creationId="{2B026EFE-EB87-8F85-1860-EBCE3C4568D1}"/>
          </ac:spMkLst>
        </pc:spChg>
        <pc:spChg chg="mod">
          <ac:chgData name="민주 이" userId="4bec468bcfc325e2" providerId="LiveId" clId="{CA0763BF-296D-457C-AC69-7AD945FA69EB}" dt="2023-11-14T13:40:42.956" v="14488" actId="20577"/>
          <ac:spMkLst>
            <pc:docMk/>
            <pc:sldMk cId="2025365159" sldId="308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3:38:05.414" v="14463" actId="20577"/>
          <ac:spMkLst>
            <pc:docMk/>
            <pc:sldMk cId="2025365159" sldId="308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24" creationId="{8FD334D2-1479-9E6C-65E5-6C9B7EAAFFE8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25" creationId="{1713D0A1-5FC3-E432-C481-C2FA461FB4E2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27" creationId="{8E6FC25F-4322-1277-6A13-A1C35D6BF88D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28" creationId="{591AC9A8-FCD9-6E6C-B637-8F94FDB54B18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0" creationId="{11BE07A1-790A-1877-F512-26A73251398B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1" creationId="{0A478244-F876-F06A-74F5-4D428A7D40C9}"/>
          </ac:spMkLst>
        </pc:spChg>
        <pc:spChg chg="add mod topLvl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3" creationId="{170CF577-9CBD-DDB7-812B-C5AD718B58A6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6" creationId="{6EA5A41B-EED5-4409-E0F5-5DBF3B9A20DA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8" creationId="{8569E5A8-E17F-9F08-3CD6-53B62A466BF0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9" creationId="{D24265D4-7ED4-34DB-321F-998515E50F68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41" creationId="{C7CEDC1A-0BDF-5AA3-32DF-60FF604394A3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42" creationId="{FDD42CEF-FBEE-B1E4-1506-A5B06F0494D8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43" creationId="{D1561CC2-9482-CFC7-8776-614546AB7D53}"/>
          </ac:spMkLst>
        </pc:spChg>
        <pc:grpChg chg="add del mod">
          <ac:chgData name="민주 이" userId="4bec468bcfc325e2" providerId="LiveId" clId="{CA0763BF-296D-457C-AC69-7AD945FA69EB}" dt="2023-11-14T13:41:44.884" v="14506" actId="478"/>
          <ac:grpSpMkLst>
            <pc:docMk/>
            <pc:sldMk cId="2025365159" sldId="308"/>
            <ac:grpSpMk id="11" creationId="{022E3229-B66F-7A81-BA34-0EE9232A1C64}"/>
          </ac:grpSpMkLst>
        </pc:grpChg>
        <pc:grpChg chg="del mod">
          <ac:chgData name="민주 이" userId="4bec468bcfc325e2" providerId="LiveId" clId="{CA0763BF-296D-457C-AC69-7AD945FA69EB}" dt="2023-11-14T13:39:43.584" v="14464" actId="478"/>
          <ac:grpSpMkLst>
            <pc:docMk/>
            <pc:sldMk cId="2025365159" sldId="308"/>
            <ac:grpSpMk id="15" creationId="{B1B88E4E-0130-0C74-4D87-32C6C7F90DDF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19" creationId="{D5F9D19A-D4C1-0556-B807-C2B74CC57087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23" creationId="{DB06BD3C-0F65-4613-490B-C93226560B57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26" creationId="{B8C52EE7-7760-AA2F-45B1-94B8874E128E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29" creationId="{59CBBFBC-38E9-23C0-22C4-14709C2F3CEE}"/>
          </ac:grpSpMkLst>
        </pc:grpChg>
        <pc:grpChg chg="add mod topLvl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34" creationId="{08A09824-4649-03AB-28FB-D3961AB2F4C2}"/>
          </ac:grpSpMkLst>
        </pc:grpChg>
        <pc:grpChg chg="add del mod">
          <ac:chgData name="민주 이" userId="4bec468bcfc325e2" providerId="LiveId" clId="{CA0763BF-296D-457C-AC69-7AD945FA69EB}" dt="2023-11-14T13:44:10.600" v="14570" actId="165"/>
          <ac:grpSpMkLst>
            <pc:docMk/>
            <pc:sldMk cId="2025365159" sldId="308"/>
            <ac:grpSpMk id="35" creationId="{E845AF50-ECB8-5E86-8679-28CF94884E27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37" creationId="{5025AEB6-BF23-D5C9-361E-14766B81AF3D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40" creationId="{DFEEB847-0A60-43B8-2C87-285ED54F9C9A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44" creationId="{A4F3761A-96E0-D998-04A3-9F7DC5284329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45" creationId="{4CC91598-85E5-C182-AA94-A67369E005AD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52" creationId="{BA877DDE-5746-DDE1-F7F0-76B04DFB4D22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53" creationId="{F61A6600-FA41-7A24-48C5-8D8010F01750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54" creationId="{CA5271F7-446B-9C3D-B978-D6E2282B7B7F}"/>
          </ac:grpSpMkLst>
        </pc:grpChg>
        <pc:grpChg chg="add del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55" creationId="{51848921-79BB-6123-06F0-0435C34A7DDB}"/>
          </ac:grpSpMkLst>
        </pc:grp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20" creationId="{FF0ABE82-ABA4-B662-CEA4-D06CC68AD592}"/>
          </ac:picMkLst>
        </pc:pic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32" creationId="{8FD09613-E43D-853D-7C8D-00B8F88803CF}"/>
          </ac:picMkLst>
        </pc:pic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47" creationId="{DEA96DA4-A45A-A781-F848-B7A522BBED42}"/>
          </ac:picMkLst>
        </pc:pic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49" creationId="{1511490C-7B5B-88F6-9054-F8BDBE5C29F3}"/>
          </ac:picMkLst>
        </pc:pic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51" creationId="{6C1E7EE7-CDC4-9113-4BCD-7F89EDEA1C08}"/>
          </ac:picMkLst>
        </pc:picChg>
      </pc:sldChg>
      <pc:sldChg chg="addSp delSp modSp add mod">
        <pc:chgData name="민주 이" userId="4bec468bcfc325e2" providerId="LiveId" clId="{CA0763BF-296D-457C-AC69-7AD945FA69EB}" dt="2023-11-14T15:26:28.299" v="16922" actId="14100"/>
        <pc:sldMkLst>
          <pc:docMk/>
          <pc:sldMk cId="1194751425" sldId="309"/>
        </pc:sldMkLst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11" creationId="{695BF4C7-0A2F-0567-A7AA-8801A7AFA964}"/>
          </ac:spMkLst>
        </pc:spChg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12" creationId="{C73D2B5E-C06D-458A-7E82-959287F2159A}"/>
          </ac:spMkLst>
        </pc:spChg>
        <pc:spChg chg="add del mod">
          <ac:chgData name="민주 이" userId="4bec468bcfc325e2" providerId="LiveId" clId="{CA0763BF-296D-457C-AC69-7AD945FA69EB}" dt="2023-11-14T13:54:30.492" v="14756" actId="478"/>
          <ac:spMkLst>
            <pc:docMk/>
            <pc:sldMk cId="1194751425" sldId="309"/>
            <ac:spMk id="13" creationId="{3CA20EF1-6FB4-A264-74D5-B4F683564AD1}"/>
          </ac:spMkLst>
        </pc:spChg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18" creationId="{F5C1567A-33CB-768C-04D2-898CCEB5C7A4}"/>
          </ac:spMkLst>
        </pc:spChg>
        <pc:spChg chg="mod">
          <ac:chgData name="민주 이" userId="4bec468bcfc325e2" providerId="LiveId" clId="{CA0763BF-296D-457C-AC69-7AD945FA69EB}" dt="2023-11-14T13:53:50.864" v="14753" actId="20577"/>
          <ac:spMkLst>
            <pc:docMk/>
            <pc:sldMk cId="1194751425" sldId="309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3:53:42.346" v="14732" actId="20577"/>
          <ac:spMkLst>
            <pc:docMk/>
            <pc:sldMk cId="1194751425" sldId="309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48" creationId="{A1A49A19-DFD8-BEEE-34CB-3A23AEAF77EE}"/>
          </ac:spMkLst>
        </pc:spChg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56" creationId="{C95AF586-910E-5E71-0836-8CEF84429011}"/>
          </ac:spMkLst>
        </pc:spChg>
        <pc:spChg chg="add del mod">
          <ac:chgData name="민주 이" userId="4bec468bcfc325e2" providerId="LiveId" clId="{CA0763BF-296D-457C-AC69-7AD945FA69EB}" dt="2023-11-14T14:15:18.809" v="15071" actId="478"/>
          <ac:spMkLst>
            <pc:docMk/>
            <pc:sldMk cId="1194751425" sldId="309"/>
            <ac:spMk id="58" creationId="{3E9C8600-ACB0-72C2-C482-5E24409E8F8B}"/>
          </ac:spMkLst>
        </pc:spChg>
        <pc:spChg chg="add del mod">
          <ac:chgData name="민주 이" userId="4bec468bcfc325e2" providerId="LiveId" clId="{CA0763BF-296D-457C-AC69-7AD945FA69EB}" dt="2023-11-14T13:57:20.744" v="14830" actId="478"/>
          <ac:spMkLst>
            <pc:docMk/>
            <pc:sldMk cId="1194751425" sldId="309"/>
            <ac:spMk id="59" creationId="{F130C6F2-2688-99BC-6611-38F8F155BD8E}"/>
          </ac:spMkLst>
        </pc:spChg>
        <pc:spChg chg="add del mod">
          <ac:chgData name="민주 이" userId="4bec468bcfc325e2" providerId="LiveId" clId="{CA0763BF-296D-457C-AC69-7AD945FA69EB}" dt="2023-11-14T13:56:35.905" v="14812" actId="478"/>
          <ac:spMkLst>
            <pc:docMk/>
            <pc:sldMk cId="1194751425" sldId="309"/>
            <ac:spMk id="60" creationId="{732905B6-3F05-0848-62EB-CCF327B21EF5}"/>
          </ac:spMkLst>
        </pc:spChg>
        <pc:spChg chg="add mod ord topLvl">
          <ac:chgData name="민주 이" userId="4bec468bcfc325e2" providerId="LiveId" clId="{CA0763BF-296D-457C-AC69-7AD945FA69EB}" dt="2023-11-14T14:06:04.914" v="14843" actId="164"/>
          <ac:spMkLst>
            <pc:docMk/>
            <pc:sldMk cId="1194751425" sldId="309"/>
            <ac:spMk id="61" creationId="{B1762991-13EA-1673-4CAB-D26BCF9C0A7D}"/>
          </ac:spMkLst>
        </pc:spChg>
        <pc:spChg chg="mod">
          <ac:chgData name="민주 이" userId="4bec468bcfc325e2" providerId="LiveId" clId="{CA0763BF-296D-457C-AC69-7AD945FA69EB}" dt="2023-11-14T14:05:59.466" v="14842" actId="165"/>
          <ac:spMkLst>
            <pc:docMk/>
            <pc:sldMk cId="1194751425" sldId="309"/>
            <ac:spMk id="63" creationId="{2065F79F-CE77-A5A0-3592-18B328994120}"/>
          </ac:spMkLst>
        </pc:spChg>
        <pc:spChg chg="mod">
          <ac:chgData name="민주 이" userId="4bec468bcfc325e2" providerId="LiveId" clId="{CA0763BF-296D-457C-AC69-7AD945FA69EB}" dt="2023-11-14T14:05:59.466" v="14842" actId="165"/>
          <ac:spMkLst>
            <pc:docMk/>
            <pc:sldMk cId="1194751425" sldId="309"/>
            <ac:spMk id="64" creationId="{2BAF3A85-12C0-C736-B47C-012D1C085D6D}"/>
          </ac:spMkLst>
        </pc:spChg>
        <pc:spChg chg="mod">
          <ac:chgData name="민주 이" userId="4bec468bcfc325e2" providerId="LiveId" clId="{CA0763BF-296D-457C-AC69-7AD945FA69EB}" dt="2023-11-14T13:57:15.093" v="14827" actId="571"/>
          <ac:spMkLst>
            <pc:docMk/>
            <pc:sldMk cId="1194751425" sldId="309"/>
            <ac:spMk id="66" creationId="{6793E1B8-C50A-35D6-ED72-FCFC8FB49CAE}"/>
          </ac:spMkLst>
        </pc:spChg>
        <pc:spChg chg="del mod">
          <ac:chgData name="민주 이" userId="4bec468bcfc325e2" providerId="LiveId" clId="{CA0763BF-296D-457C-AC69-7AD945FA69EB}" dt="2023-11-14T14:15:24.127" v="15078" actId="478"/>
          <ac:spMkLst>
            <pc:docMk/>
            <pc:sldMk cId="1194751425" sldId="309"/>
            <ac:spMk id="67" creationId="{DE48D985-9912-8E86-CD6D-7B674D9C5337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78" creationId="{4012E0CA-EC3B-C108-C64E-58DDF72E22DF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0" creationId="{03BD5B7B-6307-4191-C085-95D13567D65F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2" creationId="{3DC7E8CE-EEE3-E072-4508-56DED094525B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5" creationId="{6B794ED7-47EC-6188-0B75-2DF9B32BA4F2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6" creationId="{9DD78AFE-55BE-3D2D-14C7-126B811C7E40}"/>
          </ac:spMkLst>
        </pc:spChg>
        <pc:spChg chg="add 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7" creationId="{959892CA-C12F-F3CA-7276-E5EA271F8F72}"/>
          </ac:spMkLst>
        </pc:spChg>
        <pc:spChg chg="add del mod">
          <ac:chgData name="민주 이" userId="4bec468bcfc325e2" providerId="LiveId" clId="{CA0763BF-296D-457C-AC69-7AD945FA69EB}" dt="2023-11-14T14:15:21.240" v="15074" actId="478"/>
          <ac:spMkLst>
            <pc:docMk/>
            <pc:sldMk cId="1194751425" sldId="309"/>
            <ac:spMk id="88" creationId="{93B76BAA-D957-FF55-7D27-24113B5BB92D}"/>
          </ac:spMkLst>
        </pc:spChg>
        <pc:spChg chg="add del mod">
          <ac:chgData name="민주 이" userId="4bec468bcfc325e2" providerId="LiveId" clId="{CA0763BF-296D-457C-AC69-7AD945FA69EB}" dt="2023-11-14T14:15:27.411" v="15082" actId="478"/>
          <ac:spMkLst>
            <pc:docMk/>
            <pc:sldMk cId="1194751425" sldId="309"/>
            <ac:spMk id="89" creationId="{408F07D7-D0B6-1213-4587-4143D86900EF}"/>
          </ac:spMkLst>
        </pc:spChg>
        <pc:spChg chg="mod topLvl">
          <ac:chgData name="민주 이" userId="4bec468bcfc325e2" providerId="LiveId" clId="{CA0763BF-296D-457C-AC69-7AD945FA69EB}" dt="2023-11-14T14:09:53.227" v="14888" actId="164"/>
          <ac:spMkLst>
            <pc:docMk/>
            <pc:sldMk cId="1194751425" sldId="309"/>
            <ac:spMk id="92" creationId="{98B8E02A-9880-E4BC-EB6B-E000DF82BC20}"/>
          </ac:spMkLst>
        </pc:spChg>
        <pc:spChg chg="mod">
          <ac:chgData name="민주 이" userId="4bec468bcfc325e2" providerId="LiveId" clId="{CA0763BF-296D-457C-AC69-7AD945FA69EB}" dt="2023-11-14T14:09:49.566" v="14887" actId="165"/>
          <ac:spMkLst>
            <pc:docMk/>
            <pc:sldMk cId="1194751425" sldId="309"/>
            <ac:spMk id="94" creationId="{6BE85F9C-071A-EE19-9BC1-40174C05002B}"/>
          </ac:spMkLst>
        </pc:spChg>
        <pc:spChg chg="mod">
          <ac:chgData name="민주 이" userId="4bec468bcfc325e2" providerId="LiveId" clId="{CA0763BF-296D-457C-AC69-7AD945FA69EB}" dt="2023-11-14T14:09:49.566" v="14887" actId="165"/>
          <ac:spMkLst>
            <pc:docMk/>
            <pc:sldMk cId="1194751425" sldId="309"/>
            <ac:spMk id="95" creationId="{F7728F56-7A82-EC5F-4BD6-B53CE806A5BD}"/>
          </ac:spMkLst>
        </pc:spChg>
        <pc:spChg chg="add mod">
          <ac:chgData name="민주 이" userId="4bec468bcfc325e2" providerId="LiveId" clId="{CA0763BF-296D-457C-AC69-7AD945FA69EB}" dt="2023-11-14T14:15:23.318" v="15077" actId="6549"/>
          <ac:spMkLst>
            <pc:docMk/>
            <pc:sldMk cId="1194751425" sldId="309"/>
            <ac:spMk id="105" creationId="{90275391-35B4-813E-BFBE-F5750DBC9313}"/>
          </ac:spMkLst>
        </pc:spChg>
        <pc:spChg chg="mod">
          <ac:chgData name="민주 이" userId="4bec468bcfc325e2" providerId="LiveId" clId="{CA0763BF-296D-457C-AC69-7AD945FA69EB}" dt="2023-11-14T14:11:25.061" v="14941"/>
          <ac:spMkLst>
            <pc:docMk/>
            <pc:sldMk cId="1194751425" sldId="309"/>
            <ac:spMk id="109" creationId="{BFE50721-0E0E-A81A-F40B-59682CBA4317}"/>
          </ac:spMkLst>
        </pc:spChg>
        <pc:spChg chg="del mod">
          <ac:chgData name="민주 이" userId="4bec468bcfc325e2" providerId="LiveId" clId="{CA0763BF-296D-457C-AC69-7AD945FA69EB}" dt="2023-11-14T14:15:17.249" v="15069" actId="478"/>
          <ac:spMkLst>
            <pc:docMk/>
            <pc:sldMk cId="1194751425" sldId="309"/>
            <ac:spMk id="110" creationId="{55DE02A6-F14A-4C72-F4F0-6A53B5C0B493}"/>
          </ac:spMkLst>
        </pc:spChg>
        <pc:spChg chg="add mod">
          <ac:chgData name="민주 이" userId="4bec468bcfc325e2" providerId="LiveId" clId="{CA0763BF-296D-457C-AC69-7AD945FA69EB}" dt="2023-11-14T14:12:59.577" v="15000" actId="164"/>
          <ac:spMkLst>
            <pc:docMk/>
            <pc:sldMk cId="1194751425" sldId="309"/>
            <ac:spMk id="111" creationId="{022E44F0-3D71-EE05-7BDA-7E9F9075C60C}"/>
          </ac:spMkLst>
        </pc:spChg>
        <pc:spChg chg="add del mod">
          <ac:chgData name="민주 이" userId="4bec468bcfc325e2" providerId="LiveId" clId="{CA0763BF-296D-457C-AC69-7AD945FA69EB}" dt="2023-11-14T14:15:22.947" v="15076" actId="478"/>
          <ac:spMkLst>
            <pc:docMk/>
            <pc:sldMk cId="1194751425" sldId="309"/>
            <ac:spMk id="113" creationId="{A8C6B6DC-3E81-695F-FF67-AFC61850FA04}"/>
          </ac:spMkLst>
        </pc:spChg>
        <pc:spChg chg="mod">
          <ac:chgData name="민주 이" userId="4bec468bcfc325e2" providerId="LiveId" clId="{CA0763BF-296D-457C-AC69-7AD945FA69EB}" dt="2023-11-14T14:12:51.389" v="14995"/>
          <ac:spMkLst>
            <pc:docMk/>
            <pc:sldMk cId="1194751425" sldId="309"/>
            <ac:spMk id="116" creationId="{4493611A-7BEC-6EB3-3F1F-D971B1C8F5CB}"/>
          </ac:spMkLst>
        </pc:spChg>
        <pc:spChg chg="mod">
          <ac:chgData name="민주 이" userId="4bec468bcfc325e2" providerId="LiveId" clId="{CA0763BF-296D-457C-AC69-7AD945FA69EB}" dt="2023-11-14T14:12:51.389" v="14995"/>
          <ac:spMkLst>
            <pc:docMk/>
            <pc:sldMk cId="1194751425" sldId="309"/>
            <ac:spMk id="117" creationId="{030D5E78-8EB7-6B3A-FDD5-783F6E3451B3}"/>
          </ac:spMkLst>
        </pc:spChg>
        <pc:spChg chg="add del mod">
          <ac:chgData name="민주 이" userId="4bec468bcfc325e2" providerId="LiveId" clId="{CA0763BF-296D-457C-AC69-7AD945FA69EB}" dt="2023-11-14T14:15:30.613" v="15084" actId="478"/>
          <ac:spMkLst>
            <pc:docMk/>
            <pc:sldMk cId="1194751425" sldId="309"/>
            <ac:spMk id="118" creationId="{09357F5B-64CB-EF13-6184-7DD6BC51E5D5}"/>
          </ac:spMkLst>
        </pc:spChg>
        <pc:spChg chg="add del mod ord">
          <ac:chgData name="민주 이" userId="4bec468bcfc325e2" providerId="LiveId" clId="{CA0763BF-296D-457C-AC69-7AD945FA69EB}" dt="2023-11-14T14:15:20.102" v="15073" actId="478"/>
          <ac:spMkLst>
            <pc:docMk/>
            <pc:sldMk cId="1194751425" sldId="309"/>
            <ac:spMk id="120" creationId="{E436F803-A484-BE3D-9586-DAD14762EB48}"/>
          </ac:spMkLst>
        </pc:spChg>
        <pc:spChg chg="mod">
          <ac:chgData name="민주 이" userId="4bec468bcfc325e2" providerId="LiveId" clId="{CA0763BF-296D-457C-AC69-7AD945FA69EB}" dt="2023-11-14T14:13:39.400" v="15006"/>
          <ac:spMkLst>
            <pc:docMk/>
            <pc:sldMk cId="1194751425" sldId="309"/>
            <ac:spMk id="122" creationId="{54F44652-118D-1EE9-533A-8DB1A6AFBC5B}"/>
          </ac:spMkLst>
        </pc:spChg>
        <pc:spChg chg="mod">
          <ac:chgData name="민주 이" userId="4bec468bcfc325e2" providerId="LiveId" clId="{CA0763BF-296D-457C-AC69-7AD945FA69EB}" dt="2023-11-14T14:13:39.400" v="15006"/>
          <ac:spMkLst>
            <pc:docMk/>
            <pc:sldMk cId="1194751425" sldId="309"/>
            <ac:spMk id="123" creationId="{126A428E-4FA3-2BA0-6482-E4E637765309}"/>
          </ac:spMkLst>
        </pc:spChg>
        <pc:spChg chg="add mod">
          <ac:chgData name="민주 이" userId="4bec468bcfc325e2" providerId="LiveId" clId="{CA0763BF-296D-457C-AC69-7AD945FA69EB}" dt="2023-11-14T14:14:46.105" v="15056" actId="164"/>
          <ac:spMkLst>
            <pc:docMk/>
            <pc:sldMk cId="1194751425" sldId="309"/>
            <ac:spMk id="124" creationId="{C4C88130-A682-EA2D-C3AC-77D8DA92D88A}"/>
          </ac:spMkLst>
        </pc:spChg>
        <pc:spChg chg="add del mod">
          <ac:chgData name="민주 이" userId="4bec468bcfc325e2" providerId="LiveId" clId="{CA0763BF-296D-457C-AC69-7AD945FA69EB}" dt="2023-11-14T14:15:26.915" v="15081" actId="478"/>
          <ac:spMkLst>
            <pc:docMk/>
            <pc:sldMk cId="1194751425" sldId="309"/>
            <ac:spMk id="128" creationId="{8C7AA04D-2CBC-7BDF-0DD5-61E6F3DB7F9A}"/>
          </ac:spMkLst>
        </pc:spChg>
        <pc:spChg chg="mod">
          <ac:chgData name="민주 이" userId="4bec468bcfc325e2" providerId="LiveId" clId="{CA0763BF-296D-457C-AC69-7AD945FA69EB}" dt="2023-11-14T14:15:13.212" v="15067"/>
          <ac:spMkLst>
            <pc:docMk/>
            <pc:sldMk cId="1194751425" sldId="309"/>
            <ac:spMk id="131" creationId="{1ED9E37B-8C78-7BEB-8CB7-739B9D80CD39}"/>
          </ac:spMkLst>
        </pc:spChg>
        <pc:spChg chg="mod">
          <ac:chgData name="민주 이" userId="4bec468bcfc325e2" providerId="LiveId" clId="{CA0763BF-296D-457C-AC69-7AD945FA69EB}" dt="2023-11-14T14:15:13.212" v="15067"/>
          <ac:spMkLst>
            <pc:docMk/>
            <pc:sldMk cId="1194751425" sldId="309"/>
            <ac:spMk id="133" creationId="{643F2D1F-ED54-A5A7-18B6-429EBDE42E23}"/>
          </ac:spMkLst>
        </pc:spChg>
        <pc:spChg chg="mod">
          <ac:chgData name="민주 이" userId="4bec468bcfc325e2" providerId="LiveId" clId="{CA0763BF-296D-457C-AC69-7AD945FA69EB}" dt="2023-11-14T14:15:13.212" v="15067"/>
          <ac:spMkLst>
            <pc:docMk/>
            <pc:sldMk cId="1194751425" sldId="309"/>
            <ac:spMk id="134" creationId="{9EED0208-CE1C-C5C6-2150-9F2BD6C79468}"/>
          </ac:spMkLst>
        </pc:spChg>
        <pc:spChg chg="add mod">
          <ac:chgData name="민주 이" userId="4bec468bcfc325e2" providerId="LiveId" clId="{CA0763BF-296D-457C-AC69-7AD945FA69EB}" dt="2023-11-14T15:26:28.299" v="16922" actId="14100"/>
          <ac:spMkLst>
            <pc:docMk/>
            <pc:sldMk cId="1194751425" sldId="309"/>
            <ac:spMk id="135" creationId="{AE47B417-A7A9-1DF0-571B-97BB06EC9197}"/>
          </ac:spMkLst>
        </pc:spChg>
        <pc:grpChg chg="add mod">
          <ac:chgData name="민주 이" userId="4bec468bcfc325e2" providerId="LiveId" clId="{CA0763BF-296D-457C-AC69-7AD945FA69EB}" dt="2023-11-14T13:55:05.637" v="14761" actId="164"/>
          <ac:grpSpMkLst>
            <pc:docMk/>
            <pc:sldMk cId="1194751425" sldId="309"/>
            <ac:grpSpMk id="8" creationId="{54A36F3F-7A1E-FFF0-5AE1-2838E003216A}"/>
          </ac:grpSpMkLst>
        </pc:grpChg>
        <pc:grpChg chg="mod">
          <ac:chgData name="민주 이" userId="4bec468bcfc325e2" providerId="LiveId" clId="{CA0763BF-296D-457C-AC69-7AD945FA69EB}" dt="2023-11-14T13:55:02.716" v="14760" actId="164"/>
          <ac:grpSpMkLst>
            <pc:docMk/>
            <pc:sldMk cId="1194751425" sldId="309"/>
            <ac:grpSpMk id="9" creationId="{CAE960FF-6BE2-F6E7-93E9-9A5640ED7780}"/>
          </ac:grpSpMkLst>
        </pc:grpChg>
        <pc:grpChg chg="add mod">
          <ac:chgData name="민주 이" userId="4bec468bcfc325e2" providerId="LiveId" clId="{CA0763BF-296D-457C-AC69-7AD945FA69EB}" dt="2023-11-14T13:55:05.637" v="14761" actId="164"/>
          <ac:grpSpMkLst>
            <pc:docMk/>
            <pc:sldMk cId="1194751425" sldId="309"/>
            <ac:grpSpMk id="15" creationId="{53684467-83B5-E7D2-DFC4-556DBCA0DB72}"/>
          </ac:grpSpMkLst>
        </pc:grpChg>
        <pc:grpChg chg="add mod">
          <ac:chgData name="민주 이" userId="4bec468bcfc325e2" providerId="LiveId" clId="{CA0763BF-296D-457C-AC69-7AD945FA69EB}" dt="2023-11-14T13:55:05.637" v="14761" actId="164"/>
          <ac:grpSpMkLst>
            <pc:docMk/>
            <pc:sldMk cId="1194751425" sldId="309"/>
            <ac:grpSpMk id="35" creationId="{7A96855F-523B-20C6-F845-E3DA67FF8B97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44" creationId="{A4F3761A-96E0-D998-04A3-9F7DC5284329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45" creationId="{4CC91598-85E5-C182-AA94-A67369E005AD}"/>
          </ac:grpSpMkLst>
        </pc:grpChg>
        <pc:grpChg chg="add mod">
          <ac:chgData name="민주 이" userId="4bec468bcfc325e2" providerId="LiveId" clId="{CA0763BF-296D-457C-AC69-7AD945FA69EB}" dt="2023-11-14T13:55:05.637" v="14761" actId="164"/>
          <ac:grpSpMkLst>
            <pc:docMk/>
            <pc:sldMk cId="1194751425" sldId="309"/>
            <ac:grpSpMk id="50" creationId="{8B9D9D57-0A29-011B-932F-E49110673A97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52" creationId="{BA877DDE-5746-DDE1-F7F0-76B04DFB4D22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53" creationId="{F61A6600-FA41-7A24-48C5-8D8010F01750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54" creationId="{CA5271F7-446B-9C3D-B978-D6E2282B7B7F}"/>
          </ac:grpSpMkLst>
        </pc:grpChg>
        <pc:grpChg chg="add mod">
          <ac:chgData name="민주 이" userId="4bec468bcfc325e2" providerId="LiveId" clId="{CA0763BF-296D-457C-AC69-7AD945FA69EB}" dt="2023-11-14T14:14:59.890" v="15062" actId="1076"/>
          <ac:grpSpMkLst>
            <pc:docMk/>
            <pc:sldMk cId="1194751425" sldId="309"/>
            <ac:grpSpMk id="57" creationId="{E9C194E4-50C3-9D18-8BE2-00CA7FC760F2}"/>
          </ac:grpSpMkLst>
        </pc:grpChg>
        <pc:grpChg chg="add mod topLvl">
          <ac:chgData name="민주 이" userId="4bec468bcfc325e2" providerId="LiveId" clId="{CA0763BF-296D-457C-AC69-7AD945FA69EB}" dt="2023-11-14T14:06:04.914" v="14843" actId="164"/>
          <ac:grpSpMkLst>
            <pc:docMk/>
            <pc:sldMk cId="1194751425" sldId="309"/>
            <ac:grpSpMk id="62" creationId="{BCBA86AF-C6A7-8FB0-40F4-D540D795A70F}"/>
          </ac:grpSpMkLst>
        </pc:grpChg>
        <pc:grpChg chg="add del mod">
          <ac:chgData name="민주 이" userId="4bec468bcfc325e2" providerId="LiveId" clId="{CA0763BF-296D-457C-AC69-7AD945FA69EB}" dt="2023-11-14T14:15:24.127" v="15078" actId="478"/>
          <ac:grpSpMkLst>
            <pc:docMk/>
            <pc:sldMk cId="1194751425" sldId="309"/>
            <ac:grpSpMk id="65" creationId="{209773B6-B02B-B68E-6A56-00BD8C929C7D}"/>
          </ac:grpSpMkLst>
        </pc:grpChg>
        <pc:grpChg chg="add del mod">
          <ac:chgData name="민주 이" userId="4bec468bcfc325e2" providerId="LiveId" clId="{CA0763BF-296D-457C-AC69-7AD945FA69EB}" dt="2023-11-14T14:05:59.466" v="14842" actId="165"/>
          <ac:grpSpMkLst>
            <pc:docMk/>
            <pc:sldMk cId="1194751425" sldId="309"/>
            <ac:grpSpMk id="68" creationId="{AAD66D91-A814-B425-0715-F8C2E5F59673}"/>
          </ac:grpSpMkLst>
        </pc:grpChg>
        <pc:grpChg chg="add del mod">
          <ac:chgData name="민주 이" userId="4bec468bcfc325e2" providerId="LiveId" clId="{CA0763BF-296D-457C-AC69-7AD945FA69EB}" dt="2023-11-14T14:15:18.023" v="15070" actId="478"/>
          <ac:grpSpMkLst>
            <pc:docMk/>
            <pc:sldMk cId="1194751425" sldId="309"/>
            <ac:grpSpMk id="71" creationId="{CF8F493A-BFFB-3E37-8015-17B7542B903B}"/>
          </ac:grpSpMkLst>
        </pc:grpChg>
        <pc:grpChg chg="add 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2" creationId="{E1BE25C7-D8FF-5455-FA0A-B2C29260ACF1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3" creationId="{6FB97F8F-0BC6-B682-0AAB-D71B5F1B8CD6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4" creationId="{3FFFDF8C-C470-71D2-49D9-78761AD9A81B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5" creationId="{4F402060-69AD-0F76-6264-2E3D6C1A0637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6" creationId="{AB4F7335-744A-CC82-4BDD-073FCDAB9777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83" creationId="{93FC95A2-4ACF-D059-27A1-2CA7C5CAB7E4}"/>
          </ac:grpSpMkLst>
        </pc:grpChg>
        <pc:grpChg chg="add del mod">
          <ac:chgData name="민주 이" userId="4bec468bcfc325e2" providerId="LiveId" clId="{CA0763BF-296D-457C-AC69-7AD945FA69EB}" dt="2023-11-14T14:09:49.566" v="14887" actId="165"/>
          <ac:grpSpMkLst>
            <pc:docMk/>
            <pc:sldMk cId="1194751425" sldId="309"/>
            <ac:grpSpMk id="90" creationId="{34BF083F-A839-1184-69B8-A5B786E22463}"/>
          </ac:grpSpMkLst>
        </pc:grpChg>
        <pc:grpChg chg="mod topLvl">
          <ac:chgData name="민주 이" userId="4bec468bcfc325e2" providerId="LiveId" clId="{CA0763BF-296D-457C-AC69-7AD945FA69EB}" dt="2023-11-14T14:09:53.227" v="14888" actId="164"/>
          <ac:grpSpMkLst>
            <pc:docMk/>
            <pc:sldMk cId="1194751425" sldId="309"/>
            <ac:grpSpMk id="91" creationId="{FE841611-F398-61D9-3028-6BA0D4FC2F04}"/>
          </ac:grpSpMkLst>
        </pc:grpChg>
        <pc:grpChg chg="add del mod">
          <ac:chgData name="민주 이" userId="4bec468bcfc325e2" providerId="LiveId" clId="{CA0763BF-296D-457C-AC69-7AD945FA69EB}" dt="2023-11-14T14:15:21.843" v="15075" actId="478"/>
          <ac:grpSpMkLst>
            <pc:docMk/>
            <pc:sldMk cId="1194751425" sldId="309"/>
            <ac:grpSpMk id="104" creationId="{3F82D7D7-559B-08F7-E1D5-6334B7DFFB5E}"/>
          </ac:grpSpMkLst>
        </pc:grpChg>
        <pc:grpChg chg="add del mod">
          <ac:chgData name="민주 이" userId="4bec468bcfc325e2" providerId="LiveId" clId="{CA0763BF-296D-457C-AC69-7AD945FA69EB}" dt="2023-11-14T14:15:17.249" v="15069" actId="478"/>
          <ac:grpSpMkLst>
            <pc:docMk/>
            <pc:sldMk cId="1194751425" sldId="309"/>
            <ac:grpSpMk id="108" creationId="{706B44DB-D7A6-338C-3EC2-273324D2DBE8}"/>
          </ac:grpSpMkLst>
        </pc:grpChg>
        <pc:grpChg chg="add del mod ord">
          <ac:chgData name="민주 이" userId="4bec468bcfc325e2" providerId="LiveId" clId="{CA0763BF-296D-457C-AC69-7AD945FA69EB}" dt="2023-11-14T14:15:25.738" v="15080" actId="478"/>
          <ac:grpSpMkLst>
            <pc:docMk/>
            <pc:sldMk cId="1194751425" sldId="309"/>
            <ac:grpSpMk id="112" creationId="{AE0C72D9-EEE2-2250-DD8B-5B301290F731}"/>
          </ac:grpSpMkLst>
        </pc:grpChg>
        <pc:grpChg chg="add del mod">
          <ac:chgData name="민주 이" userId="4bec468bcfc325e2" providerId="LiveId" clId="{CA0763BF-296D-457C-AC69-7AD945FA69EB}" dt="2023-11-14T14:15:28.731" v="15083" actId="478"/>
          <ac:grpSpMkLst>
            <pc:docMk/>
            <pc:sldMk cId="1194751425" sldId="309"/>
            <ac:grpSpMk id="115" creationId="{5E23F80D-BEFA-9D92-EB0F-4F121A5E8440}"/>
          </ac:grpSpMkLst>
        </pc:grpChg>
        <pc:grpChg chg="add del mod ord">
          <ac:chgData name="민주 이" userId="4bec468bcfc325e2" providerId="LiveId" clId="{CA0763BF-296D-457C-AC69-7AD945FA69EB}" dt="2023-11-14T14:15:19.589" v="15072" actId="478"/>
          <ac:grpSpMkLst>
            <pc:docMk/>
            <pc:sldMk cId="1194751425" sldId="309"/>
            <ac:grpSpMk id="119" creationId="{F038DDB0-8A45-620D-696E-1510610C1F01}"/>
          </ac:grpSpMkLst>
        </pc:grpChg>
        <pc:grpChg chg="add mod">
          <ac:chgData name="민주 이" userId="4bec468bcfc325e2" providerId="LiveId" clId="{CA0763BF-296D-457C-AC69-7AD945FA69EB}" dt="2023-11-14T14:14:46.105" v="15056" actId="164"/>
          <ac:grpSpMkLst>
            <pc:docMk/>
            <pc:sldMk cId="1194751425" sldId="309"/>
            <ac:grpSpMk id="121" creationId="{CD5F280D-6B1E-6BCA-CB42-57C13CCD41DB}"/>
          </ac:grpSpMkLst>
        </pc:grpChg>
        <pc:grpChg chg="add del mod">
          <ac:chgData name="민주 이" userId="4bec468bcfc325e2" providerId="LiveId" clId="{CA0763BF-296D-457C-AC69-7AD945FA69EB}" dt="2023-11-14T14:15:24.788" v="15079" actId="478"/>
          <ac:grpSpMkLst>
            <pc:docMk/>
            <pc:sldMk cId="1194751425" sldId="309"/>
            <ac:grpSpMk id="127" creationId="{574D637A-E9F8-8BEC-4BF7-B7A23370860E}"/>
          </ac:grpSpMkLst>
        </pc:grpChg>
        <pc:grpChg chg="add mod">
          <ac:chgData name="민주 이" userId="4bec468bcfc325e2" providerId="LiveId" clId="{CA0763BF-296D-457C-AC69-7AD945FA69EB}" dt="2023-11-14T14:15:13.212" v="15067"/>
          <ac:grpSpMkLst>
            <pc:docMk/>
            <pc:sldMk cId="1194751425" sldId="309"/>
            <ac:grpSpMk id="129" creationId="{AC6DC1B7-C0F8-8B21-5315-F11A390355E6}"/>
          </ac:grpSpMkLst>
        </pc:grpChg>
        <pc:grpChg chg="mod">
          <ac:chgData name="민주 이" userId="4bec468bcfc325e2" providerId="LiveId" clId="{CA0763BF-296D-457C-AC69-7AD945FA69EB}" dt="2023-11-14T14:15:13.212" v="15067"/>
          <ac:grpSpMkLst>
            <pc:docMk/>
            <pc:sldMk cId="1194751425" sldId="309"/>
            <ac:grpSpMk id="130" creationId="{82EF526F-AE38-C0FC-16AC-73EF590E11F8}"/>
          </ac:grpSpMkLst>
        </pc:grpChg>
        <pc:picChg chg="mod">
          <ac:chgData name="민주 이" userId="4bec468bcfc325e2" providerId="LiveId" clId="{CA0763BF-296D-457C-AC69-7AD945FA69EB}" dt="2023-11-14T13:55:02.716" v="14760" actId="164"/>
          <ac:picMkLst>
            <pc:docMk/>
            <pc:sldMk cId="1194751425" sldId="309"/>
            <ac:picMk id="10" creationId="{B43D7133-4404-3615-40D6-DEA56FD79AEF}"/>
          </ac:picMkLst>
        </pc:picChg>
        <pc:picChg chg="mod">
          <ac:chgData name="민주 이" userId="4bec468bcfc325e2" providerId="LiveId" clId="{CA0763BF-296D-457C-AC69-7AD945FA69EB}" dt="2023-11-14T13:55:02.716" v="14760" actId="164"/>
          <ac:picMkLst>
            <pc:docMk/>
            <pc:sldMk cId="1194751425" sldId="309"/>
            <ac:picMk id="17" creationId="{E98CF484-8DAC-2449-B78A-AB82A49E4407}"/>
          </ac:picMkLst>
        </pc:picChg>
        <pc:picChg chg="mod">
          <ac:chgData name="민주 이" userId="4bec468bcfc325e2" providerId="LiveId" clId="{CA0763BF-296D-457C-AC69-7AD945FA69EB}" dt="2023-11-14T13:55:02.716" v="14760" actId="164"/>
          <ac:picMkLst>
            <pc:docMk/>
            <pc:sldMk cId="1194751425" sldId="309"/>
            <ac:picMk id="46" creationId="{47D6C7AE-0B61-915B-9089-FB02AC30404D}"/>
          </ac:picMkLst>
        </pc:picChg>
        <pc:picChg chg="mod">
          <ac:chgData name="민주 이" userId="4bec468bcfc325e2" providerId="LiveId" clId="{CA0763BF-296D-457C-AC69-7AD945FA69EB}" dt="2023-11-14T13:55:02.716" v="14760" actId="164"/>
          <ac:picMkLst>
            <pc:docMk/>
            <pc:sldMk cId="1194751425" sldId="309"/>
            <ac:picMk id="55" creationId="{32C03720-A07F-3561-25EE-2B6462FC00A7}"/>
          </ac:picMkLst>
        </pc:picChg>
        <pc:picChg chg="add mod">
          <ac:chgData name="민주 이" userId="4bec468bcfc325e2" providerId="LiveId" clId="{CA0763BF-296D-457C-AC69-7AD945FA69EB}" dt="2023-11-14T14:06:04.914" v="14843" actId="164"/>
          <ac:picMkLst>
            <pc:docMk/>
            <pc:sldMk cId="1194751425" sldId="309"/>
            <ac:picMk id="70" creationId="{25429618-4681-ADC9-795A-5EF04C643475}"/>
          </ac:picMkLst>
        </pc:picChg>
        <pc:picChg chg="mod">
          <ac:chgData name="민주 이" userId="4bec468bcfc325e2" providerId="LiveId" clId="{CA0763BF-296D-457C-AC69-7AD945FA69EB}" dt="2023-11-14T14:06:47.100" v="14848" actId="571"/>
          <ac:picMkLst>
            <pc:docMk/>
            <pc:sldMk cId="1194751425" sldId="309"/>
            <ac:picMk id="77" creationId="{F3C16632-EB49-1B6B-A12A-8701349B6C2D}"/>
          </ac:picMkLst>
        </pc:picChg>
        <pc:picChg chg="mod">
          <ac:chgData name="민주 이" userId="4bec468bcfc325e2" providerId="LiveId" clId="{CA0763BF-296D-457C-AC69-7AD945FA69EB}" dt="2023-11-14T14:06:47.100" v="14848" actId="571"/>
          <ac:picMkLst>
            <pc:docMk/>
            <pc:sldMk cId="1194751425" sldId="309"/>
            <ac:picMk id="79" creationId="{DE74C53C-4B11-9706-7BE4-EC4106C689CA}"/>
          </ac:picMkLst>
        </pc:picChg>
        <pc:picChg chg="mod">
          <ac:chgData name="민주 이" userId="4bec468bcfc325e2" providerId="LiveId" clId="{CA0763BF-296D-457C-AC69-7AD945FA69EB}" dt="2023-11-14T14:06:47.100" v="14848" actId="571"/>
          <ac:picMkLst>
            <pc:docMk/>
            <pc:sldMk cId="1194751425" sldId="309"/>
            <ac:picMk id="81" creationId="{48D1D54C-F200-802B-CD49-E757BF18D27F}"/>
          </ac:picMkLst>
        </pc:picChg>
        <pc:picChg chg="mod">
          <ac:chgData name="민주 이" userId="4bec468bcfc325e2" providerId="LiveId" clId="{CA0763BF-296D-457C-AC69-7AD945FA69EB}" dt="2023-11-14T14:06:47.100" v="14848" actId="571"/>
          <ac:picMkLst>
            <pc:docMk/>
            <pc:sldMk cId="1194751425" sldId="309"/>
            <ac:picMk id="84" creationId="{D4A7B574-6C1C-DCD8-ACF3-9CEF1B7172A6}"/>
          </ac:picMkLst>
        </pc:picChg>
        <pc:picChg chg="del mod">
          <ac:chgData name="민주 이" userId="4bec468bcfc325e2" providerId="LiveId" clId="{CA0763BF-296D-457C-AC69-7AD945FA69EB}" dt="2023-11-14T14:07:26.053" v="14878" actId="478"/>
          <ac:picMkLst>
            <pc:docMk/>
            <pc:sldMk cId="1194751425" sldId="309"/>
            <ac:picMk id="93" creationId="{81B7BAC3-FB45-D314-7B8F-6409A8AC869F}"/>
          </ac:picMkLst>
        </pc:picChg>
        <pc:picChg chg="add del mod">
          <ac:chgData name="민주 이" userId="4bec468bcfc325e2" providerId="LiveId" clId="{CA0763BF-296D-457C-AC69-7AD945FA69EB}" dt="2023-11-14T14:09:35.564" v="14881"/>
          <ac:picMkLst>
            <pc:docMk/>
            <pc:sldMk cId="1194751425" sldId="309"/>
            <ac:picMk id="97" creationId="{E1C5B418-97EE-D2DC-5012-EE88387FB0BB}"/>
          </ac:picMkLst>
        </pc:picChg>
        <pc:picChg chg="add del mod">
          <ac:chgData name="민주 이" userId="4bec468bcfc325e2" providerId="LiveId" clId="{CA0763BF-296D-457C-AC69-7AD945FA69EB}" dt="2023-11-14T14:09:35.564" v="14881"/>
          <ac:picMkLst>
            <pc:docMk/>
            <pc:sldMk cId="1194751425" sldId="309"/>
            <ac:picMk id="99" creationId="{0D6F0BA1-0814-B9ED-FAE6-AFBE1AFC7958}"/>
          </ac:picMkLst>
        </pc:picChg>
        <pc:picChg chg="add del mod">
          <ac:chgData name="민주 이" userId="4bec468bcfc325e2" providerId="LiveId" clId="{CA0763BF-296D-457C-AC69-7AD945FA69EB}" dt="2023-11-14T14:09:35.564" v="14881"/>
          <ac:picMkLst>
            <pc:docMk/>
            <pc:sldMk cId="1194751425" sldId="309"/>
            <ac:picMk id="101" creationId="{01699E33-1AFE-9ABA-494F-8E237A4375F4}"/>
          </ac:picMkLst>
        </pc:picChg>
        <pc:picChg chg="add mod">
          <ac:chgData name="민주 이" userId="4bec468bcfc325e2" providerId="LiveId" clId="{CA0763BF-296D-457C-AC69-7AD945FA69EB}" dt="2023-11-14T14:09:53.227" v="14888" actId="164"/>
          <ac:picMkLst>
            <pc:docMk/>
            <pc:sldMk cId="1194751425" sldId="309"/>
            <ac:picMk id="103" creationId="{B7697232-0F49-41D4-1010-A11F1A82BF33}"/>
          </ac:picMkLst>
        </pc:picChg>
        <pc:picChg chg="add mod">
          <ac:chgData name="민주 이" userId="4bec468bcfc325e2" providerId="LiveId" clId="{CA0763BF-296D-457C-AC69-7AD945FA69EB}" dt="2023-11-14T14:11:27.721" v="14943" actId="164"/>
          <ac:picMkLst>
            <pc:docMk/>
            <pc:sldMk cId="1194751425" sldId="309"/>
            <ac:picMk id="107" creationId="{4629F30D-7F9B-2EFF-F487-140952EC46C8}"/>
          </ac:picMkLst>
        </pc:picChg>
        <pc:picChg chg="add mod">
          <ac:chgData name="민주 이" userId="4bec468bcfc325e2" providerId="LiveId" clId="{CA0763BF-296D-457C-AC69-7AD945FA69EB}" dt="2023-11-14T14:12:59.577" v="15000" actId="164"/>
          <ac:picMkLst>
            <pc:docMk/>
            <pc:sldMk cId="1194751425" sldId="309"/>
            <ac:picMk id="114" creationId="{DEF12A3A-EF5F-D78B-0A81-F88DF8EE50CC}"/>
          </ac:picMkLst>
        </pc:picChg>
        <pc:picChg chg="add mod">
          <ac:chgData name="민주 이" userId="4bec468bcfc325e2" providerId="LiveId" clId="{CA0763BF-296D-457C-AC69-7AD945FA69EB}" dt="2023-11-14T14:14:46.105" v="15056" actId="164"/>
          <ac:picMkLst>
            <pc:docMk/>
            <pc:sldMk cId="1194751425" sldId="309"/>
            <ac:picMk id="126" creationId="{06D7DA78-D9F0-5810-2D42-52404D967391}"/>
          </ac:picMkLst>
        </pc:picChg>
        <pc:picChg chg="mod">
          <ac:chgData name="민주 이" userId="4bec468bcfc325e2" providerId="LiveId" clId="{CA0763BF-296D-457C-AC69-7AD945FA69EB}" dt="2023-11-14T14:15:13.212" v="15067"/>
          <ac:picMkLst>
            <pc:docMk/>
            <pc:sldMk cId="1194751425" sldId="309"/>
            <ac:picMk id="132" creationId="{50939A8C-D408-2BD2-A8A3-6DB7B45AD2C8}"/>
          </ac:picMkLst>
        </pc:picChg>
      </pc:sldChg>
      <pc:sldChg chg="delSp add mod">
        <pc:chgData name="민주 이" userId="4bec468bcfc325e2" providerId="LiveId" clId="{CA0763BF-296D-457C-AC69-7AD945FA69EB}" dt="2023-11-14T14:16:06.935" v="15103" actId="478"/>
        <pc:sldMkLst>
          <pc:docMk/>
          <pc:sldMk cId="625707680" sldId="310"/>
        </pc:sldMkLst>
        <pc:spChg chg="del">
          <ac:chgData name="민주 이" userId="4bec468bcfc325e2" providerId="LiveId" clId="{CA0763BF-296D-457C-AC69-7AD945FA69EB}" dt="2023-11-14T14:16:00.353" v="15096" actId="478"/>
          <ac:spMkLst>
            <pc:docMk/>
            <pc:sldMk cId="625707680" sldId="310"/>
            <ac:spMk id="58" creationId="{3E9C8600-ACB0-72C2-C482-5E24409E8F8B}"/>
          </ac:spMkLst>
        </pc:spChg>
        <pc:spChg chg="del">
          <ac:chgData name="민주 이" userId="4bec468bcfc325e2" providerId="LiveId" clId="{CA0763BF-296D-457C-AC69-7AD945FA69EB}" dt="2023-11-14T14:15:57.857" v="15093" actId="478"/>
          <ac:spMkLst>
            <pc:docMk/>
            <pc:sldMk cId="625707680" sldId="310"/>
            <ac:spMk id="110" creationId="{55DE02A6-F14A-4C72-F4F0-6A53B5C0B493}"/>
          </ac:spMkLst>
        </pc:spChg>
        <pc:spChg chg="del">
          <ac:chgData name="민주 이" userId="4bec468bcfc325e2" providerId="LiveId" clId="{CA0763BF-296D-457C-AC69-7AD945FA69EB}" dt="2023-11-14T14:16:02.393" v="15098" actId="478"/>
          <ac:spMkLst>
            <pc:docMk/>
            <pc:sldMk cId="625707680" sldId="310"/>
            <ac:spMk id="113" creationId="{A8C6B6DC-3E81-695F-FF67-AFC61850FA04}"/>
          </ac:spMkLst>
        </pc:spChg>
        <pc:spChg chg="del">
          <ac:chgData name="민주 이" userId="4bec468bcfc325e2" providerId="LiveId" clId="{CA0763BF-296D-457C-AC69-7AD945FA69EB}" dt="2023-11-14T14:16:06.935" v="15103" actId="478"/>
          <ac:spMkLst>
            <pc:docMk/>
            <pc:sldMk cId="625707680" sldId="310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5:59.075" v="15095" actId="478"/>
          <ac:spMkLst>
            <pc:docMk/>
            <pc:sldMk cId="625707680" sldId="310"/>
            <ac:spMk id="120" creationId="{E436F803-A484-BE3D-9586-DAD14762EB48}"/>
          </ac:spMkLst>
        </pc:spChg>
        <pc:spChg chg="del">
          <ac:chgData name="민주 이" userId="4bec468bcfc325e2" providerId="LiveId" clId="{CA0763BF-296D-457C-AC69-7AD945FA69EB}" dt="2023-11-14T14:16:04.519" v="15101" actId="478"/>
          <ac:spMkLst>
            <pc:docMk/>
            <pc:sldMk cId="625707680" sldId="310"/>
            <ac:spMk id="128" creationId="{8C7AA04D-2CBC-7BDF-0DD5-61E6F3DB7F9A}"/>
          </ac:spMkLst>
        </pc:spChg>
        <pc:grpChg chg="del">
          <ac:chgData name="민주 이" userId="4bec468bcfc325e2" providerId="LiveId" clId="{CA0763BF-296D-457C-AC69-7AD945FA69EB}" dt="2023-11-14T14:16:00.874" v="15097" actId="478"/>
          <ac:grpSpMkLst>
            <pc:docMk/>
            <pc:sldMk cId="625707680" sldId="310"/>
            <ac:grpSpMk id="71" creationId="{CF8F493A-BFFB-3E37-8015-17B7542B903B}"/>
          </ac:grpSpMkLst>
        </pc:grpChg>
        <pc:grpChg chg="del">
          <ac:chgData name="민주 이" userId="4bec468bcfc325e2" providerId="LiveId" clId="{CA0763BF-296D-457C-AC69-7AD945FA69EB}" dt="2023-11-14T14:15:57.857" v="15093" actId="478"/>
          <ac:grpSpMkLst>
            <pc:docMk/>
            <pc:sldMk cId="625707680" sldId="310"/>
            <ac:grpSpMk id="108" creationId="{706B44DB-D7A6-338C-3EC2-273324D2DBE8}"/>
          </ac:grpSpMkLst>
        </pc:grpChg>
        <pc:grpChg chg="del">
          <ac:chgData name="민주 이" userId="4bec468bcfc325e2" providerId="LiveId" clId="{CA0763BF-296D-457C-AC69-7AD945FA69EB}" dt="2023-11-14T14:16:02.798" v="15099" actId="478"/>
          <ac:grpSpMkLst>
            <pc:docMk/>
            <pc:sldMk cId="625707680" sldId="310"/>
            <ac:grpSpMk id="112" creationId="{AE0C72D9-EEE2-2250-DD8B-5B301290F731}"/>
          </ac:grpSpMkLst>
        </pc:grpChg>
        <pc:grpChg chg="del">
          <ac:chgData name="민주 이" userId="4bec468bcfc325e2" providerId="LiveId" clId="{CA0763BF-296D-457C-AC69-7AD945FA69EB}" dt="2023-11-14T14:16:05.561" v="15102" actId="478"/>
          <ac:grpSpMkLst>
            <pc:docMk/>
            <pc:sldMk cId="625707680" sldId="310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5:58.726" v="15094" actId="478"/>
          <ac:grpSpMkLst>
            <pc:docMk/>
            <pc:sldMk cId="625707680" sldId="310"/>
            <ac:grpSpMk id="119" creationId="{F038DDB0-8A45-620D-696E-1510610C1F01}"/>
          </ac:grpSpMkLst>
        </pc:grpChg>
        <pc:grpChg chg="del">
          <ac:chgData name="민주 이" userId="4bec468bcfc325e2" providerId="LiveId" clId="{CA0763BF-296D-457C-AC69-7AD945FA69EB}" dt="2023-11-14T14:16:03.312" v="15100" actId="478"/>
          <ac:grpSpMkLst>
            <pc:docMk/>
            <pc:sldMk cId="625707680" sldId="310"/>
            <ac:grpSpMk id="127" creationId="{574D637A-E9F8-8BEC-4BF7-B7A23370860E}"/>
          </ac:grpSpMkLst>
        </pc:grpChg>
      </pc:sldChg>
      <pc:sldChg chg="addSp delSp modSp add mod">
        <pc:chgData name="민주 이" userId="4bec468bcfc325e2" providerId="LiveId" clId="{CA0763BF-296D-457C-AC69-7AD945FA69EB}" dt="2023-11-14T15:08:25.022" v="16516"/>
        <pc:sldMkLst>
          <pc:docMk/>
          <pc:sldMk cId="3132382572" sldId="311"/>
        </pc:sldMkLst>
        <pc:spChg chg="mod">
          <ac:chgData name="민주 이" userId="4bec468bcfc325e2" providerId="LiveId" clId="{CA0763BF-296D-457C-AC69-7AD945FA69EB}" dt="2023-11-14T15:08:22.510" v="16515"/>
          <ac:spMkLst>
            <pc:docMk/>
            <pc:sldMk cId="3132382572" sldId="311"/>
            <ac:spMk id="16" creationId="{D66D143F-9DE9-F481-57AB-7FA38690CE1B}"/>
          </ac:spMkLst>
        </pc:spChg>
        <pc:spChg chg="mod">
          <ac:chgData name="민주 이" userId="4bec468bcfc325e2" providerId="LiveId" clId="{CA0763BF-296D-457C-AC69-7AD945FA69EB}" dt="2023-11-14T15:08:22.510" v="16515"/>
          <ac:spMkLst>
            <pc:docMk/>
            <pc:sldMk cId="3132382572" sldId="311"/>
            <ac:spMk id="20" creationId="{00713232-7CC9-5B3D-2D4A-7219CFDB6F5D}"/>
          </ac:spMkLst>
        </pc:spChg>
        <pc:spChg chg="mod">
          <ac:chgData name="민주 이" userId="4bec468bcfc325e2" providerId="LiveId" clId="{CA0763BF-296D-457C-AC69-7AD945FA69EB}" dt="2023-11-14T15:08:22.510" v="16515"/>
          <ac:spMkLst>
            <pc:docMk/>
            <pc:sldMk cId="3132382572" sldId="311"/>
            <ac:spMk id="23" creationId="{C0382FBB-FDB2-2F34-5078-F6CB0376EC5F}"/>
          </ac:spMkLst>
        </pc:spChg>
        <pc:spChg chg="del">
          <ac:chgData name="민주 이" userId="4bec468bcfc325e2" providerId="LiveId" clId="{CA0763BF-296D-457C-AC69-7AD945FA69EB}" dt="2023-11-14T14:16:26.004" v="15109" actId="478"/>
          <ac:spMkLst>
            <pc:docMk/>
            <pc:sldMk cId="3132382572" sldId="311"/>
            <ac:spMk id="58" creationId="{3E9C8600-ACB0-72C2-C482-5E24409E8F8B}"/>
          </ac:spMkLst>
        </pc:spChg>
        <pc:spChg chg="del">
          <ac:chgData name="민주 이" userId="4bec468bcfc325e2" providerId="LiveId" clId="{CA0763BF-296D-457C-AC69-7AD945FA69EB}" dt="2023-11-14T14:16:29.036" v="15112" actId="478"/>
          <ac:spMkLst>
            <pc:docMk/>
            <pc:sldMk cId="3132382572" sldId="311"/>
            <ac:spMk id="88" creationId="{93B76BAA-D957-FF55-7D27-24113B5BB92D}"/>
          </ac:spMkLst>
        </pc:spChg>
        <pc:spChg chg="del">
          <ac:chgData name="민주 이" userId="4bec468bcfc325e2" providerId="LiveId" clId="{CA0763BF-296D-457C-AC69-7AD945FA69EB}" dt="2023-11-14T14:16:29.990" v="15113" actId="478"/>
          <ac:spMkLst>
            <pc:docMk/>
            <pc:sldMk cId="3132382572" sldId="311"/>
            <ac:spMk id="89" creationId="{408F07D7-D0B6-1213-4587-4143D86900EF}"/>
          </ac:spMkLst>
        </pc:spChg>
        <pc:spChg chg="del">
          <ac:chgData name="민주 이" userId="4bec468bcfc325e2" providerId="LiveId" clId="{CA0763BF-296D-457C-AC69-7AD945FA69EB}" dt="2023-11-14T14:16:23.745" v="15106" actId="478"/>
          <ac:spMkLst>
            <pc:docMk/>
            <pc:sldMk cId="3132382572" sldId="311"/>
            <ac:spMk id="110" creationId="{55DE02A6-F14A-4C72-F4F0-6A53B5C0B493}"/>
          </ac:spMkLst>
        </pc:spChg>
        <pc:spChg chg="del">
          <ac:chgData name="민주 이" userId="4bec468bcfc325e2" providerId="LiveId" clId="{CA0763BF-296D-457C-AC69-7AD945FA69EB}" dt="2023-11-14T14:18:10.447" v="15181" actId="478"/>
          <ac:spMkLst>
            <pc:docMk/>
            <pc:sldMk cId="3132382572" sldId="311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6:24.600" v="15107" actId="478"/>
          <ac:spMkLst>
            <pc:docMk/>
            <pc:sldMk cId="3132382572" sldId="311"/>
            <ac:spMk id="120" creationId="{E436F803-A484-BE3D-9586-DAD14762EB48}"/>
          </ac:spMkLst>
        </pc:spChg>
        <pc:spChg chg="del">
          <ac:chgData name="민주 이" userId="4bec468bcfc325e2" providerId="LiveId" clId="{CA0763BF-296D-457C-AC69-7AD945FA69EB}" dt="2023-11-14T14:16:37.449" v="15115" actId="478"/>
          <ac:spMkLst>
            <pc:docMk/>
            <pc:sldMk cId="3132382572" sldId="311"/>
            <ac:spMk id="128" creationId="{8C7AA04D-2CBC-7BDF-0DD5-61E6F3DB7F9A}"/>
          </ac:spMkLst>
        </pc:spChg>
        <pc:grpChg chg="add del mod">
          <ac:chgData name="민주 이" userId="4bec468bcfc325e2" providerId="LiveId" clId="{CA0763BF-296D-457C-AC69-7AD945FA69EB}" dt="2023-11-14T15:08:25.022" v="16516"/>
          <ac:grpSpMkLst>
            <pc:docMk/>
            <pc:sldMk cId="3132382572" sldId="311"/>
            <ac:grpSpMk id="13" creationId="{89787CF3-3AC9-B196-4D56-85EA267CEBAE}"/>
          </ac:grpSpMkLst>
        </pc:grpChg>
        <pc:grpChg chg="mod">
          <ac:chgData name="민주 이" userId="4bec468bcfc325e2" providerId="LiveId" clId="{CA0763BF-296D-457C-AC69-7AD945FA69EB}" dt="2023-11-14T15:08:22.510" v="16515"/>
          <ac:grpSpMkLst>
            <pc:docMk/>
            <pc:sldMk cId="3132382572" sldId="311"/>
            <ac:grpSpMk id="14" creationId="{2EB5580F-E0F1-34EB-AB2D-B29B405009E6}"/>
          </ac:grpSpMkLst>
        </pc:grpChg>
        <pc:grpChg chg="del">
          <ac:chgData name="민주 이" userId="4bec468bcfc325e2" providerId="LiveId" clId="{CA0763BF-296D-457C-AC69-7AD945FA69EB}" dt="2023-11-14T14:16:26.426" v="15110" actId="478"/>
          <ac:grpSpMkLst>
            <pc:docMk/>
            <pc:sldMk cId="3132382572" sldId="311"/>
            <ac:grpSpMk id="71" creationId="{CF8F493A-BFFB-3E37-8015-17B7542B903B}"/>
          </ac:grpSpMkLst>
        </pc:grpChg>
        <pc:grpChg chg="del">
          <ac:chgData name="민주 이" userId="4bec468bcfc325e2" providerId="LiveId" clId="{CA0763BF-296D-457C-AC69-7AD945FA69EB}" dt="2023-11-14T14:16:28.380" v="15111" actId="478"/>
          <ac:grpSpMkLst>
            <pc:docMk/>
            <pc:sldMk cId="3132382572" sldId="311"/>
            <ac:grpSpMk id="104" creationId="{3F82D7D7-559B-08F7-E1D5-6334B7DFFB5E}"/>
          </ac:grpSpMkLst>
        </pc:grpChg>
        <pc:grpChg chg="del">
          <ac:chgData name="민주 이" userId="4bec468bcfc325e2" providerId="LiveId" clId="{CA0763BF-296D-457C-AC69-7AD945FA69EB}" dt="2023-11-14T14:16:23.745" v="15106" actId="478"/>
          <ac:grpSpMkLst>
            <pc:docMk/>
            <pc:sldMk cId="3132382572" sldId="311"/>
            <ac:grpSpMk id="108" creationId="{706B44DB-D7A6-338C-3EC2-273324D2DBE8}"/>
          </ac:grpSpMkLst>
        </pc:grpChg>
        <pc:grpChg chg="del">
          <ac:chgData name="민주 이" userId="4bec468bcfc325e2" providerId="LiveId" clId="{CA0763BF-296D-457C-AC69-7AD945FA69EB}" dt="2023-11-14T14:18:09.363" v="15180" actId="478"/>
          <ac:grpSpMkLst>
            <pc:docMk/>
            <pc:sldMk cId="3132382572" sldId="311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6:24.987" v="15108" actId="478"/>
          <ac:grpSpMkLst>
            <pc:docMk/>
            <pc:sldMk cId="3132382572" sldId="311"/>
            <ac:grpSpMk id="119" creationId="{F038DDB0-8A45-620D-696E-1510610C1F01}"/>
          </ac:grpSpMkLst>
        </pc:grpChg>
        <pc:grpChg chg="del">
          <ac:chgData name="민주 이" userId="4bec468bcfc325e2" providerId="LiveId" clId="{CA0763BF-296D-457C-AC69-7AD945FA69EB}" dt="2023-11-14T14:16:34.862" v="15114" actId="478"/>
          <ac:grpSpMkLst>
            <pc:docMk/>
            <pc:sldMk cId="3132382572" sldId="311"/>
            <ac:grpSpMk id="127" creationId="{574D637A-E9F8-8BEC-4BF7-B7A23370860E}"/>
          </ac:grpSpMkLst>
        </pc:grpChg>
        <pc:picChg chg="mod">
          <ac:chgData name="민주 이" userId="4bec468bcfc325e2" providerId="LiveId" clId="{CA0763BF-296D-457C-AC69-7AD945FA69EB}" dt="2023-11-14T15:08:22.510" v="16515"/>
          <ac:picMkLst>
            <pc:docMk/>
            <pc:sldMk cId="3132382572" sldId="311"/>
            <ac:picMk id="19" creationId="{FE6692C0-F2C5-030C-F7F5-2C81C267D822}"/>
          </ac:picMkLst>
        </pc:picChg>
      </pc:sldChg>
      <pc:sldChg chg="delSp add mod">
        <pc:chgData name="민주 이" userId="4bec468bcfc325e2" providerId="LiveId" clId="{CA0763BF-296D-457C-AC69-7AD945FA69EB}" dt="2023-11-14T14:15:50.646" v="15092" actId="478"/>
        <pc:sldMkLst>
          <pc:docMk/>
          <pc:sldMk cId="2592294475" sldId="312"/>
        </pc:sldMkLst>
        <pc:spChg chg="del">
          <ac:chgData name="민주 이" userId="4bec468bcfc325e2" providerId="LiveId" clId="{CA0763BF-296D-457C-AC69-7AD945FA69EB}" dt="2023-11-14T14:15:42.579" v="15086" actId="478"/>
          <ac:spMkLst>
            <pc:docMk/>
            <pc:sldMk cId="2592294475" sldId="312"/>
            <ac:spMk id="88" creationId="{93B76BAA-D957-FF55-7D27-24113B5BB92D}"/>
          </ac:spMkLst>
        </pc:spChg>
        <pc:spChg chg="del">
          <ac:chgData name="민주 이" userId="4bec468bcfc325e2" providerId="LiveId" clId="{CA0763BF-296D-457C-AC69-7AD945FA69EB}" dt="2023-11-14T14:15:44.179" v="15088" actId="478"/>
          <ac:spMkLst>
            <pc:docMk/>
            <pc:sldMk cId="2592294475" sldId="312"/>
            <ac:spMk id="89" creationId="{408F07D7-D0B6-1213-4587-4143D86900EF}"/>
          </ac:spMkLst>
        </pc:spChg>
        <pc:spChg chg="del">
          <ac:chgData name="민주 이" userId="4bec468bcfc325e2" providerId="LiveId" clId="{CA0763BF-296D-457C-AC69-7AD945FA69EB}" dt="2023-11-14T14:15:46.771" v="15091" actId="478"/>
          <ac:spMkLst>
            <pc:docMk/>
            <pc:sldMk cId="2592294475" sldId="312"/>
            <ac:spMk id="113" creationId="{A8C6B6DC-3E81-695F-FF67-AFC61850FA04}"/>
          </ac:spMkLst>
        </pc:spChg>
        <pc:spChg chg="del">
          <ac:chgData name="민주 이" userId="4bec468bcfc325e2" providerId="LiveId" clId="{CA0763BF-296D-457C-AC69-7AD945FA69EB}" dt="2023-11-14T14:15:50.646" v="15092" actId="478"/>
          <ac:spMkLst>
            <pc:docMk/>
            <pc:sldMk cId="2592294475" sldId="312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5:43.644" v="15087" actId="478"/>
          <ac:spMkLst>
            <pc:docMk/>
            <pc:sldMk cId="2592294475" sldId="312"/>
            <ac:spMk id="128" creationId="{8C7AA04D-2CBC-7BDF-0DD5-61E6F3DB7F9A}"/>
          </ac:spMkLst>
        </pc:spChg>
        <pc:grpChg chg="del">
          <ac:chgData name="민주 이" userId="4bec468bcfc325e2" providerId="LiveId" clId="{CA0763BF-296D-457C-AC69-7AD945FA69EB}" dt="2023-11-14T14:15:41.065" v="15085" actId="478"/>
          <ac:grpSpMkLst>
            <pc:docMk/>
            <pc:sldMk cId="2592294475" sldId="312"/>
            <ac:grpSpMk id="104" creationId="{3F82D7D7-559B-08F7-E1D5-6334B7DFFB5E}"/>
          </ac:grpSpMkLst>
        </pc:grpChg>
        <pc:grpChg chg="del">
          <ac:chgData name="민주 이" userId="4bec468bcfc325e2" providerId="LiveId" clId="{CA0763BF-296D-457C-AC69-7AD945FA69EB}" dt="2023-11-14T14:15:45.717" v="15090" actId="478"/>
          <ac:grpSpMkLst>
            <pc:docMk/>
            <pc:sldMk cId="2592294475" sldId="312"/>
            <ac:grpSpMk id="112" creationId="{AE0C72D9-EEE2-2250-DD8B-5B301290F731}"/>
          </ac:grpSpMkLst>
        </pc:grpChg>
        <pc:grpChg chg="del">
          <ac:chgData name="민주 이" userId="4bec468bcfc325e2" providerId="LiveId" clId="{CA0763BF-296D-457C-AC69-7AD945FA69EB}" dt="2023-11-14T14:15:50.646" v="15092" actId="478"/>
          <ac:grpSpMkLst>
            <pc:docMk/>
            <pc:sldMk cId="2592294475" sldId="312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5:45.004" v="15089" actId="478"/>
          <ac:grpSpMkLst>
            <pc:docMk/>
            <pc:sldMk cId="2592294475" sldId="312"/>
            <ac:grpSpMk id="127" creationId="{574D637A-E9F8-8BEC-4BF7-B7A23370860E}"/>
          </ac:grpSpMkLst>
        </pc:grpChg>
      </pc:sldChg>
      <pc:sldChg chg="addSp delSp add mod">
        <pc:chgData name="민주 이" userId="4bec468bcfc325e2" providerId="LiveId" clId="{CA0763BF-296D-457C-AC69-7AD945FA69EB}" dt="2023-11-14T14:18:13.798" v="15182" actId="478"/>
        <pc:sldMkLst>
          <pc:docMk/>
          <pc:sldMk cId="1949630487" sldId="313"/>
        </pc:sldMkLst>
        <pc:spChg chg="del">
          <ac:chgData name="민주 이" userId="4bec468bcfc325e2" providerId="LiveId" clId="{CA0763BF-296D-457C-AC69-7AD945FA69EB}" dt="2023-11-14T14:16:44.652" v="15118" actId="478"/>
          <ac:spMkLst>
            <pc:docMk/>
            <pc:sldMk cId="1949630487" sldId="313"/>
            <ac:spMk id="58" creationId="{3E9C8600-ACB0-72C2-C482-5E24409E8F8B}"/>
          </ac:spMkLst>
        </pc:spChg>
        <pc:spChg chg="del">
          <ac:chgData name="민주 이" userId="4bec468bcfc325e2" providerId="LiveId" clId="{CA0763BF-296D-457C-AC69-7AD945FA69EB}" dt="2023-11-14T14:16:59.240" v="15126" actId="478"/>
          <ac:spMkLst>
            <pc:docMk/>
            <pc:sldMk cId="1949630487" sldId="313"/>
            <ac:spMk id="88" creationId="{93B76BAA-D957-FF55-7D27-24113B5BB92D}"/>
          </ac:spMkLst>
        </pc:spChg>
        <pc:spChg chg="del">
          <ac:chgData name="민주 이" userId="4bec468bcfc325e2" providerId="LiveId" clId="{CA0763BF-296D-457C-AC69-7AD945FA69EB}" dt="2023-11-14T14:16:58.147" v="15125" actId="478"/>
          <ac:spMkLst>
            <pc:docMk/>
            <pc:sldMk cId="1949630487" sldId="313"/>
            <ac:spMk id="89" creationId="{408F07D7-D0B6-1213-4587-4143D86900EF}"/>
          </ac:spMkLst>
        </pc:spChg>
        <pc:spChg chg="del">
          <ac:chgData name="민주 이" userId="4bec468bcfc325e2" providerId="LiveId" clId="{CA0763BF-296D-457C-AC69-7AD945FA69EB}" dt="2023-11-14T14:16:47.343" v="15121" actId="478"/>
          <ac:spMkLst>
            <pc:docMk/>
            <pc:sldMk cId="1949630487" sldId="313"/>
            <ac:spMk id="113" creationId="{A8C6B6DC-3E81-695F-FF67-AFC61850FA04}"/>
          </ac:spMkLst>
        </pc:spChg>
        <pc:spChg chg="del">
          <ac:chgData name="민주 이" userId="4bec468bcfc325e2" providerId="LiveId" clId="{CA0763BF-296D-457C-AC69-7AD945FA69EB}" dt="2023-11-14T14:18:13.798" v="15182" actId="478"/>
          <ac:spMkLst>
            <pc:docMk/>
            <pc:sldMk cId="1949630487" sldId="313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6:45.607" v="15119" actId="478"/>
          <ac:spMkLst>
            <pc:docMk/>
            <pc:sldMk cId="1949630487" sldId="313"/>
            <ac:spMk id="120" creationId="{E436F803-A484-BE3D-9586-DAD14762EB48}"/>
          </ac:spMkLst>
        </pc:spChg>
        <pc:grpChg chg="add del">
          <ac:chgData name="민주 이" userId="4bec468bcfc325e2" providerId="LiveId" clId="{CA0763BF-296D-457C-AC69-7AD945FA69EB}" dt="2023-11-14T14:16:57.021" v="15124" actId="478"/>
          <ac:grpSpMkLst>
            <pc:docMk/>
            <pc:sldMk cId="1949630487" sldId="313"/>
            <ac:grpSpMk id="57" creationId="{E9C194E4-50C3-9D18-8BE2-00CA7FC760F2}"/>
          </ac:grpSpMkLst>
        </pc:grpChg>
        <pc:grpChg chg="del">
          <ac:chgData name="민주 이" userId="4bec468bcfc325e2" providerId="LiveId" clId="{CA0763BF-296D-457C-AC69-7AD945FA69EB}" dt="2023-11-14T14:16:44.149" v="15117" actId="478"/>
          <ac:grpSpMkLst>
            <pc:docMk/>
            <pc:sldMk cId="1949630487" sldId="313"/>
            <ac:grpSpMk id="71" creationId="{CF8F493A-BFFB-3E37-8015-17B7542B903B}"/>
          </ac:grpSpMkLst>
        </pc:grpChg>
        <pc:grpChg chg="del">
          <ac:chgData name="민주 이" userId="4bec468bcfc325e2" providerId="LiveId" clId="{CA0763BF-296D-457C-AC69-7AD945FA69EB}" dt="2023-11-14T14:16:55.174" v="15122" actId="478"/>
          <ac:grpSpMkLst>
            <pc:docMk/>
            <pc:sldMk cId="1949630487" sldId="313"/>
            <ac:grpSpMk id="104" creationId="{3F82D7D7-559B-08F7-E1D5-6334B7DFFB5E}"/>
          </ac:grpSpMkLst>
        </pc:grpChg>
        <pc:grpChg chg="del">
          <ac:chgData name="민주 이" userId="4bec468bcfc325e2" providerId="LiveId" clId="{CA0763BF-296D-457C-AC69-7AD945FA69EB}" dt="2023-11-14T14:16:46.797" v="15120" actId="478"/>
          <ac:grpSpMkLst>
            <pc:docMk/>
            <pc:sldMk cId="1949630487" sldId="313"/>
            <ac:grpSpMk id="112" creationId="{AE0C72D9-EEE2-2250-DD8B-5B301290F731}"/>
          </ac:grpSpMkLst>
        </pc:grpChg>
        <pc:grpChg chg="del">
          <ac:chgData name="민주 이" userId="4bec468bcfc325e2" providerId="LiveId" clId="{CA0763BF-296D-457C-AC69-7AD945FA69EB}" dt="2023-11-14T14:18:13.798" v="15182" actId="478"/>
          <ac:grpSpMkLst>
            <pc:docMk/>
            <pc:sldMk cId="1949630487" sldId="313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6:43.220" v="15116" actId="478"/>
          <ac:grpSpMkLst>
            <pc:docMk/>
            <pc:sldMk cId="1949630487" sldId="313"/>
            <ac:grpSpMk id="119" creationId="{F038DDB0-8A45-620D-696E-1510610C1F01}"/>
          </ac:grpSpMkLst>
        </pc:grpChg>
      </pc:sldChg>
      <pc:sldChg chg="addSp delSp modSp add mod">
        <pc:chgData name="민주 이" userId="4bec468bcfc325e2" providerId="LiveId" clId="{CA0763BF-296D-457C-AC69-7AD945FA69EB}" dt="2023-11-14T14:19:37.887" v="15222" actId="1076"/>
        <pc:sldMkLst>
          <pc:docMk/>
          <pc:sldMk cId="1667442106" sldId="314"/>
        </pc:sldMkLst>
        <pc:spChg chg="mod">
          <ac:chgData name="민주 이" userId="4bec468bcfc325e2" providerId="LiveId" clId="{CA0763BF-296D-457C-AC69-7AD945FA69EB}" dt="2023-11-14T14:17:57.716" v="15176"/>
          <ac:spMkLst>
            <pc:docMk/>
            <pc:sldMk cId="1667442106" sldId="314"/>
            <ac:spMk id="16" creationId="{5005811B-7C06-CC36-F7DA-049C5366FECD}"/>
          </ac:spMkLst>
        </pc:spChg>
        <pc:spChg chg="mod">
          <ac:chgData name="민주 이" userId="4bec468bcfc325e2" providerId="LiveId" clId="{CA0763BF-296D-457C-AC69-7AD945FA69EB}" dt="2023-11-14T14:17:57.716" v="15176"/>
          <ac:spMkLst>
            <pc:docMk/>
            <pc:sldMk cId="1667442106" sldId="314"/>
            <ac:spMk id="19" creationId="{8B7509BD-CDB3-6E77-D875-D69A54403987}"/>
          </ac:spMkLst>
        </pc:spChg>
        <pc:spChg chg="add mod">
          <ac:chgData name="민주 이" userId="4bec468bcfc325e2" providerId="LiveId" clId="{CA0763BF-296D-457C-AC69-7AD945FA69EB}" dt="2023-11-14T14:19:32.834" v="15220" actId="164"/>
          <ac:spMkLst>
            <pc:docMk/>
            <pc:sldMk cId="1667442106" sldId="314"/>
            <ac:spMk id="20" creationId="{8FFAB0C1-BE79-54A9-BA88-052CA4C83081}"/>
          </ac:spMkLst>
        </pc:spChg>
        <pc:spChg chg="add mod">
          <ac:chgData name="민주 이" userId="4bec468bcfc325e2" providerId="LiveId" clId="{CA0763BF-296D-457C-AC69-7AD945FA69EB}" dt="2023-11-14T14:19:01.500" v="15189" actId="1076"/>
          <ac:spMkLst>
            <pc:docMk/>
            <pc:sldMk cId="1667442106" sldId="314"/>
            <ac:spMk id="24" creationId="{977872ED-F895-F083-2637-85690DE9043A}"/>
          </ac:spMkLst>
        </pc:spChg>
        <pc:spChg chg="add mod">
          <ac:chgData name="민주 이" userId="4bec468bcfc325e2" providerId="LiveId" clId="{CA0763BF-296D-457C-AC69-7AD945FA69EB}" dt="2023-11-14T14:18:58.492" v="15188" actId="571"/>
          <ac:spMkLst>
            <pc:docMk/>
            <pc:sldMk cId="1667442106" sldId="314"/>
            <ac:spMk id="25" creationId="{76C645FD-3917-7CC8-8E43-6795E5469188}"/>
          </ac:spMkLst>
        </pc:spChg>
        <pc:spChg chg="del">
          <ac:chgData name="민주 이" userId="4bec468bcfc325e2" providerId="LiveId" clId="{CA0763BF-296D-457C-AC69-7AD945FA69EB}" dt="2023-11-14T14:17:09.494" v="15129" actId="478"/>
          <ac:spMkLst>
            <pc:docMk/>
            <pc:sldMk cId="1667442106" sldId="314"/>
            <ac:spMk id="58" creationId="{3E9C8600-ACB0-72C2-C482-5E24409E8F8B}"/>
          </ac:spMkLst>
        </pc:spChg>
        <pc:spChg chg="del">
          <ac:chgData name="민주 이" userId="4bec468bcfc325e2" providerId="LiveId" clId="{CA0763BF-296D-457C-AC69-7AD945FA69EB}" dt="2023-11-14T14:17:13.797" v="15133" actId="478"/>
          <ac:spMkLst>
            <pc:docMk/>
            <pc:sldMk cId="1667442106" sldId="314"/>
            <ac:spMk id="88" creationId="{93B76BAA-D957-FF55-7D27-24113B5BB92D}"/>
          </ac:spMkLst>
        </pc:spChg>
        <pc:spChg chg="del">
          <ac:chgData name="민주 이" userId="4bec468bcfc325e2" providerId="LiveId" clId="{CA0763BF-296D-457C-AC69-7AD945FA69EB}" dt="2023-11-14T14:17:15.223" v="15135" actId="478"/>
          <ac:spMkLst>
            <pc:docMk/>
            <pc:sldMk cId="1667442106" sldId="314"/>
            <ac:spMk id="89" creationId="{408F07D7-D0B6-1213-4587-4143D86900EF}"/>
          </ac:spMkLst>
        </pc:spChg>
        <pc:spChg chg="del">
          <ac:chgData name="민주 이" userId="4bec468bcfc325e2" providerId="LiveId" clId="{CA0763BF-296D-457C-AC69-7AD945FA69EB}" dt="2023-11-14T14:17:17.948" v="15139" actId="478"/>
          <ac:spMkLst>
            <pc:docMk/>
            <pc:sldMk cId="1667442106" sldId="314"/>
            <ac:spMk id="113" creationId="{A8C6B6DC-3E81-695F-FF67-AFC61850FA04}"/>
          </ac:spMkLst>
        </pc:spChg>
        <pc:spChg chg="mod">
          <ac:chgData name="민주 이" userId="4bec468bcfc325e2" providerId="LiveId" clId="{CA0763BF-296D-457C-AC69-7AD945FA69EB}" dt="2023-11-14T14:18:00.396" v="15178" actId="164"/>
          <ac:spMkLst>
            <pc:docMk/>
            <pc:sldMk cId="1667442106" sldId="314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7:08.883" v="15128" actId="478"/>
          <ac:spMkLst>
            <pc:docMk/>
            <pc:sldMk cId="1667442106" sldId="314"/>
            <ac:spMk id="120" creationId="{E436F803-A484-BE3D-9586-DAD14762EB48}"/>
          </ac:spMkLst>
        </pc:spChg>
        <pc:spChg chg="del">
          <ac:chgData name="민주 이" userId="4bec468bcfc325e2" providerId="LiveId" clId="{CA0763BF-296D-457C-AC69-7AD945FA69EB}" dt="2023-11-14T14:17:16.073" v="15136" actId="478"/>
          <ac:spMkLst>
            <pc:docMk/>
            <pc:sldMk cId="1667442106" sldId="314"/>
            <ac:spMk id="128" creationId="{8C7AA04D-2CBC-7BDF-0DD5-61E6F3DB7F9A}"/>
          </ac:spMkLst>
        </pc:spChg>
        <pc:grpChg chg="add mod">
          <ac:chgData name="민주 이" userId="4bec468bcfc325e2" providerId="LiveId" clId="{CA0763BF-296D-457C-AC69-7AD945FA69EB}" dt="2023-11-14T14:19:32.834" v="15220" actId="164"/>
          <ac:grpSpMkLst>
            <pc:docMk/>
            <pc:sldMk cId="1667442106" sldId="314"/>
            <ac:grpSpMk id="14" creationId="{9BCD0684-4FA0-B210-5CA9-B6ED33ED8892}"/>
          </ac:grpSpMkLst>
        </pc:grpChg>
        <pc:grpChg chg="add mod ord">
          <ac:chgData name="민주 이" userId="4bec468bcfc325e2" providerId="LiveId" clId="{CA0763BF-296D-457C-AC69-7AD945FA69EB}" dt="2023-11-14T14:19:37.887" v="15222" actId="1076"/>
          <ac:grpSpMkLst>
            <pc:docMk/>
            <pc:sldMk cId="1667442106" sldId="314"/>
            <ac:grpSpMk id="23" creationId="{514F7C6A-02B3-89EF-650E-B829B9502D8F}"/>
          </ac:grpSpMkLst>
        </pc:grpChg>
        <pc:grpChg chg="add mod">
          <ac:chgData name="민주 이" userId="4bec468bcfc325e2" providerId="LiveId" clId="{CA0763BF-296D-457C-AC69-7AD945FA69EB}" dt="2023-11-14T14:19:35.855" v="15221" actId="1076"/>
          <ac:grpSpMkLst>
            <pc:docMk/>
            <pc:sldMk cId="1667442106" sldId="314"/>
            <ac:grpSpMk id="27" creationId="{13B0F7A3-8F57-7255-BB01-99C4A46E51B8}"/>
          </ac:grpSpMkLst>
        </pc:grpChg>
        <pc:grpChg chg="add del">
          <ac:chgData name="민주 이" userId="4bec468bcfc325e2" providerId="LiveId" clId="{CA0763BF-296D-457C-AC69-7AD945FA69EB}" dt="2023-11-14T14:17:12.183" v="15132" actId="478"/>
          <ac:grpSpMkLst>
            <pc:docMk/>
            <pc:sldMk cId="1667442106" sldId="314"/>
            <ac:grpSpMk id="57" creationId="{E9C194E4-50C3-9D18-8BE2-00CA7FC760F2}"/>
          </ac:grpSpMkLst>
        </pc:grpChg>
        <pc:grpChg chg="del">
          <ac:chgData name="민주 이" userId="4bec468bcfc325e2" providerId="LiveId" clId="{CA0763BF-296D-457C-AC69-7AD945FA69EB}" dt="2023-11-14T14:17:10.241" v="15130" actId="478"/>
          <ac:grpSpMkLst>
            <pc:docMk/>
            <pc:sldMk cId="1667442106" sldId="314"/>
            <ac:grpSpMk id="71" creationId="{CF8F493A-BFFB-3E37-8015-17B7542B903B}"/>
          </ac:grpSpMkLst>
        </pc:grpChg>
        <pc:grpChg chg="del">
          <ac:chgData name="민주 이" userId="4bec468bcfc325e2" providerId="LiveId" clId="{CA0763BF-296D-457C-AC69-7AD945FA69EB}" dt="2023-11-14T14:17:14.558" v="15134" actId="478"/>
          <ac:grpSpMkLst>
            <pc:docMk/>
            <pc:sldMk cId="1667442106" sldId="314"/>
            <ac:grpSpMk id="104" creationId="{3F82D7D7-559B-08F7-E1D5-6334B7DFFB5E}"/>
          </ac:grpSpMkLst>
        </pc:grpChg>
        <pc:grpChg chg="del">
          <ac:chgData name="민주 이" userId="4bec468bcfc325e2" providerId="LiveId" clId="{CA0763BF-296D-457C-AC69-7AD945FA69EB}" dt="2023-11-14T14:17:17.190" v="15138" actId="478"/>
          <ac:grpSpMkLst>
            <pc:docMk/>
            <pc:sldMk cId="1667442106" sldId="314"/>
            <ac:grpSpMk id="112" creationId="{AE0C72D9-EEE2-2250-DD8B-5B301290F731}"/>
          </ac:grpSpMkLst>
        </pc:grpChg>
        <pc:grpChg chg="mod">
          <ac:chgData name="민주 이" userId="4bec468bcfc325e2" providerId="LiveId" clId="{CA0763BF-296D-457C-AC69-7AD945FA69EB}" dt="2023-11-14T14:18:00.396" v="15178" actId="164"/>
          <ac:grpSpMkLst>
            <pc:docMk/>
            <pc:sldMk cId="1667442106" sldId="314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7:08.069" v="15127" actId="478"/>
          <ac:grpSpMkLst>
            <pc:docMk/>
            <pc:sldMk cId="1667442106" sldId="314"/>
            <ac:grpSpMk id="119" creationId="{F038DDB0-8A45-620D-696E-1510610C1F01}"/>
          </ac:grpSpMkLst>
        </pc:grpChg>
        <pc:grpChg chg="del">
          <ac:chgData name="민주 이" userId="4bec468bcfc325e2" providerId="LiveId" clId="{CA0763BF-296D-457C-AC69-7AD945FA69EB}" dt="2023-11-14T14:17:16.491" v="15137" actId="478"/>
          <ac:grpSpMkLst>
            <pc:docMk/>
            <pc:sldMk cId="1667442106" sldId="314"/>
            <ac:grpSpMk id="127" creationId="{574D637A-E9F8-8BEC-4BF7-B7A23370860E}"/>
          </ac:grpSpMkLst>
        </pc:grpChg>
        <pc:picChg chg="add mod">
          <ac:chgData name="민주 이" userId="4bec468bcfc325e2" providerId="LiveId" clId="{CA0763BF-296D-457C-AC69-7AD945FA69EB}" dt="2023-11-14T14:18:00.396" v="15178" actId="164"/>
          <ac:picMkLst>
            <pc:docMk/>
            <pc:sldMk cId="1667442106" sldId="314"/>
            <ac:picMk id="13" creationId="{F0755A51-23D6-F1A2-1448-E2B1A6E983CA}"/>
          </ac:picMkLst>
        </pc:picChg>
        <pc:picChg chg="add mod">
          <ac:chgData name="민주 이" userId="4bec468bcfc325e2" providerId="LiveId" clId="{CA0763BF-296D-457C-AC69-7AD945FA69EB}" dt="2023-11-14T14:19:32.834" v="15220" actId="164"/>
          <ac:picMkLst>
            <pc:docMk/>
            <pc:sldMk cId="1667442106" sldId="314"/>
            <ac:picMk id="26" creationId="{4EB21F79-3D9D-DA5E-1AC1-41D5C5BB71BF}"/>
          </ac:picMkLst>
        </pc:picChg>
      </pc:sldChg>
      <pc:sldChg chg="addSp delSp modSp add mod">
        <pc:chgData name="민주 이" userId="4bec468bcfc325e2" providerId="LiveId" clId="{CA0763BF-296D-457C-AC69-7AD945FA69EB}" dt="2023-11-14T16:27:37.423" v="16995" actId="20577"/>
        <pc:sldMkLst>
          <pc:docMk/>
          <pc:sldMk cId="3873568711" sldId="315"/>
        </pc:sldMkLst>
        <pc:spChg chg="mod">
          <ac:chgData name="민주 이" userId="4bec468bcfc325e2" providerId="LiveId" clId="{CA0763BF-296D-457C-AC69-7AD945FA69EB}" dt="2023-11-14T14:20:24.453" v="15312" actId="20577"/>
          <ac:spMkLst>
            <pc:docMk/>
            <pc:sldMk cId="3873568711" sldId="315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4:19:53.554" v="15264" actId="20577"/>
          <ac:spMkLst>
            <pc:docMk/>
            <pc:sldMk cId="3873568711" sldId="315"/>
            <ac:spMk id="22" creationId="{A02AB8C4-53FB-9462-68E5-00F25A1DB8E8}"/>
          </ac:spMkLst>
        </pc:spChg>
        <pc:spChg chg="del">
          <ac:chgData name="민주 이" userId="4bec468bcfc325e2" providerId="LiveId" clId="{CA0763BF-296D-457C-AC69-7AD945FA69EB}" dt="2023-11-14T14:19:55.081" v="15265" actId="478"/>
          <ac:spMkLst>
            <pc:docMk/>
            <pc:sldMk cId="3873568711" sldId="315"/>
            <ac:spMk id="24" creationId="{977872ED-F895-F083-2637-85690DE9043A}"/>
          </ac:spMkLst>
        </pc:spChg>
        <pc:spChg chg="del">
          <ac:chgData name="민주 이" userId="4bec468bcfc325e2" providerId="LiveId" clId="{CA0763BF-296D-457C-AC69-7AD945FA69EB}" dt="2023-11-14T14:19:55.081" v="15265" actId="478"/>
          <ac:spMkLst>
            <pc:docMk/>
            <pc:sldMk cId="3873568711" sldId="315"/>
            <ac:spMk id="25" creationId="{76C645FD-3917-7CC8-8E43-6795E5469188}"/>
          </ac:spMkLst>
        </pc:spChg>
        <pc:spChg chg="mod">
          <ac:chgData name="민주 이" userId="4bec468bcfc325e2" providerId="LiveId" clId="{CA0763BF-296D-457C-AC69-7AD945FA69EB}" dt="2023-11-14T14:56:44.437" v="16198" actId="165"/>
          <ac:spMkLst>
            <pc:docMk/>
            <pc:sldMk cId="3873568711" sldId="315"/>
            <ac:spMk id="31" creationId="{8DF00F2F-2345-7C1A-5A32-1B6256FE3E47}"/>
          </ac:spMkLst>
        </pc:spChg>
        <pc:spChg chg="mod">
          <ac:chgData name="민주 이" userId="4bec468bcfc325e2" providerId="LiveId" clId="{CA0763BF-296D-457C-AC69-7AD945FA69EB}" dt="2023-11-14T14:56:44.437" v="16198" actId="165"/>
          <ac:spMkLst>
            <pc:docMk/>
            <pc:sldMk cId="3873568711" sldId="315"/>
            <ac:spMk id="32" creationId="{7B763EC0-AD5F-AEA8-794E-2A585644383D}"/>
          </ac:spMkLst>
        </pc:spChg>
        <pc:spChg chg="add mod topLvl">
          <ac:chgData name="민주 이" userId="4bec468bcfc325e2" providerId="LiveId" clId="{CA0763BF-296D-457C-AC69-7AD945FA69EB}" dt="2023-11-14T16:27:37.423" v="16995" actId="20577"/>
          <ac:spMkLst>
            <pc:docMk/>
            <pc:sldMk cId="3873568711" sldId="315"/>
            <ac:spMk id="33" creationId="{F254F568-08EE-42F0-F7CE-E68E0D49BDDD}"/>
          </ac:spMkLst>
        </pc:spChg>
        <pc:spChg chg="del mod">
          <ac:chgData name="민주 이" userId="4bec468bcfc325e2" providerId="LiveId" clId="{CA0763BF-296D-457C-AC69-7AD945FA69EB}" dt="2023-11-14T14:55:57.347" v="16175" actId="478"/>
          <ac:spMkLst>
            <pc:docMk/>
            <pc:sldMk cId="3873568711" sldId="315"/>
            <ac:spMk id="39" creationId="{EFB84C28-EE9D-B0ED-A792-8615E294BB37}"/>
          </ac:spMkLst>
        </pc:spChg>
        <pc:spChg chg="mod">
          <ac:chgData name="민주 이" userId="4bec468bcfc325e2" providerId="LiveId" clId="{CA0763BF-296D-457C-AC69-7AD945FA69EB}" dt="2023-11-14T14:55:53.957" v="16173" actId="571"/>
          <ac:spMkLst>
            <pc:docMk/>
            <pc:sldMk cId="3873568711" sldId="315"/>
            <ac:spMk id="40" creationId="{7FE1E7E1-D3CD-AB41-8FEE-F46F7F59E5AB}"/>
          </ac:spMkLst>
        </pc:spChg>
        <pc:spChg chg="mod">
          <ac:chgData name="민주 이" userId="4bec468bcfc325e2" providerId="LiveId" clId="{CA0763BF-296D-457C-AC69-7AD945FA69EB}" dt="2023-11-14T14:55:53.957" v="16173" actId="571"/>
          <ac:spMkLst>
            <pc:docMk/>
            <pc:sldMk cId="3873568711" sldId="315"/>
            <ac:spMk id="41" creationId="{17AF9493-AD02-F24D-F1BE-7C920C6B3564}"/>
          </ac:spMkLst>
        </pc:spChg>
        <pc:spChg chg="add mod topLvl">
          <ac:chgData name="민주 이" userId="4bec468bcfc325e2" providerId="LiveId" clId="{CA0763BF-296D-457C-AC69-7AD945FA69EB}" dt="2023-11-14T14:56:56.993" v="16204" actId="164"/>
          <ac:spMkLst>
            <pc:docMk/>
            <pc:sldMk cId="3873568711" sldId="315"/>
            <ac:spMk id="44" creationId="{EA40990F-62CE-BF7C-0937-DB4FCB3BEEE3}"/>
          </ac:spMkLst>
        </pc:spChg>
        <pc:spChg chg="del mod topLvl">
          <ac:chgData name="민주 이" userId="4bec468bcfc325e2" providerId="LiveId" clId="{CA0763BF-296D-457C-AC69-7AD945FA69EB}" dt="2023-11-14T15:03:01.989" v="16279" actId="478"/>
          <ac:spMkLst>
            <pc:docMk/>
            <pc:sldMk cId="3873568711" sldId="315"/>
            <ac:spMk id="52" creationId="{DCAEAB47-5060-4A85-E12D-38B51496E9EC}"/>
          </ac:spMkLst>
        </pc:spChg>
        <pc:spChg chg="mod">
          <ac:chgData name="민주 이" userId="4bec468bcfc325e2" providerId="LiveId" clId="{CA0763BF-296D-457C-AC69-7AD945FA69EB}" dt="2023-11-14T15:02:35.952" v="16276" actId="571"/>
          <ac:spMkLst>
            <pc:docMk/>
            <pc:sldMk cId="3873568711" sldId="315"/>
            <ac:spMk id="54" creationId="{3DDD374E-C605-5C4D-0715-483AAD4353DE}"/>
          </ac:spMkLst>
        </pc:spChg>
        <pc:spChg chg="mod">
          <ac:chgData name="민주 이" userId="4bec468bcfc325e2" providerId="LiveId" clId="{CA0763BF-296D-457C-AC69-7AD945FA69EB}" dt="2023-11-14T15:02:35.952" v="16276" actId="571"/>
          <ac:spMkLst>
            <pc:docMk/>
            <pc:sldMk cId="3873568711" sldId="315"/>
            <ac:spMk id="58" creationId="{03295BBF-6FD5-8B4E-9F16-7CAD5E9BE95A}"/>
          </ac:spMkLst>
        </pc:spChg>
        <pc:grpChg chg="del">
          <ac:chgData name="민주 이" userId="4bec468bcfc325e2" providerId="LiveId" clId="{CA0763BF-296D-457C-AC69-7AD945FA69EB}" dt="2023-11-14T14:19:55.081" v="15265" actId="478"/>
          <ac:grpSpMkLst>
            <pc:docMk/>
            <pc:sldMk cId="3873568711" sldId="315"/>
            <ac:grpSpMk id="23" creationId="{514F7C6A-02B3-89EF-650E-B829B9502D8F}"/>
          </ac:grpSpMkLst>
        </pc:grpChg>
        <pc:grpChg chg="del">
          <ac:chgData name="민주 이" userId="4bec468bcfc325e2" providerId="LiveId" clId="{CA0763BF-296D-457C-AC69-7AD945FA69EB}" dt="2023-11-14T14:19:55.081" v="15265" actId="478"/>
          <ac:grpSpMkLst>
            <pc:docMk/>
            <pc:sldMk cId="3873568711" sldId="315"/>
            <ac:grpSpMk id="27" creationId="{13B0F7A3-8F57-7255-BB01-99C4A46E51B8}"/>
          </ac:grpSpMkLst>
        </pc:grpChg>
        <pc:grpChg chg="add mod ord topLvl">
          <ac:chgData name="민주 이" userId="4bec468bcfc325e2" providerId="LiveId" clId="{CA0763BF-296D-457C-AC69-7AD945FA69EB}" dt="2023-11-14T14:56:46.936" v="16199" actId="164"/>
          <ac:grpSpMkLst>
            <pc:docMk/>
            <pc:sldMk cId="3873568711" sldId="315"/>
            <ac:grpSpMk id="30" creationId="{06218DA7-2F84-2CAD-1ACC-152F0E3F87B2}"/>
          </ac:grpSpMkLst>
        </pc:grpChg>
        <pc:grpChg chg="add del mod">
          <ac:chgData name="민주 이" userId="4bec468bcfc325e2" providerId="LiveId" clId="{CA0763BF-296D-457C-AC69-7AD945FA69EB}" dt="2023-11-14T14:56:44.437" v="16198" actId="165"/>
          <ac:grpSpMkLst>
            <pc:docMk/>
            <pc:sldMk cId="3873568711" sldId="315"/>
            <ac:grpSpMk id="34" creationId="{95E6E533-BBB7-4CAE-1A11-4EA2E93104A3}"/>
          </ac:grpSpMkLst>
        </pc:grpChg>
        <pc:grpChg chg="add del mod">
          <ac:chgData name="민주 이" userId="4bec468bcfc325e2" providerId="LiveId" clId="{CA0763BF-296D-457C-AC69-7AD945FA69EB}" dt="2023-11-14T14:56:00.241" v="16178" actId="478"/>
          <ac:grpSpMkLst>
            <pc:docMk/>
            <pc:sldMk cId="3873568711" sldId="315"/>
            <ac:grpSpMk id="36" creationId="{882E8371-BE10-6C07-5305-2CEDF2FD84E1}"/>
          </ac:grpSpMkLst>
        </pc:grpChg>
        <pc:grpChg chg="mod ord topLvl">
          <ac:chgData name="민주 이" userId="4bec468bcfc325e2" providerId="LiveId" clId="{CA0763BF-296D-457C-AC69-7AD945FA69EB}" dt="2023-11-14T14:56:56.993" v="16204" actId="164"/>
          <ac:grpSpMkLst>
            <pc:docMk/>
            <pc:sldMk cId="3873568711" sldId="315"/>
            <ac:grpSpMk id="37" creationId="{FD452CB5-4DD5-A05A-1E92-45301FC711D4}"/>
          </ac:grpSpMkLst>
        </pc:grpChg>
        <pc:grpChg chg="add mod">
          <ac:chgData name="민주 이" userId="4bec468bcfc325e2" providerId="LiveId" clId="{CA0763BF-296D-457C-AC69-7AD945FA69EB}" dt="2023-11-14T14:57:02.919" v="16234" actId="1038"/>
          <ac:grpSpMkLst>
            <pc:docMk/>
            <pc:sldMk cId="3873568711" sldId="315"/>
            <ac:grpSpMk id="45" creationId="{54D07366-8F0D-12E7-E9C1-A5C5304F9BA9}"/>
          </ac:grpSpMkLst>
        </pc:grpChg>
        <pc:grpChg chg="add mod">
          <ac:chgData name="민주 이" userId="4bec468bcfc325e2" providerId="LiveId" clId="{CA0763BF-296D-457C-AC69-7AD945FA69EB}" dt="2023-11-14T14:57:02.919" v="16234" actId="1038"/>
          <ac:grpSpMkLst>
            <pc:docMk/>
            <pc:sldMk cId="3873568711" sldId="315"/>
            <ac:grpSpMk id="47" creationId="{1FA3FC04-9A68-F69C-D012-C1B426A7AE94}"/>
          </ac:grpSpMkLst>
        </pc:grpChg>
        <pc:grpChg chg="add del mod">
          <ac:chgData name="민주 이" userId="4bec468bcfc325e2" providerId="LiveId" clId="{CA0763BF-296D-457C-AC69-7AD945FA69EB}" dt="2023-11-14T15:03:01.989" v="16279" actId="478"/>
          <ac:grpSpMkLst>
            <pc:docMk/>
            <pc:sldMk cId="3873568711" sldId="315"/>
            <ac:grpSpMk id="49" creationId="{8CB03A45-706A-F2C1-266B-D739CD4832A2}"/>
          </ac:grpSpMkLst>
        </pc:grpChg>
        <pc:grpChg chg="mod topLvl">
          <ac:chgData name="민주 이" userId="4bec468bcfc325e2" providerId="LiveId" clId="{CA0763BF-296D-457C-AC69-7AD945FA69EB}" dt="2023-11-14T15:03:27.105" v="16294" actId="164"/>
          <ac:grpSpMkLst>
            <pc:docMk/>
            <pc:sldMk cId="3873568711" sldId="315"/>
            <ac:grpSpMk id="51" creationId="{5259FA39-9BDA-FA98-CF06-551C4ADA0E5E}"/>
          </ac:grpSpMkLst>
        </pc:grpChg>
        <pc:grpChg chg="del">
          <ac:chgData name="민주 이" userId="4bec468bcfc325e2" providerId="LiveId" clId="{CA0763BF-296D-457C-AC69-7AD945FA69EB}" dt="2023-11-14T14:19:55.081" v="15265" actId="478"/>
          <ac:grpSpMkLst>
            <pc:docMk/>
            <pc:sldMk cId="3873568711" sldId="315"/>
            <ac:grpSpMk id="57" creationId="{E9C194E4-50C3-9D18-8BE2-00CA7FC760F2}"/>
          </ac:grpSpMkLst>
        </pc:grpChg>
        <pc:grpChg chg="add mod">
          <ac:chgData name="민주 이" userId="4bec468bcfc325e2" providerId="LiveId" clId="{CA0763BF-296D-457C-AC69-7AD945FA69EB}" dt="2023-11-14T15:03:28.396" v="16295" actId="1076"/>
          <ac:grpSpMkLst>
            <pc:docMk/>
            <pc:sldMk cId="3873568711" sldId="315"/>
            <ac:grpSpMk id="63" creationId="{F2EDFD21-7267-89BD-30DD-4E24F2EE5C96}"/>
          </ac:grpSpMkLst>
        </pc:grpChg>
        <pc:picChg chg="add mod topLvl">
          <ac:chgData name="민주 이" userId="4bec468bcfc325e2" providerId="LiveId" clId="{CA0763BF-296D-457C-AC69-7AD945FA69EB}" dt="2023-11-14T14:56:46.936" v="16199" actId="164"/>
          <ac:picMkLst>
            <pc:docMk/>
            <pc:sldMk cId="3873568711" sldId="315"/>
            <ac:picMk id="29" creationId="{BDF57E6E-7448-B824-EF17-EFE33CE47FF3}"/>
          </ac:picMkLst>
        </pc:picChg>
        <pc:picChg chg="del mod topLvl">
          <ac:chgData name="민주 이" userId="4bec468bcfc325e2" providerId="LiveId" clId="{CA0763BF-296D-457C-AC69-7AD945FA69EB}" dt="2023-11-14T14:56:00.241" v="16178" actId="478"/>
          <ac:picMkLst>
            <pc:docMk/>
            <pc:sldMk cId="3873568711" sldId="315"/>
            <ac:picMk id="38" creationId="{294C31B4-B535-989F-2FEA-225728DED144}"/>
          </ac:picMkLst>
        </pc:picChg>
        <pc:picChg chg="add mod">
          <ac:chgData name="민주 이" userId="4bec468bcfc325e2" providerId="LiveId" clId="{CA0763BF-296D-457C-AC69-7AD945FA69EB}" dt="2023-11-14T14:56:56.993" v="16204" actId="164"/>
          <ac:picMkLst>
            <pc:docMk/>
            <pc:sldMk cId="3873568711" sldId="315"/>
            <ac:picMk id="43" creationId="{D65A3F46-E6D6-299A-DBE4-40FF9D965997}"/>
          </ac:picMkLst>
        </pc:picChg>
        <pc:picChg chg="del mod">
          <ac:chgData name="민주 이" userId="4bec468bcfc325e2" providerId="LiveId" clId="{CA0763BF-296D-457C-AC69-7AD945FA69EB}" dt="2023-11-14T15:02:38.483" v="16278" actId="478"/>
          <ac:picMkLst>
            <pc:docMk/>
            <pc:sldMk cId="3873568711" sldId="315"/>
            <ac:picMk id="53" creationId="{FB183074-F3C5-3ED8-243F-C8F8E5199617}"/>
          </ac:picMkLst>
        </pc:picChg>
        <pc:picChg chg="add del">
          <ac:chgData name="민주 이" userId="4bec468bcfc325e2" providerId="LiveId" clId="{CA0763BF-296D-457C-AC69-7AD945FA69EB}" dt="2023-11-14T15:03:03.525" v="16281" actId="22"/>
          <ac:picMkLst>
            <pc:docMk/>
            <pc:sldMk cId="3873568711" sldId="315"/>
            <ac:picMk id="60" creationId="{815E2851-59FC-B691-A40E-07D7C2A56F5C}"/>
          </ac:picMkLst>
        </pc:picChg>
        <pc:picChg chg="add mod">
          <ac:chgData name="민주 이" userId="4bec468bcfc325e2" providerId="LiveId" clId="{CA0763BF-296D-457C-AC69-7AD945FA69EB}" dt="2023-11-14T15:04:17.651" v="16296"/>
          <ac:picMkLst>
            <pc:docMk/>
            <pc:sldMk cId="3873568711" sldId="315"/>
            <ac:picMk id="62" creationId="{875FF085-3F6E-0E06-3668-3027F486B590}"/>
          </ac:picMkLst>
        </pc:picChg>
      </pc:sldChg>
      <pc:sldChg chg="addSp delSp modSp add mod">
        <pc:chgData name="민주 이" userId="4bec468bcfc325e2" providerId="LiveId" clId="{CA0763BF-296D-457C-AC69-7AD945FA69EB}" dt="2023-11-14T14:40:19.344" v="16008" actId="12789"/>
        <pc:sldMkLst>
          <pc:docMk/>
          <pc:sldMk cId="3390332549" sldId="316"/>
        </pc:sldMkLst>
        <pc:spChg chg="mod topLvl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0" creationId="{FFC528DD-E905-C4A9-9E95-49E9F7D81172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2" creationId="{36B1CFCC-8421-D649-10EC-47AFD3E18BC9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3" creationId="{7ED44490-7493-25D8-28AF-E84C6B25FC74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6" creationId="{F70996E6-C6BC-9769-83FA-52DC415A0894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8" creationId="{BA7BEDE4-354C-AA29-3453-B912AA0F00C0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9" creationId="{4FC04773-B36A-B544-35DC-7FB70D9EF1CC}"/>
          </ac:spMkLst>
        </pc:spChg>
        <pc:spChg chg="mod">
          <ac:chgData name="민주 이" userId="4bec468bcfc325e2" providerId="LiveId" clId="{CA0763BF-296D-457C-AC69-7AD945FA69EB}" dt="2023-11-14T14:22:16.956" v="15395" actId="20577"/>
          <ac:spMkLst>
            <pc:docMk/>
            <pc:sldMk cId="3390332549" sldId="316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4:21:57.108" v="15365" actId="20577"/>
          <ac:spMkLst>
            <pc:docMk/>
            <pc:sldMk cId="3390332549" sldId="316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25" creationId="{2829F60C-F792-E702-1158-21AD320C96A9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27" creationId="{B3AA5F22-EC40-52A6-524C-0A9CBB8549C4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28" creationId="{0AB6A1D0-8C84-99CD-D1FB-69FE6B0625D9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31" creationId="{ABF2E335-3427-C852-0B3E-2CEF12449E52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32" creationId="{F4852683-4FD4-3153-7FF0-3CA26A1625C8}"/>
          </ac:spMkLst>
        </pc:spChg>
        <pc:spChg chg="add mod">
          <ac:chgData name="민주 이" userId="4bec468bcfc325e2" providerId="LiveId" clId="{CA0763BF-296D-457C-AC69-7AD945FA69EB}" dt="2023-11-14T14:26:59.929" v="15529"/>
          <ac:spMkLst>
            <pc:docMk/>
            <pc:sldMk cId="3390332549" sldId="316"/>
            <ac:spMk id="37" creationId="{1C6CEAF2-F7A1-3003-3A5A-6B49B0038004}"/>
          </ac:spMkLst>
        </pc:spChg>
        <pc:spChg chg="mod">
          <ac:chgData name="민주 이" userId="4bec468bcfc325e2" providerId="LiveId" clId="{CA0763BF-296D-457C-AC69-7AD945FA69EB}" dt="2023-11-14T14:27:03.282" v="15531"/>
          <ac:spMkLst>
            <pc:docMk/>
            <pc:sldMk cId="3390332549" sldId="316"/>
            <ac:spMk id="39" creationId="{E89E5AA4-CF0B-F2C2-374B-E4ED56F13970}"/>
          </ac:spMkLst>
        </pc:spChg>
        <pc:spChg chg="mod">
          <ac:chgData name="민주 이" userId="4bec468bcfc325e2" providerId="LiveId" clId="{CA0763BF-296D-457C-AC69-7AD945FA69EB}" dt="2023-11-14T14:27:03.282" v="15531"/>
          <ac:spMkLst>
            <pc:docMk/>
            <pc:sldMk cId="3390332549" sldId="316"/>
            <ac:spMk id="40" creationId="{161A7625-08A4-922C-8BC0-28F6ECCEBDCE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51" creationId="{FC3FACBD-2FD1-47F1-8565-AB596C281351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53" creationId="{4A305B0B-5367-28E9-03FA-13587FA44839}"/>
          </ac:spMkLst>
        </pc:spChg>
        <pc:spChg chg="del mod">
          <ac:chgData name="민주 이" userId="4bec468bcfc325e2" providerId="LiveId" clId="{CA0763BF-296D-457C-AC69-7AD945FA69EB}" dt="2023-11-14T14:37:47.624" v="15873" actId="21"/>
          <ac:spMkLst>
            <pc:docMk/>
            <pc:sldMk cId="3390332549" sldId="316"/>
            <ac:spMk id="54" creationId="{AF5142AF-9689-73DA-8611-1E06AEC8764A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2" creationId="{39987968-F106-6BC0-7E71-F4D0A0D8A3DB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4" creationId="{8BC498BF-FEEA-24EE-19E3-CD5DACABA011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5" creationId="{FAC0A1FF-AFDE-9A6B-2897-E4AF72B8473C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7" creationId="{5B5CB7DA-FF35-DC4B-1C59-FD5F50A81629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9" creationId="{63763CA0-F01E-788A-5C75-9F012C0015D7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70" creationId="{AD58D691-196A-362A-E1B9-153360E2C718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72" creationId="{0E8E5CE6-75CD-145D-9605-B759761D602C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73" creationId="{D5322C28-7210-A00C-90FD-36E4594DAE62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74" creationId="{DE57590B-0ACC-988A-9069-2BB7B7271A37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2" creationId="{44CD68E5-9722-BA71-3F90-8734CC62D54D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3" creationId="{5A71E563-5041-1521-617F-DD621B705346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6" creationId="{A5A157BC-CD64-BDA5-66D5-A39F3137D545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8" creationId="{891202AA-439C-6A5B-AA98-D9DAC87F35D4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9" creationId="{A8DC8A0B-F8FB-66BF-3944-5C94ADABE68F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91" creationId="{B6F177E0-EA9D-83A1-2DB2-878ED8A12184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92" creationId="{B13E857F-C1D4-8CDF-B6A2-DAC92BE2CC2B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93" creationId="{EB157301-51D7-B763-BE1F-5D18D2D0B706}"/>
          </ac:spMkLst>
        </pc:spChg>
        <pc:grpChg chg="add del mod">
          <ac:chgData name="민주 이" userId="4bec468bcfc325e2" providerId="LiveId" clId="{CA0763BF-296D-457C-AC69-7AD945FA69EB}" dt="2023-11-14T14:25:48.375" v="15485" actId="165"/>
          <ac:grpSpMkLst>
            <pc:docMk/>
            <pc:sldMk cId="3390332549" sldId="316"/>
            <ac:grpSpMk id="8" creationId="{71DC9FAC-4299-27BC-9538-963EA582842B}"/>
          </ac:grpSpMkLst>
        </pc:grpChg>
        <pc:grpChg chg="mod topLvl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9" creationId="{859E8231-B560-6356-2C00-3078113A250B}"/>
          </ac:grpSpMkLst>
        </pc:grpChg>
        <pc:grpChg chg="add mod topLvl">
          <ac:chgData name="민주 이" userId="4bec468bcfc325e2" providerId="LiveId" clId="{CA0763BF-296D-457C-AC69-7AD945FA69EB}" dt="2023-11-14T14:38:20.593" v="15887" actId="164"/>
          <ac:grpSpMkLst>
            <pc:docMk/>
            <pc:sldMk cId="3390332549" sldId="316"/>
            <ac:grpSpMk id="14" creationId="{62CA76B9-9D38-D0CA-A5F8-DE1B302722CD}"/>
          </ac:grpSpMkLst>
        </pc:grpChg>
        <pc:grpChg chg="mod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15" creationId="{3C0EE5CF-695F-30F0-16BA-337F90D502BE}"/>
          </ac:grpSpMkLst>
        </pc:grpChg>
        <pc:grpChg chg="add mod topLvl">
          <ac:chgData name="민주 이" userId="4bec468bcfc325e2" providerId="LiveId" clId="{CA0763BF-296D-457C-AC69-7AD945FA69EB}" dt="2023-11-14T14:38:20.593" v="15887" actId="164"/>
          <ac:grpSpMkLst>
            <pc:docMk/>
            <pc:sldMk cId="3390332549" sldId="316"/>
            <ac:grpSpMk id="23" creationId="{EC1230F8-5CE7-2E05-A735-589FEC6BD43E}"/>
          </ac:grpSpMkLst>
        </pc:grpChg>
        <pc:grpChg chg="mod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24" creationId="{68DBE44A-02EC-02F6-A109-9F866DD189F8}"/>
          </ac:grpSpMkLst>
        </pc:grpChg>
        <pc:grpChg chg="add mod ord topLvl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30" creationId="{607DAD19-ED2C-8ACE-7ECE-D50AC47973CA}"/>
          </ac:grpSpMkLst>
        </pc:grpChg>
        <pc:grpChg chg="add mod topLvl">
          <ac:chgData name="민주 이" userId="4bec468bcfc325e2" providerId="LiveId" clId="{CA0763BF-296D-457C-AC69-7AD945FA69EB}" dt="2023-11-14T14:38:20.593" v="15887" actId="164"/>
          <ac:grpSpMkLst>
            <pc:docMk/>
            <pc:sldMk cId="3390332549" sldId="316"/>
            <ac:grpSpMk id="33" creationId="{FB13BA03-F29B-AD3B-7588-8BA3443A9873}"/>
          </ac:grpSpMkLst>
        </pc:grpChg>
        <pc:grpChg chg="add del mod">
          <ac:chgData name="민주 이" userId="4bec468bcfc325e2" providerId="LiveId" clId="{CA0763BF-296D-457C-AC69-7AD945FA69EB}" dt="2023-11-14T14:27:01.998" v="15530" actId="165"/>
          <ac:grpSpMkLst>
            <pc:docMk/>
            <pc:sldMk cId="3390332549" sldId="316"/>
            <ac:grpSpMk id="34" creationId="{23BFF189-29C1-9161-D444-2B0963D097A1}"/>
          </ac:grpSpMkLst>
        </pc:grpChg>
        <pc:grpChg chg="add del mod">
          <ac:chgData name="민주 이" userId="4bec468bcfc325e2" providerId="LiveId" clId="{CA0763BF-296D-457C-AC69-7AD945FA69EB}" dt="2023-11-14T14:29:39.981" v="15587" actId="478"/>
          <ac:grpSpMkLst>
            <pc:docMk/>
            <pc:sldMk cId="3390332549" sldId="316"/>
            <ac:grpSpMk id="38" creationId="{772C81FD-F46B-7EA2-D077-DD6948BD7CA6}"/>
          </ac:grpSpMkLst>
        </pc:grpChg>
        <pc:grpChg chg="add mod topLvl">
          <ac:chgData name="민주 이" userId="4bec468bcfc325e2" providerId="LiveId" clId="{CA0763BF-296D-457C-AC69-7AD945FA69EB}" dt="2023-11-14T14:38:20.593" v="15887" actId="164"/>
          <ac:grpSpMkLst>
            <pc:docMk/>
            <pc:sldMk cId="3390332549" sldId="316"/>
            <ac:grpSpMk id="41" creationId="{2FC99170-169B-2DB8-1B81-EDA2539DE3AE}"/>
          </ac:grpSpMkLst>
        </pc:grpChg>
        <pc:grpChg chg="add del mod topLvl">
          <ac:chgData name="민주 이" userId="4bec468bcfc325e2" providerId="LiveId" clId="{CA0763BF-296D-457C-AC69-7AD945FA69EB}" dt="2023-11-14T14:37:51.115" v="15875" actId="21"/>
          <ac:grpSpMkLst>
            <pc:docMk/>
            <pc:sldMk cId="3390332549" sldId="316"/>
            <ac:grpSpMk id="49" creationId="{C271CB46-A6DD-2984-FBDD-D75088584A4D}"/>
          </ac:grpSpMkLst>
        </pc:grpChg>
        <pc:grpChg chg="del mod">
          <ac:chgData name="민주 이" userId="4bec468bcfc325e2" providerId="LiveId" clId="{CA0763BF-296D-457C-AC69-7AD945FA69EB}" dt="2023-11-14T14:37:47.624" v="15873" actId="21"/>
          <ac:grpSpMkLst>
            <pc:docMk/>
            <pc:sldMk cId="3390332549" sldId="316"/>
            <ac:grpSpMk id="50" creationId="{64FBFD8B-24BB-D50A-C414-207726430B7D}"/>
          </ac:grpSpMkLst>
        </pc:grpChg>
        <pc:grpChg chg="add del mod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55" creationId="{A71C615E-FB87-2B6A-1B9E-2B28948DD5F2}"/>
          </ac:grpSpMkLst>
        </pc:grpChg>
        <pc:grpChg chg="add del mod">
          <ac:chgData name="민주 이" userId="4bec468bcfc325e2" providerId="LiveId" clId="{CA0763BF-296D-457C-AC69-7AD945FA69EB}" dt="2023-11-14T14:36:44.108" v="15832" actId="478"/>
          <ac:grpSpMkLst>
            <pc:docMk/>
            <pc:sldMk cId="3390332549" sldId="316"/>
            <ac:grpSpMk id="56" creationId="{02B64210-3A42-D42A-36DA-CACBF3DEDF09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58" creationId="{77140DD5-7D89-D510-F15D-9DD9E6D436D3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59" creationId="{FC2BB1E0-BE75-A1D8-F239-2E9B8C217358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60" creationId="{5EDE4CBA-10E4-1CD0-C591-2979A6F5A882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61" creationId="{F3FB9BE6-D769-AEBD-E491-DE76B95FE11B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66" creationId="{B3ED8646-2D96-D1C3-B897-35DE18C8548D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71" creationId="{AAB385FF-F1BF-39D9-535C-4C8ACF0E5CE3}"/>
          </ac:grpSpMkLst>
        </pc:grpChg>
        <pc:grpChg chg="add mod">
          <ac:chgData name="민주 이" userId="4bec468bcfc325e2" providerId="LiveId" clId="{CA0763BF-296D-457C-AC69-7AD945FA69EB}" dt="2023-11-14T14:40:19.344" v="16008" actId="12789"/>
          <ac:grpSpMkLst>
            <pc:docMk/>
            <pc:sldMk cId="3390332549" sldId="316"/>
            <ac:grpSpMk id="76" creationId="{C2CB53E7-F162-332F-EB3D-D141A46927FB}"/>
          </ac:grpSpMkLst>
        </pc:grpChg>
        <pc:grpChg chg="add mod">
          <ac:chgData name="민주 이" userId="4bec468bcfc325e2" providerId="LiveId" clId="{CA0763BF-296D-457C-AC69-7AD945FA69EB}" dt="2023-11-14T14:40:19.344" v="16008" actId="12789"/>
          <ac:grpSpMkLst>
            <pc:docMk/>
            <pc:sldMk cId="3390332549" sldId="316"/>
            <ac:grpSpMk id="77" creationId="{98239A64-2ABA-3800-822A-03AA86ABFFDB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79" creationId="{3D472FD5-FBBE-8C21-97D6-CCBAD902876D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80" creationId="{64D1586B-A62C-2F53-FF41-8B470984F7E4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81" creationId="{293E6E2E-243A-39EE-0CB5-D9D04AAC5E61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85" creationId="{4701813A-1691-50F9-1BF5-5A0ACFCDAD4B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90" creationId="{AC4D3EA2-D185-C3B7-3B42-57F5CE58757B}"/>
          </ac:grpSpMkLst>
        </pc:grpChg>
        <pc:picChg chg="mod topLvl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11" creationId="{B259242F-CE68-C21B-8BC1-33939FB96E0A}"/>
          </ac:picMkLst>
        </pc:picChg>
        <pc:picChg chg="mod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17" creationId="{D6BFC3F2-DC3F-DFD8-7DED-6E62CB3F3F37}"/>
          </ac:picMkLst>
        </pc:picChg>
        <pc:picChg chg="add mod topLvl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20" creationId="{33CE82D6-CE31-058E-8ED4-3FDB60AF35FA}"/>
          </ac:picMkLst>
        </pc:picChg>
        <pc:picChg chg="mod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26" creationId="{5B2D22C5-17D6-D6D5-6288-A25401E3A54D}"/>
          </ac:picMkLst>
        </pc:picChg>
        <pc:picChg chg="mod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52" creationId="{41212796-5C3B-540C-6DE1-206C20DDBAD9}"/>
          </ac:picMkLst>
        </pc:picChg>
        <pc:picChg chg="mod">
          <ac:chgData name="민주 이" userId="4bec468bcfc325e2" providerId="LiveId" clId="{CA0763BF-296D-457C-AC69-7AD945FA69EB}" dt="2023-11-14T14:35:05.561" v="15814"/>
          <ac:picMkLst>
            <pc:docMk/>
            <pc:sldMk cId="3390332549" sldId="316"/>
            <ac:picMk id="63" creationId="{4F8DB584-00D0-1EDF-729F-108E301822E9}"/>
          </ac:picMkLst>
        </pc:picChg>
        <pc:picChg chg="mod">
          <ac:chgData name="민주 이" userId="4bec468bcfc325e2" providerId="LiveId" clId="{CA0763BF-296D-457C-AC69-7AD945FA69EB}" dt="2023-11-14T14:35:05.561" v="15814"/>
          <ac:picMkLst>
            <pc:docMk/>
            <pc:sldMk cId="3390332549" sldId="316"/>
            <ac:picMk id="68" creationId="{172232A5-99D9-037D-CF29-3DBE65817A12}"/>
          </ac:picMkLst>
        </pc:picChg>
        <pc:picChg chg="mod">
          <ac:chgData name="민주 이" userId="4bec468bcfc325e2" providerId="LiveId" clId="{CA0763BF-296D-457C-AC69-7AD945FA69EB}" dt="2023-11-14T14:38:59.368" v="15908"/>
          <ac:picMkLst>
            <pc:docMk/>
            <pc:sldMk cId="3390332549" sldId="316"/>
            <ac:picMk id="84" creationId="{22709691-6734-72D7-E6E4-2AF91391967F}"/>
          </ac:picMkLst>
        </pc:picChg>
        <pc:picChg chg="mod">
          <ac:chgData name="민주 이" userId="4bec468bcfc325e2" providerId="LiveId" clId="{CA0763BF-296D-457C-AC69-7AD945FA69EB}" dt="2023-11-14T14:38:59.368" v="15908"/>
          <ac:picMkLst>
            <pc:docMk/>
            <pc:sldMk cId="3390332549" sldId="316"/>
            <ac:picMk id="87" creationId="{AAB35B97-FD08-6BF5-FF93-2B71607B63C1}"/>
          </ac:picMkLst>
        </pc:picChg>
        <pc:cxnChg chg="add mod ord topLvl">
          <ac:chgData name="민주 이" userId="4bec468bcfc325e2" providerId="LiveId" clId="{CA0763BF-296D-457C-AC69-7AD945FA69EB}" dt="2023-11-14T14:38:20.593" v="15887" actId="164"/>
          <ac:cxnSpMkLst>
            <pc:docMk/>
            <pc:sldMk cId="3390332549" sldId="316"/>
            <ac:cxnSpMk id="29" creationId="{6F1920BA-7D64-E31C-FAFE-219E971B3C3A}"/>
          </ac:cxnSpMkLst>
        </pc:cxnChg>
        <pc:cxnChg chg="add del mod">
          <ac:chgData name="민주 이" userId="4bec468bcfc325e2" providerId="LiveId" clId="{CA0763BF-296D-457C-AC69-7AD945FA69EB}" dt="2023-11-14T14:26:53.449" v="15525"/>
          <ac:cxnSpMkLst>
            <pc:docMk/>
            <pc:sldMk cId="3390332549" sldId="316"/>
            <ac:cxnSpMk id="36" creationId="{234EA1F6-7330-B50C-BE01-025F4CB912A8}"/>
          </ac:cxnSpMkLst>
        </pc:cxnChg>
        <pc:cxnChg chg="add del mod">
          <ac:chgData name="민주 이" userId="4bec468bcfc325e2" providerId="LiveId" clId="{CA0763BF-296D-457C-AC69-7AD945FA69EB}" dt="2023-11-14T14:29:08.938" v="15542" actId="478"/>
          <ac:cxnSpMkLst>
            <pc:docMk/>
            <pc:sldMk cId="3390332549" sldId="316"/>
            <ac:cxnSpMk id="42" creationId="{3613B1E2-C6A7-8122-953E-14B3797C1B5A}"/>
          </ac:cxnSpMkLst>
        </pc:cxnChg>
        <pc:cxnChg chg="mod">
          <ac:chgData name="민주 이" userId="4bec468bcfc325e2" providerId="LiveId" clId="{CA0763BF-296D-457C-AC69-7AD945FA69EB}" dt="2023-11-14T14:35:05.561" v="15814"/>
          <ac:cxnSpMkLst>
            <pc:docMk/>
            <pc:sldMk cId="3390332549" sldId="316"/>
            <ac:cxnSpMk id="57" creationId="{6DA38C77-ECBD-1131-81E4-776BCEF98619}"/>
          </ac:cxnSpMkLst>
        </pc:cxnChg>
        <pc:cxnChg chg="mod">
          <ac:chgData name="민주 이" userId="4bec468bcfc325e2" providerId="LiveId" clId="{CA0763BF-296D-457C-AC69-7AD945FA69EB}" dt="2023-11-14T14:38:59.368" v="15908"/>
          <ac:cxnSpMkLst>
            <pc:docMk/>
            <pc:sldMk cId="3390332549" sldId="316"/>
            <ac:cxnSpMk id="78" creationId="{ABC288CF-C95C-1F00-89A6-53A3B12FC571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4:40:37.238" v="16016" actId="1036"/>
        <pc:sldMkLst>
          <pc:docMk/>
          <pc:sldMk cId="317369928" sldId="317"/>
        </pc:sldMkLst>
        <pc:spChg chg="del mod topLvl">
          <ac:chgData name="민주 이" userId="4bec468bcfc325e2" providerId="LiveId" clId="{CA0763BF-296D-457C-AC69-7AD945FA69EB}" dt="2023-11-14T14:31:23.313" v="15653" actId="478"/>
          <ac:spMkLst>
            <pc:docMk/>
            <pc:sldMk cId="317369928" sldId="317"/>
            <ac:spMk id="10" creationId="{FFC528DD-E905-C4A9-9E95-49E9F7D81172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2" creationId="{36B1CFCC-8421-D649-10EC-47AFD3E18BC9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3" creationId="{7ED44490-7493-25D8-28AF-E84C6B25FC74}"/>
          </ac:spMkLst>
        </pc:spChg>
        <pc:spChg chg="del mod">
          <ac:chgData name="민주 이" userId="4bec468bcfc325e2" providerId="LiveId" clId="{CA0763BF-296D-457C-AC69-7AD945FA69EB}" dt="2023-11-14T14:31:24.976" v="15655" actId="478"/>
          <ac:spMkLst>
            <pc:docMk/>
            <pc:sldMk cId="317369928" sldId="317"/>
            <ac:spMk id="16" creationId="{F70996E6-C6BC-9769-83FA-52DC415A0894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18" creationId="{BA7BEDE4-354C-AA29-3453-B912AA0F00C0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19" creationId="{4FC04773-B36A-B544-35DC-7FB70D9EF1CC}"/>
          </ac:spMkLst>
        </pc:spChg>
        <pc:spChg chg="del mod topLvl">
          <ac:chgData name="민주 이" userId="4bec468bcfc325e2" providerId="LiveId" clId="{CA0763BF-296D-457C-AC69-7AD945FA69EB}" dt="2023-11-14T14:32:47.292" v="15772" actId="478"/>
          <ac:spMkLst>
            <pc:docMk/>
            <pc:sldMk cId="317369928" sldId="317"/>
            <ac:spMk id="25" creationId="{2829F60C-F792-E702-1158-21AD320C96A9}"/>
          </ac:spMkLst>
        </pc:spChg>
        <pc:spChg chg="mod">
          <ac:chgData name="민주 이" userId="4bec468bcfc325e2" providerId="LiveId" clId="{CA0763BF-296D-457C-AC69-7AD945FA69EB}" dt="2023-11-14T14:31:32.433" v="15660" actId="165"/>
          <ac:spMkLst>
            <pc:docMk/>
            <pc:sldMk cId="317369928" sldId="317"/>
            <ac:spMk id="27" creationId="{B3AA5F22-EC40-52A6-524C-0A9CBB8549C4}"/>
          </ac:spMkLst>
        </pc:spChg>
        <pc:spChg chg="mod">
          <ac:chgData name="민주 이" userId="4bec468bcfc325e2" providerId="LiveId" clId="{CA0763BF-296D-457C-AC69-7AD945FA69EB}" dt="2023-11-14T14:31:32.433" v="15660" actId="165"/>
          <ac:spMkLst>
            <pc:docMk/>
            <pc:sldMk cId="317369928" sldId="317"/>
            <ac:spMk id="28" creationId="{0AB6A1D0-8C84-99CD-D1FB-69FE6B0625D9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31" creationId="{ABF2E335-3427-C852-0B3E-2CEF12449E52}"/>
          </ac:spMkLst>
        </pc:spChg>
        <pc:spChg chg="del">
          <ac:chgData name="민주 이" userId="4bec468bcfc325e2" providerId="LiveId" clId="{CA0763BF-296D-457C-AC69-7AD945FA69EB}" dt="2023-11-14T14:30:03.105" v="15606" actId="478"/>
          <ac:spMkLst>
            <pc:docMk/>
            <pc:sldMk cId="317369928" sldId="317"/>
            <ac:spMk id="32" creationId="{F4852683-4FD4-3153-7FF0-3CA26A1625C8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42" creationId="{3C89291D-054C-2675-3B40-7EBF60B0851B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44" creationId="{7AC61C48-A15D-9451-41E4-27EC22296A52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45" creationId="{1CDC83E8-51EE-0419-BC7E-AEB5BC6F1114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47" creationId="{6B4D21C4-E8B7-7A34-DE39-91DA7DA6D700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51" creationId="{FC3FACBD-2FD1-47F1-8565-AB596C281351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53" creationId="{4A305B0B-5367-28E9-03FA-13587FA44839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54" creationId="{AF5142AF-9689-73DA-8611-1E06AEC8764A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56" creationId="{E62C9563-61CB-01E8-0045-F08DCCA192ED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57" creationId="{9853AFF3-3292-57C5-1BFF-A0F12587CCBA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0" creationId="{E9001425-8FE2-92F2-FB5F-99AF809798B7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1" creationId="{E0069E9A-56D0-5B5C-E2CA-CBB79C407E1F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3" creationId="{12E82BE0-CFCA-2939-7B82-908BC7B81D39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5" creationId="{2372EE0E-3EA8-9477-4DD6-5B02C084F4ED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6" creationId="{627678EA-8C47-2778-0D59-32387073B644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8" creationId="{EE1F340F-E781-BDD4-9785-2F004B748500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70" creationId="{605B46CF-2D55-43C1-D088-771C6AFC4687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71" creationId="{36DAA520-9045-85BA-ABB5-77D3602B832E}"/>
          </ac:spMkLst>
        </pc:spChg>
        <pc:spChg chg="add mod topLvl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72" creationId="{B0C2A92D-57DE-BA73-1705-E11010449B13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76" creationId="{54916352-E2CB-984F-2C07-B2A4F1954B3C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78" creationId="{8B7C5B13-A94D-AA98-7D5F-892263AC95B0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79" creationId="{950AEDAB-BD7E-89C4-3DDC-D2A5105DFA42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88" creationId="{4A050DB5-548F-B7E3-6314-B7EB50C81E3F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0" creationId="{A1FBF433-6B9B-06DF-CD7C-80A82557708F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1" creationId="{DD8DBB70-D760-C08E-FC78-357511177F2E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3" creationId="{785D0212-AEE7-8A07-433D-1EA6A78D4E1C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5" creationId="{4D395296-FBE7-D133-698F-7DE206DCD76B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6" creationId="{E8A9F9F7-A553-C4D9-3F98-76C46C54A65A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9" creationId="{00775795-4E4A-DBE3-C8A6-5133B013DDEF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0" creationId="{B8C589DE-2957-42DD-6692-DC193E01A021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2" creationId="{F03EDBBE-6608-3D47-524E-DA70B27F7068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4" creationId="{71CC2611-2C84-6FD0-05DE-46BFF1D5DCB5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5" creationId="{05114EA2-9C51-4729-D32D-8F30B0EB6969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7" creationId="{45B3E776-4E82-DCA7-BED2-FCCA73CD00D5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9" creationId="{F98C4D65-9912-394D-75C1-D2C81DC7F367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10" creationId="{2AD2D90D-59CC-3389-E463-E4403E1170E1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13" creationId="{CB887BE9-0DB5-BC19-265A-64CAD531B153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15" creationId="{A357C052-8124-1ED8-8517-9B837BBBB1BE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16" creationId="{450AA2E4-11E2-F9A1-D7C2-BC681B97881E}"/>
          </ac:spMkLst>
        </pc:spChg>
        <pc:spChg chg="mod">
          <ac:chgData name="민주 이" userId="4bec468bcfc325e2" providerId="LiveId" clId="{CA0763BF-296D-457C-AC69-7AD945FA69EB}" dt="2023-11-14T14:37:52.200" v="15876"/>
          <ac:spMkLst>
            <pc:docMk/>
            <pc:sldMk cId="317369928" sldId="317"/>
            <ac:spMk id="120" creationId="{33AEFAD8-A494-03E5-CBE8-BDA0F313157B}"/>
          </ac:spMkLst>
        </pc:spChg>
        <pc:spChg chg="mod">
          <ac:chgData name="민주 이" userId="4bec468bcfc325e2" providerId="LiveId" clId="{CA0763BF-296D-457C-AC69-7AD945FA69EB}" dt="2023-11-14T14:37:52.200" v="15876"/>
          <ac:spMkLst>
            <pc:docMk/>
            <pc:sldMk cId="317369928" sldId="317"/>
            <ac:spMk id="121" creationId="{DAB6A8AE-D3E1-E93C-40F4-56119E280453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1" creationId="{365D805C-7DB5-645D-40A2-B6F24137067E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3" creationId="{A3CBE9BF-1521-74A9-3B27-C5BA25BC2393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4" creationId="{CF6441FE-53EF-397D-B05E-323A8B20E638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7" creationId="{88F5025D-7C65-B6E8-A3A9-6811ABA84F6D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8" creationId="{5D80EC49-F0D7-091F-A90E-3021BA5F072A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0" creationId="{1F11CB3C-8365-33CA-6F6D-7AD2E97EB419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2" creationId="{B0DDFD10-A950-89D0-F30B-15952BB35595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3" creationId="{61A68338-4D0D-676D-BE5F-59A83553DA48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5" creationId="{5E47C9D2-1A24-385C-6C84-253ADCCB8EBD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7" creationId="{E6B583FB-08D5-718E-79AD-21B92E25C2DC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8" creationId="{D6570C27-D9DB-2040-B863-41B7E6CD8312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55" creationId="{E6F44CF4-BB53-8B9F-6613-A3873260A898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56" creationId="{F56CFC5D-842A-4068-3A45-7678EF9608DB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57" creationId="{3F4412F1-AF45-563E-C091-A354D12D8F8D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59" creationId="{F20E8D78-F5DA-2BA2-5EFD-254E1B060135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1" creationId="{BB2B024B-6915-0F71-C22B-9DC5DF1068B5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2" creationId="{EE182607-0770-4CA1-04FD-74E3012DFF52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4" creationId="{62370A39-E138-D29A-1D5A-9B41F4C79240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6" creationId="{88FB3FBD-5B9E-E165-54B5-0AB27C30CD92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7" creationId="{17DCFB8D-9C50-1250-2FC2-7F1F9551C348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9" creationId="{1A0033B2-BA16-E252-1608-40CC92CDEF89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71" creationId="{DBE3B548-1404-D3E9-9E11-70DB36484B04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72" creationId="{B3336D5D-0071-D95C-CB99-710039488C94}"/>
          </ac:spMkLst>
        </pc:spChg>
        <pc:grpChg chg="add del mod">
          <ac:chgData name="민주 이" userId="4bec468bcfc325e2" providerId="LiveId" clId="{CA0763BF-296D-457C-AC69-7AD945FA69EB}" dt="2023-11-14T14:33:32.438" v="15785" actId="478"/>
          <ac:grpSpMkLst>
            <pc:docMk/>
            <pc:sldMk cId="317369928" sldId="317"/>
            <ac:grpSpMk id="8" creationId="{F608F6C7-92F4-834B-ADC1-EA4318F4100D}"/>
          </ac:grpSpMkLst>
        </pc:grpChg>
        <pc:grpChg chg="mod topLvl">
          <ac:chgData name="민주 이" userId="4bec468bcfc325e2" providerId="LiveId" clId="{CA0763BF-296D-457C-AC69-7AD945FA69EB}" dt="2023-11-14T14:36:36.434" v="15830" actId="165"/>
          <ac:grpSpMkLst>
            <pc:docMk/>
            <pc:sldMk cId="317369928" sldId="317"/>
            <ac:grpSpMk id="9" creationId="{859E8231-B560-6356-2C00-3078113A250B}"/>
          </ac:grpSpMkLst>
        </pc:grpChg>
        <pc:grpChg chg="del mod topLvl">
          <ac:chgData name="민주 이" userId="4bec468bcfc325e2" providerId="LiveId" clId="{CA0763BF-296D-457C-AC69-7AD945FA69EB}" dt="2023-11-14T14:31:26.009" v="15656" actId="478"/>
          <ac:grpSpMkLst>
            <pc:docMk/>
            <pc:sldMk cId="317369928" sldId="317"/>
            <ac:grpSpMk id="14" creationId="{62CA76B9-9D38-D0CA-A5F8-DE1B302722CD}"/>
          </ac:grpSpMkLst>
        </pc:grpChg>
        <pc:grpChg chg="mod">
          <ac:chgData name="민주 이" userId="4bec468bcfc325e2" providerId="LiveId" clId="{CA0763BF-296D-457C-AC69-7AD945FA69EB}" dt="2023-11-14T14:30:09.182" v="15609" actId="165"/>
          <ac:grpSpMkLst>
            <pc:docMk/>
            <pc:sldMk cId="317369928" sldId="317"/>
            <ac:grpSpMk id="15" creationId="{3C0EE5CF-695F-30F0-16BA-337F90D502BE}"/>
          </ac:grpSpMkLst>
        </pc:grpChg>
        <pc:grpChg chg="del mod topLvl">
          <ac:chgData name="민주 이" userId="4bec468bcfc325e2" providerId="LiveId" clId="{CA0763BF-296D-457C-AC69-7AD945FA69EB}" dt="2023-11-14T14:31:32.433" v="15660" actId="165"/>
          <ac:grpSpMkLst>
            <pc:docMk/>
            <pc:sldMk cId="317369928" sldId="317"/>
            <ac:grpSpMk id="23" creationId="{EC1230F8-5CE7-2E05-A735-589FEC6BD43E}"/>
          </ac:grpSpMkLst>
        </pc:grpChg>
        <pc:grpChg chg="del mod topLvl">
          <ac:chgData name="민주 이" userId="4bec468bcfc325e2" providerId="LiveId" clId="{CA0763BF-296D-457C-AC69-7AD945FA69EB}" dt="2023-11-14T14:32:45.490" v="15771" actId="478"/>
          <ac:grpSpMkLst>
            <pc:docMk/>
            <pc:sldMk cId="317369928" sldId="317"/>
            <ac:grpSpMk id="24" creationId="{68DBE44A-02EC-02F6-A109-9F866DD189F8}"/>
          </ac:grpSpMkLst>
        </pc:grpChg>
        <pc:grpChg chg="del">
          <ac:chgData name="민주 이" userId="4bec468bcfc325e2" providerId="LiveId" clId="{CA0763BF-296D-457C-AC69-7AD945FA69EB}" dt="2023-11-14T14:30:03.105" v="15606" actId="478"/>
          <ac:grpSpMkLst>
            <pc:docMk/>
            <pc:sldMk cId="317369928" sldId="317"/>
            <ac:grpSpMk id="30" creationId="{607DAD19-ED2C-8ACE-7ECE-D50AC47973CA}"/>
          </ac:grpSpMkLst>
        </pc:grpChg>
        <pc:grpChg chg="del mod topLvl">
          <ac:chgData name="민주 이" userId="4bec468bcfc325e2" providerId="LiveId" clId="{CA0763BF-296D-457C-AC69-7AD945FA69EB}" dt="2023-11-14T14:31:19.459" v="15650" actId="165"/>
          <ac:grpSpMkLst>
            <pc:docMk/>
            <pc:sldMk cId="317369928" sldId="317"/>
            <ac:grpSpMk id="33" creationId="{FB13BA03-F29B-AD3B-7588-8BA3443A9873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5" creationId="{CE443546-3EB3-AE3B-48ED-35A0D10AFE31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6" creationId="{94FB614F-275C-1CA0-45F2-DC9F9D996A3E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7" creationId="{AE36EA52-C6DA-4DCE-6B83-BA05AF7D2FB9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8" creationId="{D49684AD-41CD-8E8A-37ED-A2113AF4672A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9" creationId="{E6190648-4F0A-55B5-F861-5D3A60CE5E06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40" creationId="{A1CA868C-9A3D-7AF3-CAEA-1F36765E1D0B}"/>
          </ac:grpSpMkLst>
        </pc:grpChg>
        <pc:grpChg chg="del mod topLvl">
          <ac:chgData name="민주 이" userId="4bec468bcfc325e2" providerId="LiveId" clId="{CA0763BF-296D-457C-AC69-7AD945FA69EB}" dt="2023-11-14T14:30:10.678" v="15610" actId="478"/>
          <ac:grpSpMkLst>
            <pc:docMk/>
            <pc:sldMk cId="317369928" sldId="317"/>
            <ac:grpSpMk id="41" creationId="{2FC99170-169B-2DB8-1B81-EDA2539DE3AE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46" creationId="{EEFAA3D6-6632-DBAE-874B-15350298774B}"/>
          </ac:grpSpMkLst>
        </pc:grpChg>
        <pc:grpChg chg="del mod topLvl">
          <ac:chgData name="민주 이" userId="4bec468bcfc325e2" providerId="LiveId" clId="{CA0763BF-296D-457C-AC69-7AD945FA69EB}" dt="2023-11-14T14:34:21.910" v="15795" actId="478"/>
          <ac:grpSpMkLst>
            <pc:docMk/>
            <pc:sldMk cId="317369928" sldId="317"/>
            <ac:grpSpMk id="49" creationId="{C271CB46-A6DD-2984-FBDD-D75088584A4D}"/>
          </ac:grpSpMkLst>
        </pc:grpChg>
        <pc:grpChg chg="mod">
          <ac:chgData name="민주 이" userId="4bec468bcfc325e2" providerId="LiveId" clId="{CA0763BF-296D-457C-AC69-7AD945FA69EB}" dt="2023-11-14T14:30:09.182" v="15609" actId="165"/>
          <ac:grpSpMkLst>
            <pc:docMk/>
            <pc:sldMk cId="317369928" sldId="317"/>
            <ac:grpSpMk id="50" creationId="{64FBFD8B-24BB-D50A-C414-207726430B7D}"/>
          </ac:grpSpMkLst>
        </pc:grpChg>
        <pc:grpChg chg="add del mod">
          <ac:chgData name="민주 이" userId="4bec468bcfc325e2" providerId="LiveId" clId="{CA0763BF-296D-457C-AC69-7AD945FA69EB}" dt="2023-11-14T14:30:09.182" v="15609" actId="165"/>
          <ac:grpSpMkLst>
            <pc:docMk/>
            <pc:sldMk cId="317369928" sldId="317"/>
            <ac:grpSpMk id="55" creationId="{A71C615E-FB87-2B6A-1B9E-2B28948DD5F2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58" creationId="{679B7E36-C3CF-9471-806E-B2AACF5A46A8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62" creationId="{FB2103D8-0BA6-DD3C-A3D2-E963686F4340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67" creationId="{F9DD03C1-DF96-7F78-4113-5D7C777AC89C}"/>
          </ac:grpSpMkLst>
        </pc:grpChg>
        <pc:grpChg chg="add mod topLvl">
          <ac:chgData name="민주 이" userId="4bec468bcfc325e2" providerId="LiveId" clId="{CA0763BF-296D-457C-AC69-7AD945FA69EB}" dt="2023-11-14T14:38:24.481" v="15888" actId="164"/>
          <ac:grpSpMkLst>
            <pc:docMk/>
            <pc:sldMk cId="317369928" sldId="317"/>
            <ac:grpSpMk id="73" creationId="{BB476E8A-9DDF-EFE8-C153-7C8647D3D6FA}"/>
          </ac:grpSpMkLst>
        </pc:grpChg>
        <pc:grpChg chg="add mod topLvl">
          <ac:chgData name="민주 이" userId="4bec468bcfc325e2" providerId="LiveId" clId="{CA0763BF-296D-457C-AC69-7AD945FA69EB}" dt="2023-11-14T14:38:24.481" v="15888" actId="164"/>
          <ac:grpSpMkLst>
            <pc:docMk/>
            <pc:sldMk cId="317369928" sldId="317"/>
            <ac:grpSpMk id="74" creationId="{02DEA446-BE37-D3BC-9AA9-8D9428365844}"/>
          </ac:grpSpMkLst>
        </pc:grpChg>
        <pc:grpChg chg="mod">
          <ac:chgData name="민주 이" userId="4bec468bcfc325e2" providerId="LiveId" clId="{CA0763BF-296D-457C-AC69-7AD945FA69EB}" dt="2023-11-14T14:36:36.434" v="15830" actId="165"/>
          <ac:grpSpMkLst>
            <pc:docMk/>
            <pc:sldMk cId="317369928" sldId="317"/>
            <ac:grpSpMk id="75" creationId="{EDC0D5CB-5AA9-DC7F-DBCB-24915538AB37}"/>
          </ac:grpSpMkLst>
        </pc:grpChg>
        <pc:grpChg chg="add del mod">
          <ac:chgData name="민주 이" userId="4bec468bcfc325e2" providerId="LiveId" clId="{CA0763BF-296D-457C-AC69-7AD945FA69EB}" dt="2023-11-14T14:36:39.464" v="15831" actId="478"/>
          <ac:grpSpMkLst>
            <pc:docMk/>
            <pc:sldMk cId="317369928" sldId="317"/>
            <ac:grpSpMk id="80" creationId="{71043E6D-AFED-D8F6-9E14-8800739413CE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2" creationId="{634A02A8-2500-C048-AFD9-A1AFFE8ACF11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3" creationId="{ACCA6E35-73C8-ED44-7D98-E8EFE6BED952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4" creationId="{0D16E207-CE3A-15FB-B61D-C96FFCDF7799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5" creationId="{E8571AB0-3B78-9792-4F92-75C73687E2CE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6" creationId="{763141C0-E05F-8963-E8E5-00F584E2F127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7" creationId="{F5AFA376-9492-C49B-0D6C-9C708D483854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92" creationId="{C5D8456F-E3F1-09AD-542E-B79DA9B593BD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97" creationId="{E749C12B-81C2-4196-CE2A-0C576D0391B7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101" creationId="{804FCAB8-6A80-AAAE-0E64-BC195252E589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106" creationId="{1CCBAD55-24B9-F1DD-79E8-DE8C7C6B5E18}"/>
          </ac:grpSpMkLst>
        </pc:grpChg>
        <pc:grpChg chg="add del mod topLvl">
          <ac:chgData name="민주 이" userId="4bec468bcfc325e2" providerId="LiveId" clId="{CA0763BF-296D-457C-AC69-7AD945FA69EB}" dt="2023-11-14T14:36:48.354" v="15833" actId="21"/>
          <ac:grpSpMkLst>
            <pc:docMk/>
            <pc:sldMk cId="317369928" sldId="317"/>
            <ac:grpSpMk id="111" creationId="{DD1CF060-DCEC-AB71-784E-01CC52BD07DF}"/>
          </ac:grpSpMkLst>
        </pc:grpChg>
        <pc:grpChg chg="mod">
          <ac:chgData name="민주 이" userId="4bec468bcfc325e2" providerId="LiveId" clId="{CA0763BF-296D-457C-AC69-7AD945FA69EB}" dt="2023-11-14T14:36:36.434" v="15830" actId="165"/>
          <ac:grpSpMkLst>
            <pc:docMk/>
            <pc:sldMk cId="317369928" sldId="317"/>
            <ac:grpSpMk id="112" creationId="{28D0BC42-45D0-96A2-D4DE-7775A46D2462}"/>
          </ac:grpSpMkLst>
        </pc:grpChg>
        <pc:grpChg chg="add del mod">
          <ac:chgData name="민주 이" userId="4bec468bcfc325e2" providerId="LiveId" clId="{CA0763BF-296D-457C-AC69-7AD945FA69EB}" dt="2023-11-14T14:36:36.434" v="15830" actId="165"/>
          <ac:grpSpMkLst>
            <pc:docMk/>
            <pc:sldMk cId="317369928" sldId="317"/>
            <ac:grpSpMk id="118" creationId="{78162070-E525-24B9-BA7E-9EFB6CDD5675}"/>
          </ac:grpSpMkLst>
        </pc:grpChg>
        <pc:grpChg chg="add mod">
          <ac:chgData name="민주 이" userId="4bec468bcfc325e2" providerId="LiveId" clId="{CA0763BF-296D-457C-AC69-7AD945FA69EB}" dt="2023-11-14T14:38:24.481" v="15888" actId="164"/>
          <ac:grpSpMkLst>
            <pc:docMk/>
            <pc:sldMk cId="317369928" sldId="317"/>
            <ac:grpSpMk id="119" creationId="{304268C0-5CD1-AA9D-3C84-B464A2A40363}"/>
          </ac:grpSpMkLst>
        </pc:grpChg>
        <pc:grpChg chg="add mod">
          <ac:chgData name="민주 이" userId="4bec468bcfc325e2" providerId="LiveId" clId="{CA0763BF-296D-457C-AC69-7AD945FA69EB}" dt="2023-11-14T14:40:24.668" v="16009" actId="12789"/>
          <ac:grpSpMkLst>
            <pc:docMk/>
            <pc:sldMk cId="317369928" sldId="317"/>
            <ac:grpSpMk id="123" creationId="{2D698AD0-ADB7-F1B6-CA7E-E726101EFE0C}"/>
          </ac:grpSpMkLst>
        </pc:grpChg>
        <pc:grpChg chg="add mod">
          <ac:chgData name="민주 이" userId="4bec468bcfc325e2" providerId="LiveId" clId="{CA0763BF-296D-457C-AC69-7AD945FA69EB}" dt="2023-11-14T14:40:37.238" v="16016" actId="1036"/>
          <ac:grpSpMkLst>
            <pc:docMk/>
            <pc:sldMk cId="317369928" sldId="317"/>
            <ac:grpSpMk id="124" creationId="{BAF5942E-DC99-A56D-10B4-93A22291C21B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26" creationId="{F1221022-A5D2-9B9A-1677-E7D08A541BC9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27" creationId="{20643E83-BD71-C255-2E40-7ACD520ACB84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28" creationId="{A7AB9A34-A0B6-D2CC-38FA-C905F19B92BC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29" creationId="{195F2D7B-C1F4-BD08-633C-ECFCE978C04A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30" creationId="{A8FE4D86-59AF-B9CE-DC41-573FB8A11CE0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35" creationId="{06E95EC4-1C92-179C-F620-9FE4C00E61E7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39" creationId="{44C40381-B051-6DC7-6CC2-200F81CAE9C4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44" creationId="{C0C6B7CD-E5BA-A746-00A2-FED77DF5CA03}"/>
          </ac:grpSpMkLst>
        </pc:grpChg>
        <pc:grpChg chg="add mod">
          <ac:chgData name="민주 이" userId="4bec468bcfc325e2" providerId="LiveId" clId="{CA0763BF-296D-457C-AC69-7AD945FA69EB}" dt="2023-11-14T14:40:24.668" v="16009" actId="12789"/>
          <ac:grpSpMkLst>
            <pc:docMk/>
            <pc:sldMk cId="317369928" sldId="317"/>
            <ac:grpSpMk id="149" creationId="{2DDF33A5-D7EF-178D-9A2E-F931CDEEFC25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1" creationId="{79F389DA-F6EB-555D-3DFA-F16203A5B059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2" creationId="{FD62D4FB-9F63-2D9C-B5CB-C7E4ECD44D18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3" creationId="{F0B56A44-81E6-F236-507A-030450BE8126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4" creationId="{CB76E758-D661-45F5-4586-A7B14755833A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8" creationId="{A561CAEA-D6E8-87CC-579F-4ABF2F9DF16A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63" creationId="{6FD225EC-28F8-8A81-1260-5978B4D8740C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68" creationId="{0CAEFB11-CE77-7E51-AAC6-BA7CB18C6ABC}"/>
          </ac:grpSpMkLst>
        </pc:grpChg>
        <pc:picChg chg="del mod topLvl">
          <ac:chgData name="민주 이" userId="4bec468bcfc325e2" providerId="LiveId" clId="{CA0763BF-296D-457C-AC69-7AD945FA69EB}" dt="2023-11-14T14:31:24.071" v="15654" actId="478"/>
          <ac:picMkLst>
            <pc:docMk/>
            <pc:sldMk cId="317369928" sldId="317"/>
            <ac:picMk id="11" creationId="{B259242F-CE68-C21B-8BC1-33939FB96E0A}"/>
          </ac:picMkLst>
        </pc:picChg>
        <pc:picChg chg="mod">
          <ac:chgData name="민주 이" userId="4bec468bcfc325e2" providerId="LiveId" clId="{CA0763BF-296D-457C-AC69-7AD945FA69EB}" dt="2023-11-14T14:30:09.182" v="15609" actId="165"/>
          <ac:picMkLst>
            <pc:docMk/>
            <pc:sldMk cId="317369928" sldId="317"/>
            <ac:picMk id="17" creationId="{D6BFC3F2-DC3F-DFD8-7DED-6E62CB3F3F37}"/>
          </ac:picMkLst>
        </pc:picChg>
        <pc:picChg chg="mod">
          <ac:chgData name="민주 이" userId="4bec468bcfc325e2" providerId="LiveId" clId="{CA0763BF-296D-457C-AC69-7AD945FA69EB}" dt="2023-11-14T14:30:09.182" v="15609" actId="165"/>
          <ac:picMkLst>
            <pc:docMk/>
            <pc:sldMk cId="317369928" sldId="317"/>
            <ac:picMk id="20" creationId="{33CE82D6-CE31-058E-8ED4-3FDB60AF35FA}"/>
          </ac:picMkLst>
        </pc:picChg>
        <pc:picChg chg="del mod topLvl">
          <ac:chgData name="민주 이" userId="4bec468bcfc325e2" providerId="LiveId" clId="{CA0763BF-296D-457C-AC69-7AD945FA69EB}" dt="2023-11-14T14:32:48.065" v="15773" actId="478"/>
          <ac:picMkLst>
            <pc:docMk/>
            <pc:sldMk cId="317369928" sldId="317"/>
            <ac:picMk id="26" creationId="{5B2D22C5-17D6-D6D5-6288-A25401E3A54D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43" creationId="{9E96F204-590C-82EF-BC90-3612EAC0C102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48" creationId="{67CB9CA3-1ECC-BA9D-E984-2D3B066D5458}"/>
          </ac:picMkLst>
        </pc:picChg>
        <pc:picChg chg="mod">
          <ac:chgData name="민주 이" userId="4bec468bcfc325e2" providerId="LiveId" clId="{CA0763BF-296D-457C-AC69-7AD945FA69EB}" dt="2023-11-14T14:30:09.182" v="15609" actId="165"/>
          <ac:picMkLst>
            <pc:docMk/>
            <pc:sldMk cId="317369928" sldId="317"/>
            <ac:picMk id="52" creationId="{41212796-5C3B-540C-6DE1-206C20DDBAD9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59" creationId="{2C456600-2491-4429-7278-21A8D810400D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64" creationId="{4FF2795B-C145-AF81-2D4F-CA597D87389C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69" creationId="{831EB745-439A-7E26-03F0-4BAE8763E85F}"/>
          </ac:picMkLst>
        </pc:picChg>
        <pc:picChg chg="mod">
          <ac:chgData name="민주 이" userId="4bec468bcfc325e2" providerId="LiveId" clId="{CA0763BF-296D-457C-AC69-7AD945FA69EB}" dt="2023-11-14T14:36:36.434" v="15830" actId="165"/>
          <ac:picMkLst>
            <pc:docMk/>
            <pc:sldMk cId="317369928" sldId="317"/>
            <ac:picMk id="77" creationId="{50D59A7D-F31A-1112-984A-3F92BE69F12C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89" creationId="{3A800FC4-B38D-FDF2-E81E-422151B85654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94" creationId="{0C9A3471-CE8C-E3A6-D215-D7E98C966B77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98" creationId="{05726C38-DD25-A004-C822-B193F879BDB1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103" creationId="{C1D4AA52-F6E4-ACA9-D47D-40BC4580CD82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108" creationId="{91945C6A-9A5E-2238-E66E-B0F38C34B39F}"/>
          </ac:picMkLst>
        </pc:picChg>
        <pc:picChg chg="mod">
          <ac:chgData name="민주 이" userId="4bec468bcfc325e2" providerId="LiveId" clId="{CA0763BF-296D-457C-AC69-7AD945FA69EB}" dt="2023-11-14T14:36:36.434" v="15830" actId="165"/>
          <ac:picMkLst>
            <pc:docMk/>
            <pc:sldMk cId="317369928" sldId="317"/>
            <ac:picMk id="114" creationId="{F83AA9C8-E25C-A6D7-AB37-289555BB1E9A}"/>
          </ac:picMkLst>
        </pc:picChg>
        <pc:picChg chg="mod">
          <ac:chgData name="민주 이" userId="4bec468bcfc325e2" providerId="LiveId" clId="{CA0763BF-296D-457C-AC69-7AD945FA69EB}" dt="2023-11-14T14:37:52.200" v="15876"/>
          <ac:picMkLst>
            <pc:docMk/>
            <pc:sldMk cId="317369928" sldId="317"/>
            <ac:picMk id="122" creationId="{289C381A-DA48-AA64-8349-3E7B2D1F255B}"/>
          </ac:picMkLst>
        </pc:picChg>
        <pc:picChg chg="mod">
          <ac:chgData name="민주 이" userId="4bec468bcfc325e2" providerId="LiveId" clId="{CA0763BF-296D-457C-AC69-7AD945FA69EB}" dt="2023-11-14T14:38:51.650" v="15905"/>
          <ac:picMkLst>
            <pc:docMk/>
            <pc:sldMk cId="317369928" sldId="317"/>
            <ac:picMk id="132" creationId="{ADCE88CF-CD2D-5F7C-BC84-38E448E58B35}"/>
          </ac:picMkLst>
        </pc:picChg>
        <pc:picChg chg="mod">
          <ac:chgData name="민주 이" userId="4bec468bcfc325e2" providerId="LiveId" clId="{CA0763BF-296D-457C-AC69-7AD945FA69EB}" dt="2023-11-14T14:38:51.650" v="15905"/>
          <ac:picMkLst>
            <pc:docMk/>
            <pc:sldMk cId="317369928" sldId="317"/>
            <ac:picMk id="136" creationId="{9C472E49-B090-7159-E010-1F917AC832F1}"/>
          </ac:picMkLst>
        </pc:picChg>
        <pc:picChg chg="mod">
          <ac:chgData name="민주 이" userId="4bec468bcfc325e2" providerId="LiveId" clId="{CA0763BF-296D-457C-AC69-7AD945FA69EB}" dt="2023-11-14T14:38:51.650" v="15905"/>
          <ac:picMkLst>
            <pc:docMk/>
            <pc:sldMk cId="317369928" sldId="317"/>
            <ac:picMk id="141" creationId="{4AB735F3-E71E-22FA-8003-53A074C05EEF}"/>
          </ac:picMkLst>
        </pc:picChg>
        <pc:picChg chg="mod">
          <ac:chgData name="민주 이" userId="4bec468bcfc325e2" providerId="LiveId" clId="{CA0763BF-296D-457C-AC69-7AD945FA69EB}" dt="2023-11-14T14:38:51.650" v="15905"/>
          <ac:picMkLst>
            <pc:docMk/>
            <pc:sldMk cId="317369928" sldId="317"/>
            <ac:picMk id="146" creationId="{3E76DCF5-96D2-6DB8-FF20-1FBD7B069914}"/>
          </ac:picMkLst>
        </pc:picChg>
        <pc:picChg chg="mod">
          <ac:chgData name="민주 이" userId="4bec468bcfc325e2" providerId="LiveId" clId="{CA0763BF-296D-457C-AC69-7AD945FA69EB}" dt="2023-11-14T14:39:11.552" v="15913"/>
          <ac:picMkLst>
            <pc:docMk/>
            <pc:sldMk cId="317369928" sldId="317"/>
            <ac:picMk id="160" creationId="{6231B758-2958-D105-48B3-A37658A6094A}"/>
          </ac:picMkLst>
        </pc:picChg>
        <pc:picChg chg="mod">
          <ac:chgData name="민주 이" userId="4bec468bcfc325e2" providerId="LiveId" clId="{CA0763BF-296D-457C-AC69-7AD945FA69EB}" dt="2023-11-14T14:39:11.552" v="15913"/>
          <ac:picMkLst>
            <pc:docMk/>
            <pc:sldMk cId="317369928" sldId="317"/>
            <ac:picMk id="165" creationId="{C59B89A1-6968-3835-2845-FE6C3E9B3EB4}"/>
          </ac:picMkLst>
        </pc:picChg>
        <pc:picChg chg="mod">
          <ac:chgData name="민주 이" userId="4bec468bcfc325e2" providerId="LiveId" clId="{CA0763BF-296D-457C-AC69-7AD945FA69EB}" dt="2023-11-14T14:39:11.552" v="15913"/>
          <ac:picMkLst>
            <pc:docMk/>
            <pc:sldMk cId="317369928" sldId="317"/>
            <ac:picMk id="170" creationId="{388DDDFF-B0A4-C9D1-93DC-0CCE0F1643EB}"/>
          </ac:picMkLst>
        </pc:picChg>
        <pc:cxnChg chg="mod topLvl">
          <ac:chgData name="민주 이" userId="4bec468bcfc325e2" providerId="LiveId" clId="{CA0763BF-296D-457C-AC69-7AD945FA69EB}" dt="2023-11-14T14:38:24.481" v="15888" actId="164"/>
          <ac:cxnSpMkLst>
            <pc:docMk/>
            <pc:sldMk cId="317369928" sldId="317"/>
            <ac:cxnSpMk id="29" creationId="{6F1920BA-7D64-E31C-FAFE-219E971B3C3A}"/>
          </ac:cxnSpMkLst>
        </pc:cxnChg>
        <pc:cxnChg chg="mod">
          <ac:chgData name="민주 이" userId="4bec468bcfc325e2" providerId="LiveId" clId="{CA0763BF-296D-457C-AC69-7AD945FA69EB}" dt="2023-11-14T14:30:25.325" v="15612"/>
          <ac:cxnSpMkLst>
            <pc:docMk/>
            <pc:sldMk cId="317369928" sldId="317"/>
            <ac:cxnSpMk id="34" creationId="{9D3D2DA1-8150-CA69-0A4D-7989F138A155}"/>
          </ac:cxnSpMkLst>
        </pc:cxnChg>
        <pc:cxnChg chg="mod">
          <ac:chgData name="민주 이" userId="4bec468bcfc325e2" providerId="LiveId" clId="{CA0763BF-296D-457C-AC69-7AD945FA69EB}" dt="2023-11-14T14:33:33.208" v="15786"/>
          <ac:cxnSpMkLst>
            <pc:docMk/>
            <pc:sldMk cId="317369928" sldId="317"/>
            <ac:cxnSpMk id="81" creationId="{BDD844EE-C953-6BE9-D104-B1956F823556}"/>
          </ac:cxnSpMkLst>
        </pc:cxnChg>
        <pc:cxnChg chg="mod">
          <ac:chgData name="민주 이" userId="4bec468bcfc325e2" providerId="LiveId" clId="{CA0763BF-296D-457C-AC69-7AD945FA69EB}" dt="2023-11-14T14:38:51.650" v="15905"/>
          <ac:cxnSpMkLst>
            <pc:docMk/>
            <pc:sldMk cId="317369928" sldId="317"/>
            <ac:cxnSpMk id="125" creationId="{3A19D707-AC64-A55A-8444-42E8D59C5E9A}"/>
          </ac:cxnSpMkLst>
        </pc:cxnChg>
        <pc:cxnChg chg="mod">
          <ac:chgData name="민주 이" userId="4bec468bcfc325e2" providerId="LiveId" clId="{CA0763BF-296D-457C-AC69-7AD945FA69EB}" dt="2023-11-14T14:39:11.552" v="15913"/>
          <ac:cxnSpMkLst>
            <pc:docMk/>
            <pc:sldMk cId="317369928" sldId="317"/>
            <ac:cxnSpMk id="150" creationId="{65EC9B2B-F44B-3E34-E02F-3EBD984BF5B4}"/>
          </ac:cxnSpMkLst>
        </pc:cxnChg>
      </pc:sldChg>
      <pc:sldChg chg="addSp delSp modSp add mod">
        <pc:chgData name="민주 이" userId="4bec468bcfc325e2" providerId="LiveId" clId="{CA0763BF-296D-457C-AC69-7AD945FA69EB}" dt="2023-11-14T14:40:34.149" v="16015" actId="1036"/>
        <pc:sldMkLst>
          <pc:docMk/>
          <pc:sldMk cId="337032709" sldId="318"/>
        </pc:sldMkLst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17" creationId="{F5D01134-F89C-11F2-DDF6-84529780BC1A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19" creationId="{13738EEF-3B43-91A0-AAE5-F70766DD685D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20" creationId="{5ECF63D4-056C-E213-0E21-C9C34154AE43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24" creationId="{9C325D2D-A126-ECEC-2F2F-3ABD1AB80FD5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26" creationId="{EBD1D671-CFA0-7D1E-EDB0-F19F8432FF70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27" creationId="{076F8EE2-BAA9-DA4A-A464-9CDABF68B2E1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30" creationId="{1F2DF569-1E65-B441-BCCF-FB16CB28A061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31" creationId="{C0825E48-2C44-41A3-1503-9F45711256ED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32" creationId="{84C8D4DA-B483-76B1-EBC9-C51084B22FC2}"/>
          </ac:spMkLst>
        </pc:spChg>
        <pc:spChg chg="mod">
          <ac:chgData name="민주 이" userId="4bec468bcfc325e2" providerId="LiveId" clId="{CA0763BF-296D-457C-AC69-7AD945FA69EB}" dt="2023-11-14T14:35:49.787" v="15826"/>
          <ac:spMkLst>
            <pc:docMk/>
            <pc:sldMk cId="337032709" sldId="318"/>
            <ac:spMk id="35" creationId="{B04C8E90-CCD1-FCF9-A12F-368EACA8F1DE}"/>
          </ac:spMkLst>
        </pc:spChg>
        <pc:spChg chg="mod">
          <ac:chgData name="민주 이" userId="4bec468bcfc325e2" providerId="LiveId" clId="{CA0763BF-296D-457C-AC69-7AD945FA69EB}" dt="2023-11-14T14:35:49.787" v="15826"/>
          <ac:spMkLst>
            <pc:docMk/>
            <pc:sldMk cId="337032709" sldId="318"/>
            <ac:spMk id="37" creationId="{97FD0205-8CD4-0888-EEA6-115734FCD022}"/>
          </ac:spMkLst>
        </pc:spChg>
        <pc:spChg chg="mod">
          <ac:chgData name="민주 이" userId="4bec468bcfc325e2" providerId="LiveId" clId="{CA0763BF-296D-457C-AC69-7AD945FA69EB}" dt="2023-11-14T14:35:49.787" v="15826"/>
          <ac:spMkLst>
            <pc:docMk/>
            <pc:sldMk cId="337032709" sldId="318"/>
            <ac:spMk id="38" creationId="{0F2A0233-5893-545C-76AB-E1517EED148D}"/>
          </ac:spMkLst>
        </pc:spChg>
        <pc:spChg chg="mod topLvl">
          <ac:chgData name="민주 이" userId="4bec468bcfc325e2" providerId="LiveId" clId="{CA0763BF-296D-457C-AC69-7AD945FA69EB}" dt="2023-11-14T14:38:32.494" v="15891" actId="164"/>
          <ac:spMkLst>
            <pc:docMk/>
            <pc:sldMk cId="337032709" sldId="318"/>
            <ac:spMk id="41" creationId="{C3D6DFD8-A00A-5D48-33F8-D3EB6F9D559E}"/>
          </ac:spMkLst>
        </pc:spChg>
        <pc:spChg chg="mod">
          <ac:chgData name="민주 이" userId="4bec468bcfc325e2" providerId="LiveId" clId="{CA0763BF-296D-457C-AC69-7AD945FA69EB}" dt="2023-11-14T14:37:09.652" v="15842" actId="165"/>
          <ac:spMkLst>
            <pc:docMk/>
            <pc:sldMk cId="337032709" sldId="318"/>
            <ac:spMk id="43" creationId="{F0B7CEF6-AD4C-C6D0-8C55-C387052F99CF}"/>
          </ac:spMkLst>
        </pc:spChg>
        <pc:spChg chg="mod">
          <ac:chgData name="민주 이" userId="4bec468bcfc325e2" providerId="LiveId" clId="{CA0763BF-296D-457C-AC69-7AD945FA69EB}" dt="2023-11-14T14:37:09.652" v="15842" actId="165"/>
          <ac:spMkLst>
            <pc:docMk/>
            <pc:sldMk cId="337032709" sldId="318"/>
            <ac:spMk id="44" creationId="{5118B484-630A-7216-CC12-209895581035}"/>
          </ac:spMkLst>
        </pc:spChg>
        <pc:spChg chg="mod">
          <ac:chgData name="민주 이" userId="4bec468bcfc325e2" providerId="LiveId" clId="{CA0763BF-296D-457C-AC69-7AD945FA69EB}" dt="2023-11-14T14:36:49.443" v="15834"/>
          <ac:spMkLst>
            <pc:docMk/>
            <pc:sldMk cId="337032709" sldId="318"/>
            <ac:spMk id="47" creationId="{F0CBAA0B-DAAA-4310-3822-06DB4D27DA4A}"/>
          </ac:spMkLst>
        </pc:spChg>
        <pc:spChg chg="mod">
          <ac:chgData name="민주 이" userId="4bec468bcfc325e2" providerId="LiveId" clId="{CA0763BF-296D-457C-AC69-7AD945FA69EB}" dt="2023-11-14T14:36:49.443" v="15834"/>
          <ac:spMkLst>
            <pc:docMk/>
            <pc:sldMk cId="337032709" sldId="318"/>
            <ac:spMk id="49" creationId="{7B0FA8B4-3909-DE08-118F-7DD455CC4AA9}"/>
          </ac:spMkLst>
        </pc:spChg>
        <pc:spChg chg="mod">
          <ac:chgData name="민주 이" userId="4bec468bcfc325e2" providerId="LiveId" clId="{CA0763BF-296D-457C-AC69-7AD945FA69EB}" dt="2023-11-14T14:36:49.443" v="15834"/>
          <ac:spMkLst>
            <pc:docMk/>
            <pc:sldMk cId="337032709" sldId="318"/>
            <ac:spMk id="50" creationId="{DF127C90-880E-C1B9-437A-B3F7888294D4}"/>
          </ac:spMkLst>
        </pc:spChg>
        <pc:spChg chg="mod">
          <ac:chgData name="민주 이" userId="4bec468bcfc325e2" providerId="LiveId" clId="{CA0763BF-296D-457C-AC69-7AD945FA69EB}" dt="2023-11-14T14:37:11.598" v="15843" actId="571"/>
          <ac:spMkLst>
            <pc:docMk/>
            <pc:sldMk cId="337032709" sldId="318"/>
            <ac:spMk id="52" creationId="{3E468B0E-C836-6592-9E62-D581CDDAA9EE}"/>
          </ac:spMkLst>
        </pc:spChg>
        <pc:spChg chg="mod">
          <ac:chgData name="민주 이" userId="4bec468bcfc325e2" providerId="LiveId" clId="{CA0763BF-296D-457C-AC69-7AD945FA69EB}" dt="2023-11-14T14:37:11.598" v="15843" actId="571"/>
          <ac:spMkLst>
            <pc:docMk/>
            <pc:sldMk cId="337032709" sldId="318"/>
            <ac:spMk id="53" creationId="{EE0BAC9F-B767-449B-0E21-63C122F9C3C0}"/>
          </ac:spMkLst>
        </pc:spChg>
        <pc:spChg chg="add mod">
          <ac:chgData name="민주 이" userId="4bec468bcfc325e2" providerId="LiveId" clId="{CA0763BF-296D-457C-AC69-7AD945FA69EB}" dt="2023-11-14T14:38:46.548" v="15904" actId="164"/>
          <ac:spMkLst>
            <pc:docMk/>
            <pc:sldMk cId="337032709" sldId="318"/>
            <ac:spMk id="54" creationId="{185C1FBF-5203-06CF-5307-C4DAF02A5D00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63" creationId="{0F0128D9-C87D-06B3-1003-259E3A5F4D06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64" creationId="{8542972A-4038-DD51-B037-7F677199EA5D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67" creationId="{8A4A86B2-ABDE-2FA6-19C2-18A5AB0DDD83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69" creationId="{7A9DE6E3-F29E-7327-1B7C-25E978CA0E8E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70" creationId="{C1B3E3A6-EA43-111D-C453-E558E0743813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117" creationId="{07F53439-9536-0931-183E-06C0B513BB6A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119" creationId="{CFB6F467-7647-8658-9AA4-CDA42D394A3D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120" creationId="{D5533385-7BD2-34C0-0D0B-DB7895AA4356}"/>
          </ac:spMkLst>
        </pc:spChg>
        <pc:grpChg chg="add del mod">
          <ac:chgData name="민주 이" userId="4bec468bcfc325e2" providerId="LiveId" clId="{CA0763BF-296D-457C-AC69-7AD945FA69EB}" dt="2023-11-14T14:35:36.013" v="15822" actId="165"/>
          <ac:grpSpMkLst>
            <pc:docMk/>
            <pc:sldMk cId="337032709" sldId="318"/>
            <ac:grpSpMk id="8" creationId="{724B8D43-66DA-9A18-34A3-32AED5D05F06}"/>
          </ac:grpSpMkLst>
        </pc:grpChg>
        <pc:grpChg chg="del mod topLvl">
          <ac:chgData name="민주 이" userId="4bec468bcfc325e2" providerId="LiveId" clId="{CA0763BF-296D-457C-AC69-7AD945FA69EB}" dt="2023-11-14T14:35:37.885" v="15823" actId="478"/>
          <ac:grpSpMkLst>
            <pc:docMk/>
            <pc:sldMk cId="337032709" sldId="318"/>
            <ac:grpSpMk id="11" creationId="{B9E7DDE9-C8E8-8B51-B67A-9634241E59BB}"/>
          </ac:grpSpMkLst>
        </pc:grpChg>
        <pc:grpChg chg="del mod topLvl">
          <ac:chgData name="민주 이" userId="4bec468bcfc325e2" providerId="LiveId" clId="{CA0763BF-296D-457C-AC69-7AD945FA69EB}" dt="2023-11-14T14:35:38.680" v="15824" actId="478"/>
          <ac:grpSpMkLst>
            <pc:docMk/>
            <pc:sldMk cId="337032709" sldId="318"/>
            <ac:grpSpMk id="14" creationId="{08C68C7B-21DE-B539-30A1-866C6CD49942}"/>
          </ac:grpSpMkLst>
        </pc:grpChg>
        <pc:grpChg chg="del mod topLvl">
          <ac:chgData name="민주 이" userId="4bec468bcfc325e2" providerId="LiveId" clId="{CA0763BF-296D-457C-AC69-7AD945FA69EB}" dt="2023-11-14T14:35:39.009" v="15825" actId="478"/>
          <ac:grpSpMkLst>
            <pc:docMk/>
            <pc:sldMk cId="337032709" sldId="318"/>
            <ac:grpSpMk id="15" creationId="{5831DCD0-12E6-C401-57A4-26D642E1DD34}"/>
          </ac:grpSpMkLst>
        </pc:grpChg>
        <pc:grpChg chg="mod">
          <ac:chgData name="민주 이" userId="4bec468bcfc325e2" providerId="LiveId" clId="{CA0763BF-296D-457C-AC69-7AD945FA69EB}" dt="2023-11-14T14:35:36.013" v="15822" actId="165"/>
          <ac:grpSpMkLst>
            <pc:docMk/>
            <pc:sldMk cId="337032709" sldId="318"/>
            <ac:grpSpMk id="16" creationId="{59488765-BA64-0482-9984-6A46EF4D7142}"/>
          </ac:grpSpMkLst>
        </pc:grpChg>
        <pc:grpChg chg="mod">
          <ac:chgData name="민주 이" userId="4bec468bcfc325e2" providerId="LiveId" clId="{CA0763BF-296D-457C-AC69-7AD945FA69EB}" dt="2023-11-14T14:35:36.013" v="15822" actId="165"/>
          <ac:grpSpMkLst>
            <pc:docMk/>
            <pc:sldMk cId="337032709" sldId="318"/>
            <ac:grpSpMk id="23" creationId="{C75D169B-A397-427D-56F3-75995A10EF31}"/>
          </ac:grpSpMkLst>
        </pc:grpChg>
        <pc:grpChg chg="mod">
          <ac:chgData name="민주 이" userId="4bec468bcfc325e2" providerId="LiveId" clId="{CA0763BF-296D-457C-AC69-7AD945FA69EB}" dt="2023-11-14T14:35:36.013" v="15822" actId="165"/>
          <ac:grpSpMkLst>
            <pc:docMk/>
            <pc:sldMk cId="337032709" sldId="318"/>
            <ac:grpSpMk id="28" creationId="{0746D3C9-427B-C195-69C2-AE15CFFD6577}"/>
          </ac:grpSpMkLst>
        </pc:grpChg>
        <pc:grpChg chg="add mod">
          <ac:chgData name="민주 이" userId="4bec468bcfc325e2" providerId="LiveId" clId="{CA0763BF-296D-457C-AC69-7AD945FA69EB}" dt="2023-11-14T14:38:46.548" v="15904" actId="164"/>
          <ac:grpSpMkLst>
            <pc:docMk/>
            <pc:sldMk cId="337032709" sldId="318"/>
            <ac:grpSpMk id="33" creationId="{C19F47D3-6ABC-E86D-3EA9-A4E6EE3789DE}"/>
          </ac:grpSpMkLst>
        </pc:grpChg>
        <pc:grpChg chg="mod">
          <ac:chgData name="민주 이" userId="4bec468bcfc325e2" providerId="LiveId" clId="{CA0763BF-296D-457C-AC69-7AD945FA69EB}" dt="2023-11-14T14:35:49.787" v="15826"/>
          <ac:grpSpMkLst>
            <pc:docMk/>
            <pc:sldMk cId="337032709" sldId="318"/>
            <ac:grpSpMk id="34" creationId="{14A54023-436F-86B5-647B-AAFF14E7BECB}"/>
          </ac:grpSpMkLst>
        </pc:grpChg>
        <pc:grpChg chg="add del mod">
          <ac:chgData name="민주 이" userId="4bec468bcfc325e2" providerId="LiveId" clId="{CA0763BF-296D-457C-AC69-7AD945FA69EB}" dt="2023-11-14T14:37:09.652" v="15842" actId="165"/>
          <ac:grpSpMkLst>
            <pc:docMk/>
            <pc:sldMk cId="337032709" sldId="318"/>
            <ac:grpSpMk id="39" creationId="{7144A72B-E00A-42E0-FE3E-9CD66056F7E9}"/>
          </ac:grpSpMkLst>
        </pc:grpChg>
        <pc:grpChg chg="mod topLvl">
          <ac:chgData name="민주 이" userId="4bec468bcfc325e2" providerId="LiveId" clId="{CA0763BF-296D-457C-AC69-7AD945FA69EB}" dt="2023-11-14T14:38:32.494" v="15891" actId="164"/>
          <ac:grpSpMkLst>
            <pc:docMk/>
            <pc:sldMk cId="337032709" sldId="318"/>
            <ac:grpSpMk id="40" creationId="{93098832-3F97-B87C-E184-BF3284E0FD4A}"/>
          </ac:grpSpMkLst>
        </pc:grpChg>
        <pc:grpChg chg="add mod">
          <ac:chgData name="민주 이" userId="4bec468bcfc325e2" providerId="LiveId" clId="{CA0763BF-296D-457C-AC69-7AD945FA69EB}" dt="2023-11-14T14:38:46.548" v="15904" actId="164"/>
          <ac:grpSpMkLst>
            <pc:docMk/>
            <pc:sldMk cId="337032709" sldId="318"/>
            <ac:grpSpMk id="45" creationId="{EC515ABF-2768-A84B-E3E7-AC182952726A}"/>
          </ac:grpSpMkLst>
        </pc:grpChg>
        <pc:grpChg chg="mod">
          <ac:chgData name="민주 이" userId="4bec468bcfc325e2" providerId="LiveId" clId="{CA0763BF-296D-457C-AC69-7AD945FA69EB}" dt="2023-11-14T14:36:49.443" v="15834"/>
          <ac:grpSpMkLst>
            <pc:docMk/>
            <pc:sldMk cId="337032709" sldId="318"/>
            <ac:grpSpMk id="46" creationId="{0EA07A9D-0789-B057-96E5-601061679E18}"/>
          </ac:grpSpMkLst>
        </pc:grpChg>
        <pc:grpChg chg="add mod">
          <ac:chgData name="민주 이" userId="4bec468bcfc325e2" providerId="LiveId" clId="{CA0763BF-296D-457C-AC69-7AD945FA69EB}" dt="2023-11-14T14:38:46.548" v="15904" actId="164"/>
          <ac:grpSpMkLst>
            <pc:docMk/>
            <pc:sldMk cId="337032709" sldId="318"/>
            <ac:grpSpMk id="51" creationId="{EAE027B6-AD79-0375-19F1-4ADACABFC372}"/>
          </ac:grpSpMkLst>
        </pc:grpChg>
        <pc:grpChg chg="add mod">
          <ac:chgData name="민주 이" userId="4bec468bcfc325e2" providerId="LiveId" clId="{CA0763BF-296D-457C-AC69-7AD945FA69EB}" dt="2023-11-14T14:38:46.548" v="15904" actId="164"/>
          <ac:grpSpMkLst>
            <pc:docMk/>
            <pc:sldMk cId="337032709" sldId="318"/>
            <ac:grpSpMk id="55" creationId="{D6E0BF81-835B-D971-8C97-71C9EA78CB2F}"/>
          </ac:grpSpMkLst>
        </pc:grpChg>
        <pc:grpChg chg="add mod">
          <ac:chgData name="민주 이" userId="4bec468bcfc325e2" providerId="LiveId" clId="{CA0763BF-296D-457C-AC69-7AD945FA69EB}" dt="2023-11-14T14:40:28.592" v="16010" actId="12789"/>
          <ac:grpSpMkLst>
            <pc:docMk/>
            <pc:sldMk cId="337032709" sldId="318"/>
            <ac:grpSpMk id="57" creationId="{94D1798A-D1C3-7798-C681-E3C2CF44B9EA}"/>
          </ac:grpSpMkLst>
        </pc:grpChg>
        <pc:grpChg chg="add mod">
          <ac:chgData name="민주 이" userId="4bec468bcfc325e2" providerId="LiveId" clId="{CA0763BF-296D-457C-AC69-7AD945FA69EB}" dt="2023-11-14T14:40:34.149" v="16015" actId="1036"/>
          <ac:grpSpMkLst>
            <pc:docMk/>
            <pc:sldMk cId="337032709" sldId="318"/>
            <ac:grpSpMk id="58" creationId="{B3EBD696-D9A3-9AD2-5A44-EFE98D627BC7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60" creationId="{BE6465B9-2EF7-E7B8-071A-36B145D6EE47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61" creationId="{64BB50BD-AB48-8A1E-9FD4-1C509C99407B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62" creationId="{B862D2B1-D665-66A6-EECB-C748ACB29120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66" creationId="{9AB51A95-388C-4816-6612-FA0647193EFF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71" creationId="{D3022303-DF35-03EC-DCE5-F758362CB2EE}"/>
          </ac:grpSpMkLst>
        </pc:grpChg>
        <pc:grpChg chg="del">
          <ac:chgData name="민주 이" userId="4bec468bcfc325e2" providerId="LiveId" clId="{CA0763BF-296D-457C-AC69-7AD945FA69EB}" dt="2023-11-14T14:35:15.307" v="15817" actId="478"/>
          <ac:grpSpMkLst>
            <pc:docMk/>
            <pc:sldMk cId="337032709" sldId="318"/>
            <ac:grpSpMk id="80" creationId="{71043E6D-AFED-D8F6-9E14-8800739413CE}"/>
          </ac:grpSpMkLst>
        </pc:grpChg>
        <pc:grpChg chg="del mod">
          <ac:chgData name="민주 이" userId="4bec468bcfc325e2" providerId="LiveId" clId="{CA0763BF-296D-457C-AC69-7AD945FA69EB}" dt="2023-11-14T14:36:51.714" v="15835" actId="478"/>
          <ac:grpSpMkLst>
            <pc:docMk/>
            <pc:sldMk cId="337032709" sldId="318"/>
            <ac:grpSpMk id="118" creationId="{78162070-E525-24B9-BA7E-9EFB6CDD5675}"/>
          </ac:grpSpMkLst>
        </pc:grpChg>
        <pc:picChg chg="mod">
          <ac:chgData name="민주 이" userId="4bec468bcfc325e2" providerId="LiveId" clId="{CA0763BF-296D-457C-AC69-7AD945FA69EB}" dt="2023-11-14T14:35:36.013" v="15822" actId="165"/>
          <ac:picMkLst>
            <pc:docMk/>
            <pc:sldMk cId="337032709" sldId="318"/>
            <ac:picMk id="18" creationId="{358617A4-59BC-90D3-50B1-751C04196133}"/>
          </ac:picMkLst>
        </pc:picChg>
        <pc:picChg chg="mod">
          <ac:chgData name="민주 이" userId="4bec468bcfc325e2" providerId="LiveId" clId="{CA0763BF-296D-457C-AC69-7AD945FA69EB}" dt="2023-11-14T14:35:36.013" v="15822" actId="165"/>
          <ac:picMkLst>
            <pc:docMk/>
            <pc:sldMk cId="337032709" sldId="318"/>
            <ac:picMk id="25" creationId="{86DD074E-59BE-B4C7-6198-1A9B5D5A6F37}"/>
          </ac:picMkLst>
        </pc:picChg>
        <pc:picChg chg="mod">
          <ac:chgData name="민주 이" userId="4bec468bcfc325e2" providerId="LiveId" clId="{CA0763BF-296D-457C-AC69-7AD945FA69EB}" dt="2023-11-14T14:35:49.787" v="15826"/>
          <ac:picMkLst>
            <pc:docMk/>
            <pc:sldMk cId="337032709" sldId="318"/>
            <ac:picMk id="36" creationId="{3DD56D10-0604-50B4-99AC-31E52E8994FA}"/>
          </ac:picMkLst>
        </pc:picChg>
        <pc:picChg chg="mod topLvl">
          <ac:chgData name="민주 이" userId="4bec468bcfc325e2" providerId="LiveId" clId="{CA0763BF-296D-457C-AC69-7AD945FA69EB}" dt="2023-11-14T14:38:32.494" v="15891" actId="164"/>
          <ac:picMkLst>
            <pc:docMk/>
            <pc:sldMk cId="337032709" sldId="318"/>
            <ac:picMk id="42" creationId="{69E76BEF-2313-29B2-C749-826053D3EE86}"/>
          </ac:picMkLst>
        </pc:picChg>
        <pc:picChg chg="mod">
          <ac:chgData name="민주 이" userId="4bec468bcfc325e2" providerId="LiveId" clId="{CA0763BF-296D-457C-AC69-7AD945FA69EB}" dt="2023-11-14T14:36:49.443" v="15834"/>
          <ac:picMkLst>
            <pc:docMk/>
            <pc:sldMk cId="337032709" sldId="318"/>
            <ac:picMk id="48" creationId="{37F8B416-4F5F-E40D-0C1E-9C5393D0D8E9}"/>
          </ac:picMkLst>
        </pc:picChg>
        <pc:picChg chg="mod">
          <ac:chgData name="민주 이" userId="4bec468bcfc325e2" providerId="LiveId" clId="{CA0763BF-296D-457C-AC69-7AD945FA69EB}" dt="2023-11-14T14:39:04.115" v="15910"/>
          <ac:picMkLst>
            <pc:docMk/>
            <pc:sldMk cId="337032709" sldId="318"/>
            <ac:picMk id="65" creationId="{44125955-1DFC-6895-2222-EF3A87E6734E}"/>
          </ac:picMkLst>
        </pc:picChg>
        <pc:picChg chg="mod">
          <ac:chgData name="민주 이" userId="4bec468bcfc325e2" providerId="LiveId" clId="{CA0763BF-296D-457C-AC69-7AD945FA69EB}" dt="2023-11-14T14:39:04.115" v="15910"/>
          <ac:picMkLst>
            <pc:docMk/>
            <pc:sldMk cId="337032709" sldId="318"/>
            <ac:picMk id="68" creationId="{DAA9F8BE-F5C2-315E-9BAC-C600750FF2B8}"/>
          </ac:picMkLst>
        </pc:picChg>
        <pc:cxnChg chg="mod topLvl">
          <ac:chgData name="민주 이" userId="4bec468bcfc325e2" providerId="LiveId" clId="{CA0763BF-296D-457C-AC69-7AD945FA69EB}" dt="2023-11-14T14:38:46.548" v="15904" actId="164"/>
          <ac:cxnSpMkLst>
            <pc:docMk/>
            <pc:sldMk cId="337032709" sldId="318"/>
            <ac:cxnSpMk id="10" creationId="{30731BB5-33F2-9A5B-E323-BD55D8417451}"/>
          </ac:cxnSpMkLst>
        </pc:cxnChg>
        <pc:cxnChg chg="mod">
          <ac:chgData name="민주 이" userId="4bec468bcfc325e2" providerId="LiveId" clId="{CA0763BF-296D-457C-AC69-7AD945FA69EB}" dt="2023-11-14T14:39:04.115" v="15910"/>
          <ac:cxnSpMkLst>
            <pc:docMk/>
            <pc:sldMk cId="337032709" sldId="318"/>
            <ac:cxnSpMk id="59" creationId="{89C69AF6-2C93-1602-A3FC-BD5E4E3C8C50}"/>
          </ac:cxnSpMkLst>
        </pc:cxnChg>
      </pc:sldChg>
      <pc:sldChg chg="addSp delSp modSp add mod">
        <pc:chgData name="민주 이" userId="4bec468bcfc325e2" providerId="LiveId" clId="{CA0763BF-296D-457C-AC69-7AD945FA69EB}" dt="2023-11-14T15:18:39.615" v="16680"/>
        <pc:sldMkLst>
          <pc:docMk/>
          <pc:sldMk cId="2179555333" sldId="319"/>
        </pc:sldMkLst>
        <pc:spChg chg="add mod">
          <ac:chgData name="민주 이" userId="4bec468bcfc325e2" providerId="LiveId" clId="{CA0763BF-296D-457C-AC69-7AD945FA69EB}" dt="2023-11-14T15:18:39.615" v="16680"/>
          <ac:spMkLst>
            <pc:docMk/>
            <pc:sldMk cId="2179555333" sldId="319"/>
            <ac:spMk id="3" creationId="{7753A5E1-33D6-A466-237D-D01CD4B1009B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1" creationId="{4A1B2D2A-F356-CD1B-4752-190659A6B0D4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2" creationId="{25B544FA-67CC-C05C-2367-DDF75F5FA662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3" creationId="{4F699DFB-1A1E-AE63-BD5D-265538BB5CE6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5" creationId="{E5BC29A1-E2B3-43AB-B590-07167480A20B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9" creationId="{4BA8CD19-58D4-CC30-382A-5B88B1F5E5E2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20" creationId="{B7DD1F66-3864-2612-8C0D-9C8FB6B89607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30" creationId="{C9389FC9-88CD-C0B4-8490-FE423DA6912B}"/>
          </ac:spMkLst>
        </pc:spChg>
        <pc:spChg chg="mod topLvl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40" creationId="{4BB6EAC9-5993-7A57-AA1A-32BBC7FDF6D3}"/>
          </ac:spMkLst>
        </pc:spChg>
        <pc:spChg chg="mod topLvl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41" creationId="{EFF022E6-CFC9-C036-A549-D405E03BBAA6}"/>
          </ac:spMkLst>
        </pc:spChg>
        <pc:grpChg chg="mod topLvl">
          <ac:chgData name="민주 이" userId="4bec468bcfc325e2" providerId="LiveId" clId="{CA0763BF-296D-457C-AC69-7AD945FA69EB}" dt="2023-11-14T14:45:40.171" v="16031" actId="165"/>
          <ac:grpSpMkLst>
            <pc:docMk/>
            <pc:sldMk cId="2179555333" sldId="319"/>
            <ac:grpSpMk id="2" creationId="{5B6B5D79-0123-436D-0160-6C4AF0265504}"/>
          </ac:grpSpMkLst>
        </pc:grpChg>
        <pc:grpChg chg="mod topLvl">
          <ac:chgData name="민주 이" userId="4bec468bcfc325e2" providerId="LiveId" clId="{CA0763BF-296D-457C-AC69-7AD945FA69EB}" dt="2023-11-14T14:45:40.171" v="16031" actId="165"/>
          <ac:grpSpMkLst>
            <pc:docMk/>
            <pc:sldMk cId="2179555333" sldId="319"/>
            <ac:grpSpMk id="8" creationId="{6A0BCF80-4754-A5E4-260B-D2F96541AAA3}"/>
          </ac:grpSpMkLst>
        </pc:grpChg>
        <pc:grpChg chg="mod topLvl">
          <ac:chgData name="민주 이" userId="4bec468bcfc325e2" providerId="LiveId" clId="{CA0763BF-296D-457C-AC69-7AD945FA69EB}" dt="2023-11-14T14:45:40.171" v="16031" actId="165"/>
          <ac:grpSpMkLst>
            <pc:docMk/>
            <pc:sldMk cId="2179555333" sldId="319"/>
            <ac:grpSpMk id="14" creationId="{8581DFE8-AD02-3DE4-BC26-73EA195340DD}"/>
          </ac:grpSpMkLst>
        </pc:grpChg>
        <pc:grpChg chg="del">
          <ac:chgData name="민주 이" userId="4bec468bcfc325e2" providerId="LiveId" clId="{CA0763BF-296D-457C-AC69-7AD945FA69EB}" dt="2023-11-14T14:45:40.171" v="16031" actId="165"/>
          <ac:grpSpMkLst>
            <pc:docMk/>
            <pc:sldMk cId="2179555333" sldId="319"/>
            <ac:grpSpMk id="23" creationId="{356D1979-C779-9BC4-BACA-24E2FC387CFC}"/>
          </ac:grpSpMkLst>
        </pc:grpChg>
        <pc:grpChg chg="del">
          <ac:chgData name="민주 이" userId="4bec468bcfc325e2" providerId="LiveId" clId="{CA0763BF-296D-457C-AC69-7AD945FA69EB}" dt="2023-11-14T14:46:54.435" v="16057" actId="21"/>
          <ac:grpSpMkLst>
            <pc:docMk/>
            <pc:sldMk cId="2179555333" sldId="319"/>
            <ac:grpSpMk id="27" creationId="{83ADF4E4-0337-BB21-B289-93B6A3229E1F}"/>
          </ac:grpSpMkLst>
        </pc:grpChg>
        <pc:cxnChg chg="mod topLvl">
          <ac:chgData name="민주 이" userId="4bec468bcfc325e2" providerId="LiveId" clId="{CA0763BF-296D-457C-AC69-7AD945FA69EB}" dt="2023-11-14T14:45:40.171" v="16031" actId="165"/>
          <ac:cxnSpMkLst>
            <pc:docMk/>
            <pc:sldMk cId="2179555333" sldId="319"/>
            <ac:cxnSpMk id="9" creationId="{5CA361C5-FDFD-A21A-9BAF-498622E5E750}"/>
          </ac:cxnSpMkLst>
        </pc:cxnChg>
      </pc:sldChg>
      <pc:sldChg chg="addSp modSp add mod modTransition">
        <pc:chgData name="민주 이" userId="4bec468bcfc325e2" providerId="LiveId" clId="{CA0763BF-296D-457C-AC69-7AD945FA69EB}" dt="2023-11-14T15:25:51.546" v="16915"/>
        <pc:sldMkLst>
          <pc:docMk/>
          <pc:sldMk cId="3153066489" sldId="320"/>
        </pc:sldMkLst>
        <pc:spChg chg="add mod">
          <ac:chgData name="민주 이" userId="4bec468bcfc325e2" providerId="LiveId" clId="{CA0763BF-296D-457C-AC69-7AD945FA69EB}" dt="2023-11-14T15:25:35.803" v="16871"/>
          <ac:spMkLst>
            <pc:docMk/>
            <pc:sldMk cId="3153066489" sldId="320"/>
            <ac:spMk id="11" creationId="{1D6F01CC-463A-4A65-B9D2-D2941D71AEDE}"/>
          </ac:spMkLst>
        </pc:spChg>
        <pc:spChg chg="add mod">
          <ac:chgData name="민주 이" userId="4bec468bcfc325e2" providerId="LiveId" clId="{CA0763BF-296D-457C-AC69-7AD945FA69EB}" dt="2023-11-14T15:25:45.276" v="16905" actId="20577"/>
          <ac:spMkLst>
            <pc:docMk/>
            <pc:sldMk cId="3153066489" sldId="320"/>
            <ac:spMk id="12" creationId="{D1A0468B-0682-CDB7-AA0E-C33601C7E0E9}"/>
          </ac:spMkLst>
        </pc:spChg>
      </pc:sldChg>
      <pc:sldChg chg="new del">
        <pc:chgData name="민주 이" userId="4bec468bcfc325e2" providerId="LiveId" clId="{CA0763BF-296D-457C-AC69-7AD945FA69EB}" dt="2023-11-14T16:20:11.615" v="16986" actId="680"/>
        <pc:sldMkLst>
          <pc:docMk/>
          <pc:sldMk cId="423936336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5136D-D5E7-4BAF-8726-E07E31ED615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E078F-83E6-4054-A93D-D7A616F87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E078F-83E6-4054-A93D-D7A616F87F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CE027-75DF-CDDF-B310-4F0377B67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4047CA-83F5-3188-C9C8-5FA634D41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5F66-31B1-63B6-E363-12D84921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C0AB6-85CC-CF68-7913-4F352D54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CD2C6-9B1C-ACA5-3019-1E923377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2D572-816C-E681-F79A-26D1E0A8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183A2-AFD7-6341-9FDB-40215CF7C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DA184-4D09-BED0-D906-B0FEE6F8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2A7F3-6D68-4D55-176E-1A4F008C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B1A24-FAB2-BF0A-A178-91290422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0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6FF588-F79F-99A3-474D-DF67D66DD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F88A3-A799-781E-4EB6-2836B0ED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DD7C-20B3-B5D2-5F06-AED52AD0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4ECB4-71AB-1C7D-77B3-F2A116B0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6214D-BCA5-21FF-DAFD-BCC01D8F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5E8B-2AFE-ABFF-0C38-13D4A6D6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E1BCB-BF0F-C475-F69A-30483641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9AA2F-4F00-BD47-0B87-5D8843F9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A3F69-5C66-5048-7719-DE5A2CA6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239CB-D2FE-6318-FB4A-6AEEFFA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5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80F9-A1FF-3805-5E8A-8554F25C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527F4-0C0D-23DA-05FB-54FD661D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1EBAD-DC8D-6BAD-F673-53C0C572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BEE21-9192-379C-F681-90FEF0C4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6DF95-DB72-AE3F-5A0B-7F91A4F6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9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AD240-094E-B4B5-00AF-8C9A3245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3DA41-B76D-8596-1ED8-2D642724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21CB-EC19-F96C-0F82-E5EC45CA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532EA-4308-685C-2A99-005BE47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643D2-1472-6B64-081F-F3C8E4D2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717C8-7FA5-1829-DA89-32BBD2C1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8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987FE-F9A0-1454-6678-BCC2671A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D18DB-3171-DE15-F5FB-3C7E113C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7EE8E-E93C-3AF2-306F-7F7BF6813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B38A6-7185-5938-2F7C-C1C02E224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6F76E-87E0-2329-D8C8-24FF3EFD7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96E0A-1A18-B27D-33A8-F79A63B4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0C725-2AE2-741A-9FCC-093B460A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2C2789-86DC-7E01-4E28-8388511B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033CF-3623-E7B0-4304-A6CD8078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60CA68-B459-C0D9-358A-A3FB5437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40A561-EAA6-EF3C-725A-83ADA09B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D922F-2260-FA8A-66E8-C29C820F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2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D1687B-9E92-5B3F-1EFA-E6CAD236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1779C-8500-FF8C-8E8C-F95A1EF5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AD262-AF9C-9E8F-D466-F0E3C50F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B0DE5-67C9-F364-52BD-CF9F4B69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39936-4EAB-D2CC-84DA-1BE30482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364D3-3282-A2B2-375B-BC773151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F277E-7B67-AEA0-B63C-8D87C775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1287B-13D6-C14E-7138-D47DB8E6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F6D1D-A490-9AEA-A7FA-FF42D20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A04C-D219-3FA3-3DD7-44369522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42D8B-ABA9-3447-CA94-0F908217D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AAC28-FF4C-D54B-9DBC-3FB701AF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E10D3-B974-8D49-6ED8-B538408E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2FB18-D759-878D-DB0D-DD077139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16610-8A27-9769-9893-BE0E8758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CBE8C8-5CD9-94E1-CA2B-9F181189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710D6-3B76-6187-2C8D-596825D6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50976-B2A5-3834-2F48-2E99B136B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9FF-B1E1-453B-B0A4-F7318CC56B8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50C0C-42E3-79CE-CDA5-34982956F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640CA-C8FC-06C8-96A8-03BA4DBE0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5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Relationship Id="rId6" Type="http://schemas.openxmlformats.org/officeDocument/2006/relationships/image" Target="../media/image4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Relationship Id="rId6" Type="http://schemas.openxmlformats.org/officeDocument/2006/relationships/image" Target="../media/image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Relationship Id="rId6" Type="http://schemas.openxmlformats.org/officeDocument/2006/relationships/image" Target="../media/image7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Relationship Id="rId6" Type="http://schemas.openxmlformats.org/officeDocument/2006/relationships/image" Target="../media/image8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Relationship Id="rId6" Type="http://schemas.openxmlformats.org/officeDocument/2006/relationships/image" Target="../media/image10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8.xml"/><Relationship Id="rId6" Type="http://schemas.openxmlformats.org/officeDocument/2006/relationships/image" Target="../media/image39.png"/><Relationship Id="rId5" Type="http://schemas.openxmlformats.org/officeDocument/2006/relationships/hyperlink" Target="https://www.figma.com/file/SfmbceBfEc3yylu8URg2DT/Untitled?type=design&amp;node-id=0%3A1&amp;mode=design&amp;t=yLv6M4faHFyrRpcs-1" TargetMode="Externa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9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0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3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4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0ED1E67-A90E-D43B-5978-3C2BADA763E1}"/>
              </a:ext>
            </a:extLst>
          </p:cNvPr>
          <p:cNvGrpSpPr/>
          <p:nvPr/>
        </p:nvGrpSpPr>
        <p:grpSpPr>
          <a:xfrm>
            <a:off x="2152413" y="2280901"/>
            <a:ext cx="3768811" cy="2817341"/>
            <a:chOff x="2411905" y="2374656"/>
            <a:chExt cx="3768811" cy="281734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F049570-2C68-71E3-762D-A3FF8EB9430B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BBF23BD-1F46-C651-54F1-F475CAAF5D72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FAE6A23-29C2-F7BF-BECE-ACEDC48367AF}"/>
              </a:ext>
            </a:extLst>
          </p:cNvPr>
          <p:cNvSpPr/>
          <p:nvPr/>
        </p:nvSpPr>
        <p:spPr>
          <a:xfrm>
            <a:off x="7339914" y="2206760"/>
            <a:ext cx="3521676" cy="2965622"/>
          </a:xfrm>
          <a:prstGeom prst="roundRect">
            <a:avLst/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6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4BB2FD-E25E-C5D9-C7F8-1569F830FBB1}"/>
              </a:ext>
            </a:extLst>
          </p:cNvPr>
          <p:cNvCxnSpPr>
            <a:cxnSpLocks/>
          </p:cNvCxnSpPr>
          <p:nvPr/>
        </p:nvCxnSpPr>
        <p:spPr>
          <a:xfrm>
            <a:off x="1698171" y="4563316"/>
            <a:ext cx="3614057" cy="0"/>
          </a:xfrm>
          <a:prstGeom prst="line">
            <a:avLst/>
          </a:prstGeom>
          <a:ln w="22225">
            <a:solidFill>
              <a:srgbClr val="3D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26CD96E-4EEC-1191-A5FC-B0D928AC9B02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8460" y="2770803"/>
            <a:ext cx="4190226" cy="0"/>
          </a:xfrm>
          <a:prstGeom prst="line">
            <a:avLst/>
          </a:prstGeom>
          <a:ln w="22225">
            <a:solidFill>
              <a:srgbClr val="3D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0083A0F-9BA3-112B-1A98-69100BC4710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075710" y="3423950"/>
            <a:ext cx="4354283" cy="0"/>
          </a:xfrm>
          <a:prstGeom prst="line">
            <a:avLst/>
          </a:prstGeom>
          <a:ln w="22225">
            <a:solidFill>
              <a:srgbClr val="3D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2E5350-2B7C-0F86-44C1-05CCAA2FCC11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A9E2BA8-8059-EA79-920A-E6DBEFA73C57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909BBC-024F-E34F-58DD-8D805ED47975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EC566B-E362-3A3B-BD26-4C843A7DC758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B4A8C6-5076-F81A-D08D-4DBEE67F3AE5}"/>
              </a:ext>
            </a:extLst>
          </p:cNvPr>
          <p:cNvSpPr txBox="1"/>
          <p:nvPr/>
        </p:nvSpPr>
        <p:spPr>
          <a:xfrm>
            <a:off x="487639" y="311205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02.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문제 및 필요성 인식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F29E6-5C35-0103-162A-BC3BD9CBD5DA}"/>
              </a:ext>
            </a:extLst>
          </p:cNvPr>
          <p:cNvSpPr txBox="1"/>
          <p:nvPr/>
        </p:nvSpPr>
        <p:spPr>
          <a:xfrm>
            <a:off x="10297896" y="311205"/>
            <a:ext cx="1550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분리수거의 필요성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2A7983-EECA-D671-905E-7CEFCB24BDB1}"/>
              </a:ext>
            </a:extLst>
          </p:cNvPr>
          <p:cNvGrpSpPr/>
          <p:nvPr/>
        </p:nvGrpSpPr>
        <p:grpSpPr>
          <a:xfrm>
            <a:off x="4807853" y="2394849"/>
            <a:ext cx="2576294" cy="2576294"/>
            <a:chOff x="5196000" y="2529000"/>
            <a:chExt cx="1800000" cy="180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8B356AD-58B0-8B04-341E-54F66455876E}"/>
                </a:ext>
              </a:extLst>
            </p:cNvPr>
            <p:cNvGrpSpPr/>
            <p:nvPr/>
          </p:nvGrpSpPr>
          <p:grpSpPr>
            <a:xfrm>
              <a:off x="5196000" y="2529000"/>
              <a:ext cx="1800000" cy="1800000"/>
              <a:chOff x="7300686" y="2097314"/>
              <a:chExt cx="1800000" cy="18000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B985C9B-F110-3D30-15F1-CA9B7A0FB3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0686" y="2097314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7AF280E-2A79-8427-3034-4682DF22C6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0686" y="2097314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래픽 14" descr="재활용 단색으로 채워진">
              <a:extLst>
                <a:ext uri="{FF2B5EF4-FFF2-40B4-BE49-F238E27FC236}">
                  <a16:creationId xmlns:a16="http://schemas.microsoft.com/office/drawing/2014/main" id="{C7EB5F1F-F5D2-08D3-4EC0-80F3EFF94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686" y="2855686"/>
              <a:ext cx="1146628" cy="114662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57CD456-3696-58FA-8D7C-A8D1AADECDF1}"/>
              </a:ext>
            </a:extLst>
          </p:cNvPr>
          <p:cNvSpPr txBox="1"/>
          <p:nvPr/>
        </p:nvSpPr>
        <p:spPr>
          <a:xfrm>
            <a:off x="5222813" y="5098033"/>
            <a:ext cx="174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rPr>
              <a:t>RECYCLING</a:t>
            </a:r>
            <a:endParaRPr lang="ko-KR" altLang="en-US" dirty="0">
              <a:solidFill>
                <a:srgbClr val="3081CE"/>
              </a:solidFill>
              <a:latin typeface="공체 Bold" panose="00000800000000000000" pitchFamily="2" charset="-127"/>
              <a:ea typeface="공체 Bold" panose="000008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7A4D1-9EB9-8B04-1772-1E93FBAC26AE}"/>
              </a:ext>
            </a:extLst>
          </p:cNvPr>
          <p:cNvSpPr txBox="1"/>
          <p:nvPr/>
        </p:nvSpPr>
        <p:spPr>
          <a:xfrm>
            <a:off x="487639" y="117917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문제 인식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2DDD4-F592-44C7-0667-D78EEEB6B28B}"/>
              </a:ext>
            </a:extLst>
          </p:cNvPr>
          <p:cNvSpPr txBox="1"/>
          <p:nvPr/>
        </p:nvSpPr>
        <p:spPr>
          <a:xfrm>
            <a:off x="451354" y="1396933"/>
            <a:ext cx="4349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분리수거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,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왜 필요할까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3200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A6F1E5-A967-7560-297E-6C3199BEBEE5}"/>
              </a:ext>
            </a:extLst>
          </p:cNvPr>
          <p:cNvSpPr>
            <a:spLocks noChangeAspect="1"/>
          </p:cNvSpPr>
          <p:nvPr/>
        </p:nvSpPr>
        <p:spPr>
          <a:xfrm>
            <a:off x="11429993" y="3338292"/>
            <a:ext cx="171316" cy="171316"/>
          </a:xfrm>
          <a:prstGeom prst="ellipse">
            <a:avLst/>
          </a:prstGeom>
          <a:solidFill>
            <a:srgbClr val="3D3D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1432C7-D95E-9AED-68C1-7E6562CFDFD1}"/>
              </a:ext>
            </a:extLst>
          </p:cNvPr>
          <p:cNvSpPr txBox="1"/>
          <p:nvPr/>
        </p:nvSpPr>
        <p:spPr>
          <a:xfrm>
            <a:off x="8172951" y="30624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경제적 이점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AFB27D-2B6A-539B-4320-331CB8FFADD4}"/>
              </a:ext>
            </a:extLst>
          </p:cNvPr>
          <p:cNvSpPr txBox="1"/>
          <p:nvPr/>
        </p:nvSpPr>
        <p:spPr>
          <a:xfrm>
            <a:off x="8172951" y="3548693"/>
            <a:ext cx="3449983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새로운 일자리 창출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재활용 업체의 경제적 이익 창출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재활용 제품 구매 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지속 가능한 소비 기여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2066FE2-6B53-6A47-781C-7A127619331F}"/>
              </a:ext>
            </a:extLst>
          </p:cNvPr>
          <p:cNvSpPr>
            <a:spLocks noChangeAspect="1"/>
          </p:cNvSpPr>
          <p:nvPr/>
        </p:nvSpPr>
        <p:spPr>
          <a:xfrm>
            <a:off x="907144" y="2685145"/>
            <a:ext cx="171316" cy="171316"/>
          </a:xfrm>
          <a:prstGeom prst="ellipse">
            <a:avLst/>
          </a:prstGeom>
          <a:solidFill>
            <a:srgbClr val="3D3D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4E4AD1-F90D-784C-4640-9820A0A13C06}"/>
              </a:ext>
            </a:extLst>
          </p:cNvPr>
          <p:cNvSpPr txBox="1"/>
          <p:nvPr/>
        </p:nvSpPr>
        <p:spPr>
          <a:xfrm>
            <a:off x="3162300" y="239482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환경 보호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845E4C-D2D6-46B3-7903-5BE6332F9C90}"/>
              </a:ext>
            </a:extLst>
          </p:cNvPr>
          <p:cNvSpPr txBox="1"/>
          <p:nvPr/>
        </p:nvSpPr>
        <p:spPr>
          <a:xfrm>
            <a:off x="1116805" y="2895545"/>
            <a:ext cx="3134255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재활용하지 않고 매립 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지구 환경 피해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자연환경을 지키고 생태계 보호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pic>
        <p:nvPicPr>
          <p:cNvPr id="9" name="그림 8" descr="그래픽, 클립아트, 창의성이(가) 표시된 사진&#10;&#10;자동 생성된 설명">
            <a:extLst>
              <a:ext uri="{FF2B5EF4-FFF2-40B4-BE49-F238E27FC236}">
                <a16:creationId xmlns:a16="http://schemas.microsoft.com/office/drawing/2014/main" id="{21366B1F-CC21-1DC0-D553-B3ACDA1FE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01" y="2434182"/>
            <a:ext cx="290627" cy="290627"/>
          </a:xfrm>
          <a:prstGeom prst="rect">
            <a:avLst/>
          </a:prstGeom>
        </p:spPr>
      </p:pic>
      <p:pic>
        <p:nvPicPr>
          <p:cNvPr id="16" name="그림 15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A793F5BA-531B-1B0A-021C-66491A513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89" y="3071321"/>
            <a:ext cx="351666" cy="351666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A5F86048-D8DA-78D9-B9BF-2BEC3CB8E6E1}"/>
              </a:ext>
            </a:extLst>
          </p:cNvPr>
          <p:cNvSpPr>
            <a:spLocks noChangeAspect="1"/>
          </p:cNvSpPr>
          <p:nvPr/>
        </p:nvSpPr>
        <p:spPr>
          <a:xfrm>
            <a:off x="1553029" y="4477658"/>
            <a:ext cx="171316" cy="171316"/>
          </a:xfrm>
          <a:prstGeom prst="ellipse">
            <a:avLst/>
          </a:prstGeom>
          <a:solidFill>
            <a:srgbClr val="3D3D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ED9AC-304D-1CA8-401C-50FAD4331576}"/>
              </a:ext>
            </a:extLst>
          </p:cNvPr>
          <p:cNvSpPr txBox="1"/>
          <p:nvPr/>
        </p:nvSpPr>
        <p:spPr>
          <a:xfrm>
            <a:off x="2645115" y="41873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법과 규제 준수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</p:txBody>
      </p:sp>
      <p:pic>
        <p:nvPicPr>
          <p:cNvPr id="32" name="그림 31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F92A1882-813B-57EA-1CF6-A601FD366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00" y="4208553"/>
            <a:ext cx="326913" cy="3269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4AF01B-C3F9-7935-3BE6-FAC1CED6E4DA}"/>
              </a:ext>
            </a:extLst>
          </p:cNvPr>
          <p:cNvSpPr txBox="1"/>
          <p:nvPr/>
        </p:nvSpPr>
        <p:spPr>
          <a:xfrm>
            <a:off x="1659204" y="4680801"/>
            <a:ext cx="2555571" cy="13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많은 국가 분리수거 의무화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환경 보호를 위한 법과 규제 준수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분리수거의 중요성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분리수거 실천하도록 유도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BD9A0C-9D98-136F-9EF2-A0E100DD3E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BFA77-03DD-34B2-B4FA-C89721BEF39D}"/>
              </a:ext>
            </a:extLst>
          </p:cNvPr>
          <p:cNvSpPr txBox="1"/>
          <p:nvPr/>
        </p:nvSpPr>
        <p:spPr>
          <a:xfrm>
            <a:off x="4593829" y="2967335"/>
            <a:ext cx="3004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문제 인식</a:t>
            </a:r>
          </a:p>
        </p:txBody>
      </p:sp>
    </p:spTree>
    <p:extLst>
      <p:ext uri="{BB962C8B-B14F-4D97-AF65-F5344CB8AC3E}">
        <p14:creationId xmlns:p14="http://schemas.microsoft.com/office/powerpoint/2010/main" val="977925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2E5350-2B7C-0F86-44C1-05CCAA2FCC11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A9E2BA8-8059-EA79-920A-E6DBEFA73C57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909BBC-024F-E34F-58DD-8D805ED47975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EC566B-E362-3A3B-BD26-4C843A7DC758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B4A8C6-5076-F81A-D08D-4DBEE67F3AE5}"/>
              </a:ext>
            </a:extLst>
          </p:cNvPr>
          <p:cNvSpPr txBox="1"/>
          <p:nvPr/>
        </p:nvSpPr>
        <p:spPr>
          <a:xfrm>
            <a:off x="487639" y="311205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02.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문제 및 필요성 인식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F29E6-5C35-0103-162A-BC3BD9CBD5DA}"/>
              </a:ext>
            </a:extLst>
          </p:cNvPr>
          <p:cNvSpPr txBox="1"/>
          <p:nvPr/>
        </p:nvSpPr>
        <p:spPr>
          <a:xfrm>
            <a:off x="10958333" y="311205"/>
            <a:ext cx="889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문제 인식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7A4D1-9EB9-8B04-1772-1E93FBAC26AE}"/>
              </a:ext>
            </a:extLst>
          </p:cNvPr>
          <p:cNvSpPr txBox="1"/>
          <p:nvPr/>
        </p:nvSpPr>
        <p:spPr>
          <a:xfrm>
            <a:off x="487639" y="1179175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에브리타임</a:t>
            </a:r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 경북대 게시판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2DDD4-F592-44C7-0667-D78EEEB6B28B}"/>
              </a:ext>
            </a:extLst>
          </p:cNvPr>
          <p:cNvSpPr txBox="1"/>
          <p:nvPr/>
        </p:nvSpPr>
        <p:spPr>
          <a:xfrm>
            <a:off x="451354" y="1396933"/>
            <a:ext cx="504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KNU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사범대 쓰레기통 근황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EAB5B74-85E5-D345-43AF-0054996B93B8}"/>
              </a:ext>
            </a:extLst>
          </p:cNvPr>
          <p:cNvGrpSpPr/>
          <p:nvPr/>
        </p:nvGrpSpPr>
        <p:grpSpPr>
          <a:xfrm>
            <a:off x="6156063" y="1223623"/>
            <a:ext cx="4533708" cy="4824622"/>
            <a:chOff x="4828007" y="766038"/>
            <a:chExt cx="4998164" cy="531888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F048A5-01B2-6FD5-B0BE-458E5F80E143}"/>
                </a:ext>
              </a:extLst>
            </p:cNvPr>
            <p:cNvGrpSpPr/>
            <p:nvPr/>
          </p:nvGrpSpPr>
          <p:grpSpPr>
            <a:xfrm>
              <a:off x="4828007" y="766038"/>
              <a:ext cx="4998164" cy="5318880"/>
              <a:chOff x="788070" y="1215019"/>
              <a:chExt cx="4730318" cy="4821898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5DC8CFB-DD9C-4FB7-090C-D5A6A654926E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853688EF-678E-B6EA-C575-7DE16B5BE22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29" name="Picture 1">
              <a:extLst>
                <a:ext uri="{FF2B5EF4-FFF2-40B4-BE49-F238E27FC236}">
                  <a16:creationId xmlns:a16="http://schemas.microsoft.com/office/drawing/2014/main" id="{C6B23F6F-8A43-79B4-AF33-6BE57A79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7391" y="1127159"/>
              <a:ext cx="4319397" cy="459663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86FF90-97D9-7E00-8833-9086983E1AEC}"/>
              </a:ext>
            </a:extLst>
          </p:cNvPr>
          <p:cNvGrpSpPr/>
          <p:nvPr/>
        </p:nvGrpSpPr>
        <p:grpSpPr>
          <a:xfrm>
            <a:off x="1177655" y="2822974"/>
            <a:ext cx="3559969" cy="461665"/>
            <a:chOff x="1032515" y="2822974"/>
            <a:chExt cx="3559969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F75AC4-4EEC-7054-221D-B82EA2654736}"/>
                </a:ext>
              </a:extLst>
            </p:cNvPr>
            <p:cNvSpPr txBox="1"/>
            <p:nvPr/>
          </p:nvSpPr>
          <p:spPr>
            <a:xfrm>
              <a:off x="1183688" y="2822974"/>
              <a:ext cx="3257623" cy="38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재활용 쓰레기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,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분리수거 되지 않은 채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 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A49A5C-B55D-C428-1F68-722C40E9689F}"/>
                </a:ext>
              </a:extLst>
            </p:cNvPr>
            <p:cNvSpPr txBox="1"/>
            <p:nvPr/>
          </p:nvSpPr>
          <p:spPr>
            <a:xfrm>
              <a:off x="1032515" y="282297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0CD5C9-65D3-C48B-C7D2-B5D51D9B4A39}"/>
                </a:ext>
              </a:extLst>
            </p:cNvPr>
            <p:cNvSpPr txBox="1"/>
            <p:nvPr/>
          </p:nvSpPr>
          <p:spPr>
            <a:xfrm>
              <a:off x="4261944" y="282297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”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B292295-B9B8-08C2-A28B-83F44EE83C18}"/>
              </a:ext>
            </a:extLst>
          </p:cNvPr>
          <p:cNvGrpSpPr/>
          <p:nvPr/>
        </p:nvGrpSpPr>
        <p:grpSpPr>
          <a:xfrm>
            <a:off x="1801769" y="3597069"/>
            <a:ext cx="2282712" cy="476180"/>
            <a:chOff x="1656629" y="2808459"/>
            <a:chExt cx="2282712" cy="47618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73F15F-4932-CB71-3180-7BAFB13EAE25}"/>
                </a:ext>
              </a:extLst>
            </p:cNvPr>
            <p:cNvSpPr txBox="1"/>
            <p:nvPr/>
          </p:nvSpPr>
          <p:spPr>
            <a:xfrm>
              <a:off x="1848045" y="2822974"/>
              <a:ext cx="1899880" cy="38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심각한 악취 계속 돼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09257B-DED3-B8D8-8D33-E68A6FC48F24}"/>
                </a:ext>
              </a:extLst>
            </p:cNvPr>
            <p:cNvSpPr txBox="1"/>
            <p:nvPr/>
          </p:nvSpPr>
          <p:spPr>
            <a:xfrm>
              <a:off x="1656629" y="2808459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“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4E1BBC-9476-ECD5-D792-F607EA6B54C2}"/>
                </a:ext>
              </a:extLst>
            </p:cNvPr>
            <p:cNvSpPr txBox="1"/>
            <p:nvPr/>
          </p:nvSpPr>
          <p:spPr>
            <a:xfrm>
              <a:off x="3608801" y="282297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”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3F0916-7F7D-60BB-1DB2-FE879CCF75F4}"/>
              </a:ext>
            </a:extLst>
          </p:cNvPr>
          <p:cNvGrpSpPr/>
          <p:nvPr/>
        </p:nvGrpSpPr>
        <p:grpSpPr>
          <a:xfrm>
            <a:off x="509998" y="4385679"/>
            <a:ext cx="4880769" cy="512465"/>
            <a:chOff x="364858" y="2772174"/>
            <a:chExt cx="4880769" cy="5124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5CA1CA-7AFD-14A4-131A-C242712B0BCD}"/>
                </a:ext>
              </a:extLst>
            </p:cNvPr>
            <p:cNvSpPr txBox="1"/>
            <p:nvPr/>
          </p:nvSpPr>
          <p:spPr>
            <a:xfrm>
              <a:off x="503133" y="2822974"/>
              <a:ext cx="4589718" cy="38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음식물 무단 투기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,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정화조 막혀 사범대 건물 전체 화장실 먹통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680E5A-D6CA-FCD3-4F66-6BD21E55604A}"/>
                </a:ext>
              </a:extLst>
            </p:cNvPr>
            <p:cNvSpPr txBox="1"/>
            <p:nvPr/>
          </p:nvSpPr>
          <p:spPr>
            <a:xfrm>
              <a:off x="364858" y="277217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“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82B2A9-1222-D10D-82F1-857CDC718E5D}"/>
                </a:ext>
              </a:extLst>
            </p:cNvPr>
            <p:cNvSpPr txBox="1"/>
            <p:nvPr/>
          </p:nvSpPr>
          <p:spPr>
            <a:xfrm>
              <a:off x="4915087" y="282297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”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80C123A-F412-B6E4-2D1C-7743359EB7E2}"/>
              </a:ext>
            </a:extLst>
          </p:cNvPr>
          <p:cNvGrpSpPr/>
          <p:nvPr/>
        </p:nvGrpSpPr>
        <p:grpSpPr>
          <a:xfrm>
            <a:off x="1714684" y="5210575"/>
            <a:ext cx="2500425" cy="512465"/>
            <a:chOff x="1569544" y="2772174"/>
            <a:chExt cx="2500425" cy="5124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EF502C-0DF2-86CA-589A-806803312D57}"/>
                </a:ext>
              </a:extLst>
            </p:cNvPr>
            <p:cNvSpPr txBox="1"/>
            <p:nvPr/>
          </p:nvSpPr>
          <p:spPr>
            <a:xfrm>
              <a:off x="1707792" y="2822974"/>
              <a:ext cx="2180405" cy="38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분리수거 미 이행 문제 심각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3B9431-8F44-3287-EFD0-4978A4E814DB}"/>
                </a:ext>
              </a:extLst>
            </p:cNvPr>
            <p:cNvSpPr txBox="1"/>
            <p:nvPr/>
          </p:nvSpPr>
          <p:spPr>
            <a:xfrm>
              <a:off x="1569544" y="277217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1BC3FF-05CC-FFA3-30F3-C8D89A9B7C1B}"/>
                </a:ext>
              </a:extLst>
            </p:cNvPr>
            <p:cNvSpPr txBox="1"/>
            <p:nvPr/>
          </p:nvSpPr>
          <p:spPr>
            <a:xfrm>
              <a:off x="3739429" y="282297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51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640553-4116-E188-5F00-CE3EF676D173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E307CDA-5F55-CAD0-61A0-6B59476723D9}"/>
              </a:ext>
            </a:extLst>
          </p:cNvPr>
          <p:cNvGrpSpPr/>
          <p:nvPr/>
        </p:nvGrpSpPr>
        <p:grpSpPr>
          <a:xfrm>
            <a:off x="4587413" y="2456431"/>
            <a:ext cx="3017173" cy="1945139"/>
            <a:chOff x="4587413" y="2456431"/>
            <a:chExt cx="3017173" cy="19451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847E243-6C00-BEB2-98C7-5DBD69B2D4B9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4587413" y="3632129"/>
              <a:ext cx="30171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솔루션 제안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266986" y="2456431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03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38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640553-4116-E188-5F00-CE3EF676D173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E307CDA-5F55-CAD0-61A0-6B59476723D9}"/>
              </a:ext>
            </a:extLst>
          </p:cNvPr>
          <p:cNvGrpSpPr/>
          <p:nvPr/>
        </p:nvGrpSpPr>
        <p:grpSpPr>
          <a:xfrm>
            <a:off x="4587413" y="2456431"/>
            <a:ext cx="3017173" cy="1945139"/>
            <a:chOff x="4587413" y="2456431"/>
            <a:chExt cx="3017173" cy="19451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847E243-6C00-BEB2-98C7-5DBD69B2D4B9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4587413" y="3632129"/>
              <a:ext cx="30171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솔루션 제안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266986" y="2456431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03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9ADC2A-4B7E-51D4-954F-C8233B0567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C896C-552C-B9A2-1FCF-F3261FFB3D1F}"/>
              </a:ext>
            </a:extLst>
          </p:cNvPr>
          <p:cNvSpPr txBox="1"/>
          <p:nvPr/>
        </p:nvSpPr>
        <p:spPr>
          <a:xfrm>
            <a:off x="3936595" y="2967335"/>
            <a:ext cx="4318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아이디어 소개</a:t>
            </a:r>
          </a:p>
        </p:txBody>
      </p:sp>
    </p:spTree>
    <p:extLst>
      <p:ext uri="{BB962C8B-B14F-4D97-AF65-F5344CB8AC3E}">
        <p14:creationId xmlns:p14="http://schemas.microsoft.com/office/powerpoint/2010/main" val="251650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EFB24-545E-B8C6-F00A-8F5B9DFE2E4E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E8DCC0-AB22-A353-1E26-7FE485526DDC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096CB14-22D1-117C-DA17-56B7444B4046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7F55503-41B1-B47E-8106-14441F738F4F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C1D852-C2AE-2041-C424-79B3C9299664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C4A31B-CAE9-3978-0A0B-97ACDF286D4B}"/>
              </a:ext>
            </a:extLst>
          </p:cNvPr>
          <p:cNvGrpSpPr/>
          <p:nvPr/>
        </p:nvGrpSpPr>
        <p:grpSpPr>
          <a:xfrm>
            <a:off x="1037775" y="894650"/>
            <a:ext cx="5413828" cy="5518640"/>
            <a:chOff x="3730841" y="1018051"/>
            <a:chExt cx="4730318" cy="482189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A48D0E5-BFDB-D0BA-9D50-D1B0B086FC0A}"/>
                </a:ext>
              </a:extLst>
            </p:cNvPr>
            <p:cNvGrpSpPr/>
            <p:nvPr/>
          </p:nvGrpSpPr>
          <p:grpSpPr>
            <a:xfrm>
              <a:off x="3730841" y="1018051"/>
              <a:ext cx="4730318" cy="4821898"/>
              <a:chOff x="788070" y="1215019"/>
              <a:chExt cx="4730318" cy="4821898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6FC31BF-341C-A6C1-CFDC-16544050F398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ADB905C-D1CF-2751-CCFA-657127FD4EC0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5" name="그림 14" descr="도표, 라인, 평행, 기술 도면이(가) 표시된 사진&#10;&#10;자동 생성된 설명">
              <a:extLst>
                <a:ext uri="{FF2B5EF4-FFF2-40B4-BE49-F238E27FC236}">
                  <a16:creationId xmlns:a16="http://schemas.microsoft.com/office/drawing/2014/main" id="{36C2B6C2-AE3A-8E79-BB31-0AC624821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05" y="1249491"/>
              <a:ext cx="4275190" cy="435901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2A7D1E-248B-E190-1C57-492A432E6968}"/>
              </a:ext>
            </a:extLst>
          </p:cNvPr>
          <p:cNvSpPr txBox="1"/>
          <p:nvPr/>
        </p:nvSpPr>
        <p:spPr>
          <a:xfrm>
            <a:off x="7208688" y="2681442"/>
            <a:ext cx="2694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설계 도안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647584-73F6-7F4B-8ABB-C02512ACAF3C}"/>
              </a:ext>
            </a:extLst>
          </p:cNvPr>
          <p:cNvSpPr txBox="1"/>
          <p:nvPr/>
        </p:nvSpPr>
        <p:spPr>
          <a:xfrm>
            <a:off x="7284472" y="2441916"/>
            <a:ext cx="394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Automatic Recycling Trash-can</a:t>
            </a:r>
            <a:endParaRPr lang="ko-KR" altLang="en-US" sz="1600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06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A361C5-FDFD-A21A-9BAF-498622E5E750}"/>
              </a:ext>
            </a:extLst>
          </p:cNvPr>
          <p:cNvCxnSpPr>
            <a:cxnSpLocks/>
          </p:cNvCxnSpPr>
          <p:nvPr/>
        </p:nvCxnSpPr>
        <p:spPr>
          <a:xfrm>
            <a:off x="1807318" y="3840759"/>
            <a:ext cx="10740283" cy="0"/>
          </a:xfrm>
          <a:prstGeom prst="line">
            <a:avLst/>
          </a:prstGeom>
          <a:ln w="34925">
            <a:solidFill>
              <a:srgbClr val="7D7D7D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600B4-77BB-C23F-DB63-BF03B13AB4EA}"/>
              </a:ext>
            </a:extLst>
          </p:cNvPr>
          <p:cNvSpPr txBox="1"/>
          <p:nvPr/>
        </p:nvSpPr>
        <p:spPr>
          <a:xfrm>
            <a:off x="487639" y="124448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 분류에 대해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B081-B332-DA80-2CA5-CFB7B421BEF4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9AD98C5-EBC0-5ED8-1ECD-A6E7351E8609}"/>
              </a:ext>
            </a:extLst>
          </p:cNvPr>
          <p:cNvGrpSpPr/>
          <p:nvPr/>
        </p:nvGrpSpPr>
        <p:grpSpPr>
          <a:xfrm>
            <a:off x="2482980" y="3076421"/>
            <a:ext cx="2416485" cy="1684877"/>
            <a:chOff x="2649894" y="3076421"/>
            <a:chExt cx="2416485" cy="168487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17F89D5-0302-B19E-2F8F-87D913D86332}"/>
                </a:ext>
              </a:extLst>
            </p:cNvPr>
            <p:cNvGrpSpPr/>
            <p:nvPr/>
          </p:nvGrpSpPr>
          <p:grpSpPr>
            <a:xfrm>
              <a:off x="2649894" y="3076421"/>
              <a:ext cx="2416485" cy="1684877"/>
              <a:chOff x="5777722" y="1508880"/>
              <a:chExt cx="2416485" cy="16848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E6BF2EB-D3A5-26C9-4E40-FD74CAA17037}"/>
                  </a:ext>
                </a:extLst>
              </p:cNvPr>
              <p:cNvSpPr/>
              <p:nvPr/>
            </p:nvSpPr>
            <p:spPr>
              <a:xfrm>
                <a:off x="5777722" y="1508880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685E38A9-D73E-251D-D072-2B4B8DB5AA98}"/>
                  </a:ext>
                </a:extLst>
              </p:cNvPr>
              <p:cNvSpPr/>
              <p:nvPr/>
            </p:nvSpPr>
            <p:spPr>
              <a:xfrm>
                <a:off x="5777722" y="1508880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A8CD19-58D4-CC30-382A-5B88B1F5E5E2}"/>
                </a:ext>
              </a:extLst>
            </p:cNvPr>
            <p:cNvSpPr txBox="1"/>
            <p:nvPr/>
          </p:nvSpPr>
          <p:spPr>
            <a:xfrm>
              <a:off x="2832856" y="4032740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쓰레기 투입 및 인식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C0D963-1ADB-7B55-B409-F5A969930079}"/>
                </a:ext>
              </a:extLst>
            </p:cNvPr>
            <p:cNvSpPr txBox="1"/>
            <p:nvPr/>
          </p:nvSpPr>
          <p:spPr>
            <a:xfrm>
              <a:off x="3606304" y="3342559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3000">
                        <a:srgbClr val="3081CE"/>
                      </a:gs>
                    </a:gsLst>
                    <a:lin ang="16200000" scaled="1"/>
                    <a:tileRect/>
                  </a:gra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01</a:t>
              </a:r>
              <a:endParaRPr lang="ko-KR" altLang="en-US" sz="24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rgbClr val="3081CE"/>
                    </a:gs>
                  </a:gsLst>
                  <a:lin ang="16200000" scaled="1"/>
                  <a:tileRect/>
                </a:gra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FB473A-92A1-B64D-BC50-61E55005C620}"/>
              </a:ext>
            </a:extLst>
          </p:cNvPr>
          <p:cNvGrpSpPr/>
          <p:nvPr/>
        </p:nvGrpSpPr>
        <p:grpSpPr>
          <a:xfrm>
            <a:off x="5599923" y="3076421"/>
            <a:ext cx="2416485" cy="1684877"/>
            <a:chOff x="6750180" y="3076421"/>
            <a:chExt cx="2416485" cy="168487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9389FC9-88CD-C0B4-8490-FE423DA6912B}"/>
                </a:ext>
              </a:extLst>
            </p:cNvPr>
            <p:cNvSpPr/>
            <p:nvPr/>
          </p:nvSpPr>
          <p:spPr>
            <a:xfrm>
              <a:off x="6750180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24E6EF-4A32-CB60-527E-9C609B91D33D}"/>
                </a:ext>
              </a:extLst>
            </p:cNvPr>
            <p:cNvSpPr txBox="1"/>
            <p:nvPr/>
          </p:nvSpPr>
          <p:spPr>
            <a:xfrm>
              <a:off x="7709796" y="338872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02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C32386-DF0B-97B4-48F5-37E9EC1F8A87}"/>
                </a:ext>
              </a:extLst>
            </p:cNvPr>
            <p:cNvSpPr txBox="1"/>
            <p:nvPr/>
          </p:nvSpPr>
          <p:spPr>
            <a:xfrm>
              <a:off x="6978832" y="4032740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금속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/ 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비금속 판단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0674711-BF68-FDFC-9D0B-80C800374C58}"/>
              </a:ext>
            </a:extLst>
          </p:cNvPr>
          <p:cNvGrpSpPr/>
          <p:nvPr/>
        </p:nvGrpSpPr>
        <p:grpSpPr>
          <a:xfrm>
            <a:off x="8716867" y="3076421"/>
            <a:ext cx="2416485" cy="1684877"/>
            <a:chOff x="6750180" y="3076421"/>
            <a:chExt cx="2416485" cy="1684877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D797353-7B3B-B94A-FAF4-68913835459A}"/>
                </a:ext>
              </a:extLst>
            </p:cNvPr>
            <p:cNvSpPr/>
            <p:nvPr/>
          </p:nvSpPr>
          <p:spPr>
            <a:xfrm>
              <a:off x="6750180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B6EAC9-5993-7A57-AA1A-32BBC7FDF6D3}"/>
                </a:ext>
              </a:extLst>
            </p:cNvPr>
            <p:cNvSpPr txBox="1"/>
            <p:nvPr/>
          </p:nvSpPr>
          <p:spPr>
            <a:xfrm>
              <a:off x="7709796" y="338872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03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F022E6-CFC9-C036-A549-D405E03BBAA6}"/>
                </a:ext>
              </a:extLst>
            </p:cNvPr>
            <p:cNvSpPr txBox="1"/>
            <p:nvPr/>
          </p:nvSpPr>
          <p:spPr>
            <a:xfrm>
              <a:off x="7482978" y="4032740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1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차 분류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0D7D771-B43F-FBAB-194E-D84B6B5CB4EF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41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A361C5-FDFD-A21A-9BAF-498622E5E750}"/>
              </a:ext>
            </a:extLst>
          </p:cNvPr>
          <p:cNvCxnSpPr>
            <a:cxnSpLocks/>
          </p:cNvCxnSpPr>
          <p:nvPr/>
        </p:nvCxnSpPr>
        <p:spPr>
          <a:xfrm>
            <a:off x="1807318" y="3840759"/>
            <a:ext cx="10740283" cy="0"/>
          </a:xfrm>
          <a:prstGeom prst="line">
            <a:avLst/>
          </a:prstGeom>
          <a:ln w="34925">
            <a:solidFill>
              <a:srgbClr val="7D7D7D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600B4-77BB-C23F-DB63-BF03B13AB4EA}"/>
              </a:ext>
            </a:extLst>
          </p:cNvPr>
          <p:cNvSpPr txBox="1"/>
          <p:nvPr/>
        </p:nvSpPr>
        <p:spPr>
          <a:xfrm>
            <a:off x="487639" y="124448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 분류에 대해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B081-B332-DA80-2CA5-CFB7B421BEF4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6B5D79-0123-436D-0160-6C4AF0265504}"/>
              </a:ext>
            </a:extLst>
          </p:cNvPr>
          <p:cNvGrpSpPr/>
          <p:nvPr/>
        </p:nvGrpSpPr>
        <p:grpSpPr>
          <a:xfrm>
            <a:off x="2484000" y="3076421"/>
            <a:ext cx="2416485" cy="1684877"/>
            <a:chOff x="2484000" y="3076421"/>
            <a:chExt cx="2416485" cy="168487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9389FC9-88CD-C0B4-8490-FE423DA6912B}"/>
                </a:ext>
              </a:extLst>
            </p:cNvPr>
            <p:cNvSpPr/>
            <p:nvPr/>
          </p:nvSpPr>
          <p:spPr>
            <a:xfrm>
              <a:off x="2484000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A8CD19-58D4-CC30-382A-5B88B1F5E5E2}"/>
                </a:ext>
              </a:extLst>
            </p:cNvPr>
            <p:cNvSpPr txBox="1"/>
            <p:nvPr/>
          </p:nvSpPr>
          <p:spPr>
            <a:xfrm>
              <a:off x="2665942" y="4032740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쓰레기 투입 및 인식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C0D963-1ADB-7B55-B409-F5A969930079}"/>
                </a:ext>
              </a:extLst>
            </p:cNvPr>
            <p:cNvSpPr txBox="1"/>
            <p:nvPr/>
          </p:nvSpPr>
          <p:spPr>
            <a:xfrm>
              <a:off x="3439390" y="334255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01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1281D6-3B47-0C89-D0EB-2FBAB9E2AACB}"/>
              </a:ext>
            </a:extLst>
          </p:cNvPr>
          <p:cNvGrpSpPr/>
          <p:nvPr/>
        </p:nvGrpSpPr>
        <p:grpSpPr>
          <a:xfrm>
            <a:off x="5601600" y="3078000"/>
            <a:ext cx="2416485" cy="1684877"/>
            <a:chOff x="5601600" y="3078000"/>
            <a:chExt cx="2416485" cy="168487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17F89D5-0302-B19E-2F8F-87D913D86332}"/>
                </a:ext>
              </a:extLst>
            </p:cNvPr>
            <p:cNvGrpSpPr/>
            <p:nvPr/>
          </p:nvGrpSpPr>
          <p:grpSpPr>
            <a:xfrm>
              <a:off x="5601600" y="3078000"/>
              <a:ext cx="2416485" cy="1684877"/>
              <a:chOff x="5777722" y="1508880"/>
              <a:chExt cx="2416485" cy="16848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E6BF2EB-D3A5-26C9-4E40-FD74CAA17037}"/>
                  </a:ext>
                </a:extLst>
              </p:cNvPr>
              <p:cNvSpPr/>
              <p:nvPr/>
            </p:nvSpPr>
            <p:spPr>
              <a:xfrm>
                <a:off x="5777722" y="1508880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685E38A9-D73E-251D-D072-2B4B8DB5AA98}"/>
                  </a:ext>
                </a:extLst>
              </p:cNvPr>
              <p:cNvSpPr/>
              <p:nvPr/>
            </p:nvSpPr>
            <p:spPr>
              <a:xfrm>
                <a:off x="5777722" y="1508880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24E6EF-4A32-CB60-527E-9C609B91D33D}"/>
                </a:ext>
              </a:extLst>
            </p:cNvPr>
            <p:cNvSpPr txBox="1"/>
            <p:nvPr/>
          </p:nvSpPr>
          <p:spPr>
            <a:xfrm>
              <a:off x="6504236" y="338872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3000">
                        <a:srgbClr val="3081CE"/>
                      </a:gs>
                    </a:gsLst>
                    <a:lin ang="16200000" scaled="1"/>
                    <a:tileRect/>
                  </a:gra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02</a:t>
              </a:r>
              <a:endParaRPr lang="ko-KR" altLang="en-US" sz="24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rgbClr val="3081CE"/>
                    </a:gs>
                  </a:gsLst>
                  <a:lin ang="16200000" scaled="1"/>
                  <a:tileRect/>
                </a:gra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C32386-DF0B-97B4-48F5-37E9EC1F8A87}"/>
                </a:ext>
              </a:extLst>
            </p:cNvPr>
            <p:cNvSpPr txBox="1"/>
            <p:nvPr/>
          </p:nvSpPr>
          <p:spPr>
            <a:xfrm>
              <a:off x="5828575" y="4032740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금속 </a:t>
              </a:r>
              <a:r>
                <a:rPr lang="en-US" altLang="ko-KR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/ </a:t>
              </a:r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비금속 판단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0674711-BF68-FDFC-9D0B-80C800374C58}"/>
              </a:ext>
            </a:extLst>
          </p:cNvPr>
          <p:cNvGrpSpPr/>
          <p:nvPr/>
        </p:nvGrpSpPr>
        <p:grpSpPr>
          <a:xfrm>
            <a:off x="8716867" y="3076421"/>
            <a:ext cx="2416485" cy="1684877"/>
            <a:chOff x="6750180" y="3076421"/>
            <a:chExt cx="2416485" cy="1684877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D797353-7B3B-B94A-FAF4-68913835459A}"/>
                </a:ext>
              </a:extLst>
            </p:cNvPr>
            <p:cNvSpPr/>
            <p:nvPr/>
          </p:nvSpPr>
          <p:spPr>
            <a:xfrm>
              <a:off x="6750180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B6EAC9-5993-7A57-AA1A-32BBC7FDF6D3}"/>
                </a:ext>
              </a:extLst>
            </p:cNvPr>
            <p:cNvSpPr txBox="1"/>
            <p:nvPr/>
          </p:nvSpPr>
          <p:spPr>
            <a:xfrm>
              <a:off x="7709796" y="338872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03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F022E6-CFC9-C036-A549-D405E03BBAA6}"/>
                </a:ext>
              </a:extLst>
            </p:cNvPr>
            <p:cNvSpPr txBox="1"/>
            <p:nvPr/>
          </p:nvSpPr>
          <p:spPr>
            <a:xfrm>
              <a:off x="7482978" y="4032740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1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차 분류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CC704B6-370D-CFB0-1D76-868EC6B80835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20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600B4-77BB-C23F-DB63-BF03B13AB4EA}"/>
              </a:ext>
            </a:extLst>
          </p:cNvPr>
          <p:cNvSpPr txBox="1"/>
          <p:nvPr/>
        </p:nvSpPr>
        <p:spPr>
          <a:xfrm>
            <a:off x="487639" y="124448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 분류에 대해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B081-B332-DA80-2CA5-CFB7B421BEF4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A361C5-FDFD-A21A-9BAF-498622E5E750}"/>
              </a:ext>
            </a:extLst>
          </p:cNvPr>
          <p:cNvCxnSpPr>
            <a:cxnSpLocks/>
          </p:cNvCxnSpPr>
          <p:nvPr/>
        </p:nvCxnSpPr>
        <p:spPr>
          <a:xfrm>
            <a:off x="1807318" y="3840759"/>
            <a:ext cx="10384682" cy="0"/>
          </a:xfrm>
          <a:prstGeom prst="line">
            <a:avLst/>
          </a:prstGeom>
          <a:ln w="34925">
            <a:solidFill>
              <a:srgbClr val="7D7D7D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81DFE8-AD02-3DE4-BC26-73EA195340DD}"/>
              </a:ext>
            </a:extLst>
          </p:cNvPr>
          <p:cNvGrpSpPr/>
          <p:nvPr/>
        </p:nvGrpSpPr>
        <p:grpSpPr>
          <a:xfrm>
            <a:off x="8737372" y="3070743"/>
            <a:ext cx="2416485" cy="1684877"/>
            <a:chOff x="5777722" y="1508880"/>
            <a:chExt cx="2416485" cy="168487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5BC29A1-E2B3-43AB-B590-07167480A20B}"/>
                </a:ext>
              </a:extLst>
            </p:cNvPr>
            <p:cNvSpPr/>
            <p:nvPr/>
          </p:nvSpPr>
          <p:spPr>
            <a:xfrm>
              <a:off x="5777722" y="1508880"/>
              <a:ext cx="2416485" cy="1684877"/>
            </a:xfrm>
            <a:prstGeom prst="roundRect">
              <a:avLst>
                <a:gd name="adj" fmla="val 8914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7DD1F66-3864-2612-8C0D-9C8FB6B89607}"/>
                </a:ext>
              </a:extLst>
            </p:cNvPr>
            <p:cNvSpPr/>
            <p:nvPr/>
          </p:nvSpPr>
          <p:spPr>
            <a:xfrm>
              <a:off x="5777722" y="1508880"/>
              <a:ext cx="2416485" cy="1684877"/>
            </a:xfrm>
            <a:prstGeom prst="roundRect">
              <a:avLst>
                <a:gd name="adj" fmla="val 8914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6B5D79-0123-436D-0160-6C4AF0265504}"/>
              </a:ext>
            </a:extLst>
          </p:cNvPr>
          <p:cNvGrpSpPr/>
          <p:nvPr/>
        </p:nvGrpSpPr>
        <p:grpSpPr>
          <a:xfrm>
            <a:off x="2484000" y="3076421"/>
            <a:ext cx="2416485" cy="1684877"/>
            <a:chOff x="2484000" y="3076421"/>
            <a:chExt cx="2416485" cy="168487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9389FC9-88CD-C0B4-8490-FE423DA6912B}"/>
                </a:ext>
              </a:extLst>
            </p:cNvPr>
            <p:cNvSpPr/>
            <p:nvPr/>
          </p:nvSpPr>
          <p:spPr>
            <a:xfrm>
              <a:off x="2484000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A8CD19-58D4-CC30-382A-5B88B1F5E5E2}"/>
                </a:ext>
              </a:extLst>
            </p:cNvPr>
            <p:cNvSpPr txBox="1"/>
            <p:nvPr/>
          </p:nvSpPr>
          <p:spPr>
            <a:xfrm>
              <a:off x="2665942" y="4032740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쓰레기 투입 및 인식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C0D963-1ADB-7B55-B409-F5A969930079}"/>
                </a:ext>
              </a:extLst>
            </p:cNvPr>
            <p:cNvSpPr txBox="1"/>
            <p:nvPr/>
          </p:nvSpPr>
          <p:spPr>
            <a:xfrm>
              <a:off x="3439390" y="334255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01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BB6EAC9-5993-7A57-AA1A-32BBC7FDF6D3}"/>
              </a:ext>
            </a:extLst>
          </p:cNvPr>
          <p:cNvSpPr txBox="1"/>
          <p:nvPr/>
        </p:nvSpPr>
        <p:spPr>
          <a:xfrm>
            <a:off x="9621981" y="3388725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rgbClr val="3081CE"/>
                    </a:gs>
                  </a:gsLst>
                  <a:lin ang="16200000" scaled="1"/>
                  <a:tileRect/>
                </a:gra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03</a:t>
            </a:r>
            <a:endParaRPr lang="ko-KR" altLang="en-US" sz="24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rgbClr val="3081CE"/>
                  </a:gs>
                </a:gsLst>
                <a:lin ang="16200000" scaled="1"/>
                <a:tileRect/>
              </a:gra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F022E6-CFC9-C036-A549-D405E03BBAA6}"/>
              </a:ext>
            </a:extLst>
          </p:cNvPr>
          <p:cNvSpPr txBox="1"/>
          <p:nvPr/>
        </p:nvSpPr>
        <p:spPr>
          <a:xfrm>
            <a:off x="9449665" y="403274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rgbClr val="3081CE"/>
                    </a:gs>
                  </a:gsLst>
                  <a:lin ang="16200000" scaled="1"/>
                  <a:tileRect/>
                </a:gra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1</a:t>
            </a:r>
            <a:r>
              <a:rPr lang="ko-KR" altLang="en-U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rgbClr val="3081CE"/>
                    </a:gs>
                  </a:gsLst>
                  <a:lin ang="16200000" scaled="1"/>
                  <a:tileRect/>
                </a:gra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0BCF80-4754-A5E4-260B-D2F96541AAA3}"/>
              </a:ext>
            </a:extLst>
          </p:cNvPr>
          <p:cNvGrpSpPr/>
          <p:nvPr/>
        </p:nvGrpSpPr>
        <p:grpSpPr>
          <a:xfrm>
            <a:off x="5599923" y="3076421"/>
            <a:ext cx="2416485" cy="1684877"/>
            <a:chOff x="6750180" y="3076421"/>
            <a:chExt cx="2416485" cy="16848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A1B2D2A-F356-CD1B-4752-190659A6B0D4}"/>
                </a:ext>
              </a:extLst>
            </p:cNvPr>
            <p:cNvSpPr/>
            <p:nvPr/>
          </p:nvSpPr>
          <p:spPr>
            <a:xfrm>
              <a:off x="6750180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544FA-67CC-C05C-2367-DDF75F5FA662}"/>
                </a:ext>
              </a:extLst>
            </p:cNvPr>
            <p:cNvSpPr txBox="1"/>
            <p:nvPr/>
          </p:nvSpPr>
          <p:spPr>
            <a:xfrm>
              <a:off x="7709796" y="338872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02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699DFB-1A1E-AE63-BD5D-265538BB5CE6}"/>
                </a:ext>
              </a:extLst>
            </p:cNvPr>
            <p:cNvSpPr txBox="1"/>
            <p:nvPr/>
          </p:nvSpPr>
          <p:spPr>
            <a:xfrm>
              <a:off x="6978832" y="4032740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금속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/ 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비금속 판단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53A5E1-33D6-A466-237D-D01CD4B1009B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55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600B4-77BB-C23F-DB63-BF03B13AB4EA}"/>
              </a:ext>
            </a:extLst>
          </p:cNvPr>
          <p:cNvSpPr txBox="1"/>
          <p:nvPr/>
        </p:nvSpPr>
        <p:spPr>
          <a:xfrm>
            <a:off x="487639" y="124448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 분류에 대해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B081-B332-DA80-2CA5-CFB7B421BEF4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D159F9C-89D1-028C-F14E-F57B3690C74F}"/>
              </a:ext>
            </a:extLst>
          </p:cNvPr>
          <p:cNvGrpSpPr/>
          <p:nvPr/>
        </p:nvGrpSpPr>
        <p:grpSpPr>
          <a:xfrm>
            <a:off x="1807318" y="3076421"/>
            <a:ext cx="10384682" cy="1684877"/>
            <a:chOff x="1807318" y="3076421"/>
            <a:chExt cx="10384682" cy="168487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CA361C5-FDFD-A21A-9BAF-498622E5E750}"/>
                </a:ext>
              </a:extLst>
            </p:cNvPr>
            <p:cNvCxnSpPr>
              <a:cxnSpLocks/>
            </p:cNvCxnSpPr>
            <p:nvPr/>
          </p:nvCxnSpPr>
          <p:spPr>
            <a:xfrm>
              <a:off x="1807318" y="3840759"/>
              <a:ext cx="10384682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6B5D79-0123-436D-0160-6C4AF0265504}"/>
                </a:ext>
              </a:extLst>
            </p:cNvPr>
            <p:cNvGrpSpPr/>
            <p:nvPr/>
          </p:nvGrpSpPr>
          <p:grpSpPr>
            <a:xfrm>
              <a:off x="2484000" y="3076421"/>
              <a:ext cx="2416485" cy="1684877"/>
              <a:chOff x="2484000" y="3076421"/>
              <a:chExt cx="2416485" cy="1684877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9389FC9-88CD-C0B4-8490-FE423DA6912B}"/>
                  </a:ext>
                </a:extLst>
              </p:cNvPr>
              <p:cNvSpPr/>
              <p:nvPr/>
            </p:nvSpPr>
            <p:spPr>
              <a:xfrm>
                <a:off x="2484000" y="3076421"/>
                <a:ext cx="2416485" cy="1684877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A8CD19-58D4-CC30-382A-5B88B1F5E5E2}"/>
                  </a:ext>
                </a:extLst>
              </p:cNvPr>
              <p:cNvSpPr txBox="1"/>
              <p:nvPr/>
            </p:nvSpPr>
            <p:spPr>
              <a:xfrm>
                <a:off x="2665942" y="4032740"/>
                <a:ext cx="2050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쓰레기 투입 및 인식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C0D963-1ADB-7B55-B409-F5A969930079}"/>
                  </a:ext>
                </a:extLst>
              </p:cNvPr>
              <p:cNvSpPr txBox="1"/>
              <p:nvPr/>
            </p:nvSpPr>
            <p:spPr>
              <a:xfrm>
                <a:off x="3439390" y="3342559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01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0AAC381-5629-F3A9-B830-AEF7CF987445}"/>
                </a:ext>
              </a:extLst>
            </p:cNvPr>
            <p:cNvGrpSpPr/>
            <p:nvPr/>
          </p:nvGrpSpPr>
          <p:grpSpPr>
            <a:xfrm>
              <a:off x="5599923" y="3076421"/>
              <a:ext cx="2416485" cy="1684877"/>
              <a:chOff x="5599923" y="3076421"/>
              <a:chExt cx="2416485" cy="1684877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A1B2D2A-F356-CD1B-4752-190659A6B0D4}"/>
                  </a:ext>
                </a:extLst>
              </p:cNvPr>
              <p:cNvSpPr/>
              <p:nvPr/>
            </p:nvSpPr>
            <p:spPr>
              <a:xfrm>
                <a:off x="5599923" y="3076421"/>
                <a:ext cx="2416485" cy="1684877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B544FA-67CC-C05C-2367-DDF75F5FA662}"/>
                  </a:ext>
                </a:extLst>
              </p:cNvPr>
              <p:cNvSpPr txBox="1"/>
              <p:nvPr/>
            </p:nvSpPr>
            <p:spPr>
              <a:xfrm>
                <a:off x="6559539" y="3388725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02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699DFB-1A1E-AE63-BD5D-265538BB5CE6}"/>
                  </a:ext>
                </a:extLst>
              </p:cNvPr>
              <p:cNvSpPr txBox="1"/>
              <p:nvPr/>
            </p:nvSpPr>
            <p:spPr>
              <a:xfrm>
                <a:off x="5828575" y="4032740"/>
                <a:ext cx="1959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금속 </a:t>
                </a:r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/ </a:t>
                </a:r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비금속 판단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57EECC2-3BFE-3F87-E189-C74063B4F621}"/>
                </a:ext>
              </a:extLst>
            </p:cNvPr>
            <p:cNvGrpSpPr/>
            <p:nvPr/>
          </p:nvGrpSpPr>
          <p:grpSpPr>
            <a:xfrm>
              <a:off x="8716867" y="3076421"/>
              <a:ext cx="2416485" cy="1684877"/>
              <a:chOff x="6750180" y="3076421"/>
              <a:chExt cx="2416485" cy="1684877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02446A2-AE14-D1C0-1BC6-D42CC913F97D}"/>
                  </a:ext>
                </a:extLst>
              </p:cNvPr>
              <p:cNvSpPr/>
              <p:nvPr/>
            </p:nvSpPr>
            <p:spPr>
              <a:xfrm>
                <a:off x="6750180" y="3076421"/>
                <a:ext cx="2416485" cy="1684877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7D2A0C-8F0E-2232-7AF0-FC1C2CB44764}"/>
                  </a:ext>
                </a:extLst>
              </p:cNvPr>
              <p:cNvSpPr txBox="1"/>
              <p:nvPr/>
            </p:nvSpPr>
            <p:spPr>
              <a:xfrm>
                <a:off x="7709796" y="3388725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03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AF44BA2-814A-1F3D-1876-205D4273D60F}"/>
                  </a:ext>
                </a:extLst>
              </p:cNvPr>
              <p:cNvSpPr txBox="1"/>
              <p:nvPr/>
            </p:nvSpPr>
            <p:spPr>
              <a:xfrm>
                <a:off x="7482978" y="4032740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1</a:t>
                </a:r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차 분류</a:t>
                </a: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931CB31-8152-040A-FB18-4139C8B590E8}"/>
              </a:ext>
            </a:extLst>
          </p:cNvPr>
          <p:cNvGrpSpPr/>
          <p:nvPr/>
        </p:nvGrpSpPr>
        <p:grpSpPr>
          <a:xfrm>
            <a:off x="12192000" y="3076421"/>
            <a:ext cx="10740283" cy="1686456"/>
            <a:chOff x="0" y="3076421"/>
            <a:chExt cx="10740283" cy="1686456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6C456A5-4F12-3A85-80FA-1AE32CD610B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40759"/>
              <a:ext cx="10740283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38CA8D7-6902-24A2-BCC2-6EDAFA40B77C}"/>
                </a:ext>
              </a:extLst>
            </p:cNvPr>
            <p:cNvSpPr/>
            <p:nvPr/>
          </p:nvSpPr>
          <p:spPr>
            <a:xfrm>
              <a:off x="3830995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B80A84-C624-506D-BDE3-4D569FB755B0}"/>
                </a:ext>
              </a:extLst>
            </p:cNvPr>
            <p:cNvSpPr txBox="1"/>
            <p:nvPr/>
          </p:nvSpPr>
          <p:spPr>
            <a:xfrm>
              <a:off x="4779390" y="3388725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0668A2-35DD-E163-129A-33CC0974B342}"/>
                </a:ext>
              </a:extLst>
            </p:cNvPr>
            <p:cNvSpPr txBox="1"/>
            <p:nvPr/>
          </p:nvSpPr>
          <p:spPr>
            <a:xfrm>
              <a:off x="3953844" y="4032740"/>
              <a:ext cx="21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플라스틱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/ 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유리 판단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298A370E-4E8B-6B5A-57C1-3620655985DE}"/>
                </a:ext>
              </a:extLst>
            </p:cNvPr>
            <p:cNvSpPr/>
            <p:nvPr/>
          </p:nvSpPr>
          <p:spPr>
            <a:xfrm>
              <a:off x="7025953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8A5C63E-EC0D-F63F-BD61-21BC6B0A8781}"/>
                </a:ext>
              </a:extLst>
            </p:cNvPr>
            <p:cNvSpPr txBox="1"/>
            <p:nvPr/>
          </p:nvSpPr>
          <p:spPr>
            <a:xfrm>
              <a:off x="7974354" y="3388725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06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02A66F-B336-E7C8-AE06-674F79FE84A8}"/>
                </a:ext>
              </a:extLst>
            </p:cNvPr>
            <p:cNvSpPr txBox="1"/>
            <p:nvPr/>
          </p:nvSpPr>
          <p:spPr>
            <a:xfrm>
              <a:off x="7712263" y="4032740"/>
              <a:ext cx="104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2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차 분류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AF81090-4CC7-A074-B385-1C2BD72CAB33}"/>
                </a:ext>
              </a:extLst>
            </p:cNvPr>
            <p:cNvGrpSpPr/>
            <p:nvPr/>
          </p:nvGrpSpPr>
          <p:grpSpPr>
            <a:xfrm>
              <a:off x="651600" y="3078000"/>
              <a:ext cx="2416485" cy="1684877"/>
              <a:chOff x="5777722" y="1508880"/>
              <a:chExt cx="2416485" cy="1684877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9C6EF5B8-CC6E-8EE7-16AE-0BDEDC8716CF}"/>
                  </a:ext>
                </a:extLst>
              </p:cNvPr>
              <p:cNvSpPr/>
              <p:nvPr/>
            </p:nvSpPr>
            <p:spPr>
              <a:xfrm>
                <a:off x="5777722" y="1508880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55BC1A70-B64F-09D9-8357-68422799F88A}"/>
                  </a:ext>
                </a:extLst>
              </p:cNvPr>
              <p:cNvSpPr/>
              <p:nvPr/>
            </p:nvSpPr>
            <p:spPr>
              <a:xfrm>
                <a:off x="5777722" y="1508880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9020ECD-9B0B-788D-73FE-9CEFF072B271}"/>
                </a:ext>
              </a:extLst>
            </p:cNvPr>
            <p:cNvSpPr txBox="1"/>
            <p:nvPr/>
          </p:nvSpPr>
          <p:spPr>
            <a:xfrm>
              <a:off x="1542246" y="3388725"/>
              <a:ext cx="633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3000">
                        <a:srgbClr val="3081CE"/>
                      </a:gs>
                    </a:gsLst>
                    <a:lin ang="16200000" scaled="1"/>
                    <a:tileRect/>
                  </a:gra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04</a:t>
              </a:r>
              <a:endParaRPr lang="ko-KR" altLang="en-US" sz="24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rgbClr val="3081CE"/>
                    </a:gs>
                  </a:gsLst>
                  <a:lin ang="16200000" scaled="1"/>
                  <a:tileRect/>
                </a:gra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8F1AB64-9B3B-B544-AEF0-D390DCD2A873}"/>
                </a:ext>
              </a:extLst>
            </p:cNvPr>
            <p:cNvSpPr txBox="1"/>
            <p:nvPr/>
          </p:nvSpPr>
          <p:spPr>
            <a:xfrm>
              <a:off x="1208821" y="403274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쓰레기 낙하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259D342-AC86-D36A-1052-680BDF669D6D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85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BBAA6DA-FC2E-2751-40EE-7AD69916CBCD}"/>
              </a:ext>
            </a:extLst>
          </p:cNvPr>
          <p:cNvGrpSpPr/>
          <p:nvPr/>
        </p:nvGrpSpPr>
        <p:grpSpPr>
          <a:xfrm>
            <a:off x="0" y="3076421"/>
            <a:ext cx="10740283" cy="1686456"/>
            <a:chOff x="0" y="3076421"/>
            <a:chExt cx="10740283" cy="168645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CA361C5-FDFD-A21A-9BAF-498622E5E7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40759"/>
              <a:ext cx="10740283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9389FC9-88CD-C0B4-8490-FE423DA6912B}"/>
                </a:ext>
              </a:extLst>
            </p:cNvPr>
            <p:cNvSpPr/>
            <p:nvPr/>
          </p:nvSpPr>
          <p:spPr>
            <a:xfrm>
              <a:off x="3830995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24E6EF-4A32-CB60-527E-9C609B91D33D}"/>
                </a:ext>
              </a:extLst>
            </p:cNvPr>
            <p:cNvSpPr txBox="1"/>
            <p:nvPr/>
          </p:nvSpPr>
          <p:spPr>
            <a:xfrm>
              <a:off x="4779390" y="3388725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C32386-DF0B-97B4-48F5-37E9EC1F8A87}"/>
                </a:ext>
              </a:extLst>
            </p:cNvPr>
            <p:cNvSpPr txBox="1"/>
            <p:nvPr/>
          </p:nvSpPr>
          <p:spPr>
            <a:xfrm>
              <a:off x="3953844" y="4032740"/>
              <a:ext cx="21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플라스틱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/ 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유리 판단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D797353-7B3B-B94A-FAF4-68913835459A}"/>
                </a:ext>
              </a:extLst>
            </p:cNvPr>
            <p:cNvSpPr/>
            <p:nvPr/>
          </p:nvSpPr>
          <p:spPr>
            <a:xfrm>
              <a:off x="7025953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B6EAC9-5993-7A57-AA1A-32BBC7FDF6D3}"/>
                </a:ext>
              </a:extLst>
            </p:cNvPr>
            <p:cNvSpPr txBox="1"/>
            <p:nvPr/>
          </p:nvSpPr>
          <p:spPr>
            <a:xfrm>
              <a:off x="7974354" y="3388725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06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F022E6-CFC9-C036-A549-D405E03BBAA6}"/>
                </a:ext>
              </a:extLst>
            </p:cNvPr>
            <p:cNvSpPr txBox="1"/>
            <p:nvPr/>
          </p:nvSpPr>
          <p:spPr>
            <a:xfrm>
              <a:off x="7712263" y="4032740"/>
              <a:ext cx="104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2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차 분류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659551-7593-DA34-3AA1-B54EEB9C20F0}"/>
                </a:ext>
              </a:extLst>
            </p:cNvPr>
            <p:cNvGrpSpPr/>
            <p:nvPr/>
          </p:nvGrpSpPr>
          <p:grpSpPr>
            <a:xfrm>
              <a:off x="651600" y="3078000"/>
              <a:ext cx="2416485" cy="1684877"/>
              <a:chOff x="5777722" y="1508880"/>
              <a:chExt cx="2416485" cy="1684877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B9F21C3A-E5A0-D3D1-A048-FA6359B23CD0}"/>
                  </a:ext>
                </a:extLst>
              </p:cNvPr>
              <p:cNvSpPr/>
              <p:nvPr/>
            </p:nvSpPr>
            <p:spPr>
              <a:xfrm>
                <a:off x="5777722" y="1508880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F25EC69-F7FA-6B74-7262-3C4222606717}"/>
                  </a:ext>
                </a:extLst>
              </p:cNvPr>
              <p:cNvSpPr/>
              <p:nvPr/>
            </p:nvSpPr>
            <p:spPr>
              <a:xfrm>
                <a:off x="5777722" y="1508880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E5CAD2-237A-93BB-0DFC-C09BF85470BA}"/>
                </a:ext>
              </a:extLst>
            </p:cNvPr>
            <p:cNvSpPr txBox="1"/>
            <p:nvPr/>
          </p:nvSpPr>
          <p:spPr>
            <a:xfrm>
              <a:off x="1542246" y="3388725"/>
              <a:ext cx="633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3000">
                        <a:srgbClr val="3081CE"/>
                      </a:gs>
                    </a:gsLst>
                    <a:lin ang="16200000" scaled="1"/>
                    <a:tileRect/>
                  </a:gra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04</a:t>
              </a:r>
              <a:endParaRPr lang="ko-KR" altLang="en-US" sz="24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rgbClr val="3081CE"/>
                    </a:gs>
                  </a:gsLst>
                  <a:lin ang="16200000" scaled="1"/>
                  <a:tileRect/>
                </a:gra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4E14E5-B891-640A-ADE2-A6867C41187B}"/>
                </a:ext>
              </a:extLst>
            </p:cNvPr>
            <p:cNvSpPr txBox="1"/>
            <p:nvPr/>
          </p:nvSpPr>
          <p:spPr>
            <a:xfrm>
              <a:off x="1208821" y="403274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쓰레기 낙하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93ABBE9-7496-0D63-6911-EC394203ED18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E4D5E46-ED4E-0C91-6D80-1B0E358B70DE}"/>
              </a:ext>
            </a:extLst>
          </p:cNvPr>
          <p:cNvGrpSpPr/>
          <p:nvPr/>
        </p:nvGrpSpPr>
        <p:grpSpPr>
          <a:xfrm>
            <a:off x="-10384682" y="3076421"/>
            <a:ext cx="10384682" cy="1684877"/>
            <a:chOff x="1807318" y="3076421"/>
            <a:chExt cx="10384682" cy="1684877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4A22641-0E91-DC13-FB7C-444CA7ECF091}"/>
                </a:ext>
              </a:extLst>
            </p:cNvPr>
            <p:cNvCxnSpPr>
              <a:cxnSpLocks/>
            </p:cNvCxnSpPr>
            <p:nvPr/>
          </p:nvCxnSpPr>
          <p:spPr>
            <a:xfrm>
              <a:off x="1807318" y="3840759"/>
              <a:ext cx="10384682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FEE1F27-3C3D-BB40-B0B5-18135910778E}"/>
                </a:ext>
              </a:extLst>
            </p:cNvPr>
            <p:cNvGrpSpPr/>
            <p:nvPr/>
          </p:nvGrpSpPr>
          <p:grpSpPr>
            <a:xfrm>
              <a:off x="2484000" y="3076421"/>
              <a:ext cx="2416485" cy="1684877"/>
              <a:chOff x="2484000" y="3076421"/>
              <a:chExt cx="2416485" cy="1684877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BE6B365E-BCCC-03F3-93F4-75C59316FA4C}"/>
                  </a:ext>
                </a:extLst>
              </p:cNvPr>
              <p:cNvSpPr/>
              <p:nvPr/>
            </p:nvSpPr>
            <p:spPr>
              <a:xfrm>
                <a:off x="2484000" y="3076421"/>
                <a:ext cx="2416485" cy="1684877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0C11DD-02E6-D7C6-AEE6-53CA12CCD066}"/>
                  </a:ext>
                </a:extLst>
              </p:cNvPr>
              <p:cNvSpPr txBox="1"/>
              <p:nvPr/>
            </p:nvSpPr>
            <p:spPr>
              <a:xfrm>
                <a:off x="2665942" y="4032740"/>
                <a:ext cx="2050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쓰레기 투입 및 인식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B232193-C4AC-2C5D-3BCD-35D35E8FE7E5}"/>
                  </a:ext>
                </a:extLst>
              </p:cNvPr>
              <p:cNvSpPr txBox="1"/>
              <p:nvPr/>
            </p:nvSpPr>
            <p:spPr>
              <a:xfrm>
                <a:off x="3439390" y="3342559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01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7A77B9E-BF05-631C-3BDD-A7654B127024}"/>
                </a:ext>
              </a:extLst>
            </p:cNvPr>
            <p:cNvGrpSpPr/>
            <p:nvPr/>
          </p:nvGrpSpPr>
          <p:grpSpPr>
            <a:xfrm>
              <a:off x="5599923" y="3076421"/>
              <a:ext cx="2416485" cy="1684877"/>
              <a:chOff x="5599923" y="3076421"/>
              <a:chExt cx="2416485" cy="1684877"/>
            </a:xfrm>
          </p:grpSpPr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A8D20DEE-3B24-1B2F-F4D0-40C099F80708}"/>
                  </a:ext>
                </a:extLst>
              </p:cNvPr>
              <p:cNvSpPr/>
              <p:nvPr/>
            </p:nvSpPr>
            <p:spPr>
              <a:xfrm>
                <a:off x="5599923" y="3076421"/>
                <a:ext cx="2416485" cy="1684877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1F3351-CC60-6BAE-4785-25C11E635E3C}"/>
                  </a:ext>
                </a:extLst>
              </p:cNvPr>
              <p:cNvSpPr txBox="1"/>
              <p:nvPr/>
            </p:nvSpPr>
            <p:spPr>
              <a:xfrm>
                <a:off x="6559539" y="3388725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02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2D65FD9-945B-AF2B-DD55-0B64C7B2FDBC}"/>
                  </a:ext>
                </a:extLst>
              </p:cNvPr>
              <p:cNvSpPr txBox="1"/>
              <p:nvPr/>
            </p:nvSpPr>
            <p:spPr>
              <a:xfrm>
                <a:off x="5828575" y="4032740"/>
                <a:ext cx="1959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금속 </a:t>
                </a:r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/ </a:t>
                </a:r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비금속 판단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969A675-3DC5-26EE-E804-F16AB8921670}"/>
                </a:ext>
              </a:extLst>
            </p:cNvPr>
            <p:cNvGrpSpPr/>
            <p:nvPr/>
          </p:nvGrpSpPr>
          <p:grpSpPr>
            <a:xfrm>
              <a:off x="8716867" y="3076421"/>
              <a:ext cx="2416485" cy="1684877"/>
              <a:chOff x="6750180" y="3076421"/>
              <a:chExt cx="2416485" cy="1684877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B3623D56-CF6B-415F-28E4-C15F641AE368}"/>
                  </a:ext>
                </a:extLst>
              </p:cNvPr>
              <p:cNvSpPr/>
              <p:nvPr/>
            </p:nvSpPr>
            <p:spPr>
              <a:xfrm>
                <a:off x="6750180" y="3076421"/>
                <a:ext cx="2416485" cy="1684877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44E4AD-31E0-9284-786B-BC6157B9BA4D}"/>
                  </a:ext>
                </a:extLst>
              </p:cNvPr>
              <p:cNvSpPr txBox="1"/>
              <p:nvPr/>
            </p:nvSpPr>
            <p:spPr>
              <a:xfrm>
                <a:off x="7709796" y="3388725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03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B2293-7CDF-1436-A047-30FBA23C79C7}"/>
                  </a:ext>
                </a:extLst>
              </p:cNvPr>
              <p:cNvSpPr txBox="1"/>
              <p:nvPr/>
            </p:nvSpPr>
            <p:spPr>
              <a:xfrm>
                <a:off x="7482978" y="4032740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1</a:t>
                </a:r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차 분류</a:t>
                </a:r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7674764-5F45-053F-F7A9-01B1D2066E7E}"/>
              </a:ext>
            </a:extLst>
          </p:cNvPr>
          <p:cNvSpPr txBox="1"/>
          <p:nvPr/>
        </p:nvSpPr>
        <p:spPr>
          <a:xfrm>
            <a:off x="487639" y="124448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 분류에 대해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4A4857-ACC7-5472-5492-5F42CE77889B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83BC26-42A4-F6B8-F7CC-63586B762710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07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3B38-2270-A168-20D6-212CAAF73A47}"/>
              </a:ext>
            </a:extLst>
          </p:cNvPr>
          <p:cNvSpPr txBox="1"/>
          <p:nvPr/>
        </p:nvSpPr>
        <p:spPr>
          <a:xfrm>
            <a:off x="1014458" y="1615991"/>
            <a:ext cx="4976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프로젝트 계획</a:t>
            </a:r>
            <a:r>
              <a:rPr lang="ko-KR" altLang="en-US" sz="5400" b="1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72319-D13C-222E-E01A-069456FEAB2D}"/>
              </a:ext>
            </a:extLst>
          </p:cNvPr>
          <p:cNvSpPr txBox="1"/>
          <p:nvPr/>
        </p:nvSpPr>
        <p:spPr>
          <a:xfrm>
            <a:off x="1087028" y="1309326"/>
            <a:ext cx="461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ART : Automatic Recycling Trash-can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E303CE-ABF7-3995-F140-6DAF2E59D655}"/>
              </a:ext>
            </a:extLst>
          </p:cNvPr>
          <p:cNvGrpSpPr/>
          <p:nvPr/>
        </p:nvGrpSpPr>
        <p:grpSpPr>
          <a:xfrm>
            <a:off x="1087028" y="5083040"/>
            <a:ext cx="3909627" cy="369332"/>
            <a:chOff x="1087028" y="5083040"/>
            <a:chExt cx="390962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AE2F6E-D545-2EB1-E8B8-1C040AED5828}"/>
                </a:ext>
              </a:extLst>
            </p:cNvPr>
            <p:cNvSpPr txBox="1"/>
            <p:nvPr/>
          </p:nvSpPr>
          <p:spPr>
            <a:xfrm>
              <a:off x="1087028" y="5083040"/>
              <a:ext cx="64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STX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0C7CBEC-3034-06C2-2D78-1DAEB482E0DB}"/>
                </a:ext>
              </a:extLst>
            </p:cNvPr>
            <p:cNvCxnSpPr>
              <a:cxnSpLocks/>
            </p:cNvCxnSpPr>
            <p:nvPr/>
          </p:nvCxnSpPr>
          <p:spPr>
            <a:xfrm>
              <a:off x="1769533" y="5151290"/>
              <a:ext cx="0" cy="2328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7840B6-FA83-F9CF-A0DE-7C0C1DC18892}"/>
                </a:ext>
              </a:extLst>
            </p:cNvPr>
            <p:cNvSpPr txBox="1"/>
            <p:nvPr/>
          </p:nvSpPr>
          <p:spPr>
            <a:xfrm>
              <a:off x="1950628" y="5083040"/>
              <a:ext cx="304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김민재</a:t>
              </a:r>
              <a:r>
                <a:rPr lang="en-US" altLang="ko-KR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, </a:t>
              </a:r>
              <a:r>
                <a:rPr lang="ko-KR" altLang="en-US" dirty="0" err="1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김시영</a:t>
              </a:r>
              <a:r>
                <a:rPr lang="en-US" altLang="ko-KR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, </a:t>
              </a:r>
              <a:r>
                <a:rPr lang="ko-KR" altLang="en-US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이민주</a:t>
              </a:r>
              <a:r>
                <a:rPr lang="en-US" altLang="ko-KR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, </a:t>
              </a:r>
              <a:r>
                <a:rPr lang="ko-KR" altLang="en-US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최원아</a:t>
              </a:r>
              <a:endParaRPr lang="en-US" altLang="ko-KR" dirty="0">
                <a:solidFill>
                  <a:srgbClr val="7D7D7D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87D2BE-B262-7850-B2E4-474687EEA33A}"/>
              </a:ext>
            </a:extLst>
          </p:cNvPr>
          <p:cNvGrpSpPr/>
          <p:nvPr/>
        </p:nvGrpSpPr>
        <p:grpSpPr>
          <a:xfrm>
            <a:off x="6273798" y="922867"/>
            <a:ext cx="7200000" cy="7200000"/>
            <a:chOff x="6062131" y="889000"/>
            <a:chExt cx="7200000" cy="7200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1262C2B-F96B-A4F5-699C-4B06E955B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131" y="889000"/>
              <a:ext cx="7200000" cy="7200000"/>
            </a:xfrm>
            <a:prstGeom prst="ellipse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 descr="반도체, Semiconductor, Ic, 집적회로">
              <a:extLst>
                <a:ext uri="{FF2B5EF4-FFF2-40B4-BE49-F238E27FC236}">
                  <a16:creationId xmlns:a16="http://schemas.microsoft.com/office/drawing/2014/main" id="{7742BE88-4C01-AFAE-CE77-C3D24E47C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77" t="9456" r="21802" b="2681"/>
            <a:stretch>
              <a:fillRect/>
            </a:stretch>
          </p:blipFill>
          <p:spPr bwMode="auto">
            <a:xfrm>
              <a:off x="6355899" y="1208168"/>
              <a:ext cx="6578599" cy="6578599"/>
            </a:xfrm>
            <a:custGeom>
              <a:avLst/>
              <a:gdLst>
                <a:gd name="connsiteX0" fmla="*/ 2700000 w 5400000"/>
                <a:gd name="connsiteY0" fmla="*/ 0 h 5400000"/>
                <a:gd name="connsiteX1" fmla="*/ 5400000 w 5400000"/>
                <a:gd name="connsiteY1" fmla="*/ 2700000 h 5400000"/>
                <a:gd name="connsiteX2" fmla="*/ 2700000 w 5400000"/>
                <a:gd name="connsiteY2" fmla="*/ 5400000 h 5400000"/>
                <a:gd name="connsiteX3" fmla="*/ 0 w 5400000"/>
                <a:gd name="connsiteY3" fmla="*/ 2700000 h 5400000"/>
                <a:gd name="connsiteX4" fmla="*/ 2700000 w 5400000"/>
                <a:gd name="connsiteY4" fmla="*/ 0 h 54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00" h="5400000">
                  <a:moveTo>
                    <a:pt x="2700000" y="0"/>
                  </a:moveTo>
                  <a:cubicBezTo>
                    <a:pt x="4191169" y="0"/>
                    <a:pt x="5400000" y="1208831"/>
                    <a:pt x="5400000" y="2700000"/>
                  </a:cubicBezTo>
                  <a:cubicBezTo>
                    <a:pt x="5400000" y="4191169"/>
                    <a:pt x="4191169" y="5400000"/>
                    <a:pt x="2700000" y="5400000"/>
                  </a:cubicBezTo>
                  <a:cubicBezTo>
                    <a:pt x="1208831" y="5400000"/>
                    <a:pt x="0" y="4191169"/>
                    <a:pt x="0" y="2700000"/>
                  </a:cubicBezTo>
                  <a:cubicBezTo>
                    <a:pt x="0" y="1208831"/>
                    <a:pt x="1208831" y="0"/>
                    <a:pt x="2700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D41547-F1A6-0378-3B8E-F453A9A3BCEF}"/>
              </a:ext>
            </a:extLst>
          </p:cNvPr>
          <p:cNvGrpSpPr/>
          <p:nvPr/>
        </p:nvGrpSpPr>
        <p:grpSpPr>
          <a:xfrm>
            <a:off x="2204542" y="7060130"/>
            <a:ext cx="10998200" cy="5376333"/>
            <a:chOff x="1896533" y="1769535"/>
            <a:chExt cx="10998200" cy="53763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556C2FE-B29D-48CF-E898-735CA4CF4B81}"/>
                </a:ext>
              </a:extLst>
            </p:cNvPr>
            <p:cNvGrpSpPr/>
            <p:nvPr/>
          </p:nvGrpSpPr>
          <p:grpSpPr>
            <a:xfrm>
              <a:off x="1896533" y="1769535"/>
              <a:ext cx="10998200" cy="5376333"/>
              <a:chOff x="1968615" y="1979141"/>
              <a:chExt cx="3777277" cy="2817341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100DBB8-61E5-1AB3-0ED0-2E2FAF51FE69}"/>
                  </a:ext>
                </a:extLst>
              </p:cNvPr>
              <p:cNvSpPr/>
              <p:nvPr/>
            </p:nvSpPr>
            <p:spPr>
              <a:xfrm>
                <a:off x="1977081" y="1979141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3AE258C-0DE9-6D7F-725A-CB3405C126EC}"/>
                  </a:ext>
                </a:extLst>
              </p:cNvPr>
              <p:cNvSpPr/>
              <p:nvPr/>
            </p:nvSpPr>
            <p:spPr>
              <a:xfrm>
                <a:off x="1968615" y="1979141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D82EF6B-7636-6705-A636-6C810B963AAA}"/>
                </a:ext>
              </a:extLst>
            </p:cNvPr>
            <p:cNvGrpSpPr/>
            <p:nvPr/>
          </p:nvGrpSpPr>
          <p:grpSpPr>
            <a:xfrm>
              <a:off x="2517894" y="2399108"/>
              <a:ext cx="4439036" cy="3892953"/>
              <a:chOff x="2517894" y="2399108"/>
              <a:chExt cx="4439036" cy="389295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D554EA-5753-2E29-92AF-2FE1C0D35BB5}"/>
                  </a:ext>
                </a:extLst>
              </p:cNvPr>
              <p:cNvSpPr txBox="1"/>
              <p:nvPr/>
            </p:nvSpPr>
            <p:spPr>
              <a:xfrm>
                <a:off x="2517894" y="2399108"/>
                <a:ext cx="3179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01.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프로젝트 개요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72283E-AB4E-7B90-E575-4476D559EE3E}"/>
                  </a:ext>
                </a:extLst>
              </p:cNvPr>
              <p:cNvSpPr txBox="1"/>
              <p:nvPr/>
            </p:nvSpPr>
            <p:spPr>
              <a:xfrm>
                <a:off x="2517894" y="3241541"/>
                <a:ext cx="40190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02.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문제 및 필요성 인식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CC888A-D993-98D1-1CCE-62333F7097C1}"/>
                  </a:ext>
                </a:extLst>
              </p:cNvPr>
              <p:cNvSpPr txBox="1"/>
              <p:nvPr/>
            </p:nvSpPr>
            <p:spPr>
              <a:xfrm>
                <a:off x="2517894" y="4083974"/>
                <a:ext cx="29386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03.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솔루션 제안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BABBD4-0FB2-B8DE-E1A4-200BF77653DE}"/>
                  </a:ext>
                </a:extLst>
              </p:cNvPr>
              <p:cNvSpPr txBox="1"/>
              <p:nvPr/>
            </p:nvSpPr>
            <p:spPr>
              <a:xfrm>
                <a:off x="2517894" y="5768841"/>
                <a:ext cx="2518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05.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활용 계획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3C7B06-561F-DF0A-AEE7-950EFC1BBE67}"/>
                  </a:ext>
                </a:extLst>
              </p:cNvPr>
              <p:cNvSpPr txBox="1"/>
              <p:nvPr/>
            </p:nvSpPr>
            <p:spPr>
              <a:xfrm>
                <a:off x="2517894" y="4926407"/>
                <a:ext cx="443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04.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주요 기술 및 적용 계획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B276C88-E099-330A-A220-3426E7A62D78}"/>
              </a:ext>
            </a:extLst>
          </p:cNvPr>
          <p:cNvGrpSpPr/>
          <p:nvPr/>
        </p:nvGrpSpPr>
        <p:grpSpPr>
          <a:xfrm>
            <a:off x="-516466" y="-2007670"/>
            <a:ext cx="4876799" cy="1803399"/>
            <a:chOff x="-516466" y="-381000"/>
            <a:chExt cx="4876799" cy="180339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EF07DBE-CC58-2CFE-B288-316FC19BAA99}"/>
                </a:ext>
              </a:extLst>
            </p:cNvPr>
            <p:cNvGrpSpPr/>
            <p:nvPr/>
          </p:nvGrpSpPr>
          <p:grpSpPr>
            <a:xfrm>
              <a:off x="-516466" y="-381000"/>
              <a:ext cx="4876799" cy="1803399"/>
              <a:chOff x="1968615" y="1979141"/>
              <a:chExt cx="3777277" cy="2817341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6622CE4-1016-A882-8AC0-0C5E28136883}"/>
                  </a:ext>
                </a:extLst>
              </p:cNvPr>
              <p:cNvSpPr/>
              <p:nvPr/>
            </p:nvSpPr>
            <p:spPr>
              <a:xfrm>
                <a:off x="1977081" y="1979141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B7B6D700-7977-792D-66CC-E7248E91C52C}"/>
                  </a:ext>
                </a:extLst>
              </p:cNvPr>
              <p:cNvSpPr/>
              <p:nvPr/>
            </p:nvSpPr>
            <p:spPr>
              <a:xfrm>
                <a:off x="1968615" y="1979141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F4DB19-CF96-EE58-65D2-A61FA67E0691}"/>
                </a:ext>
              </a:extLst>
            </p:cNvPr>
            <p:cNvSpPr txBox="1"/>
            <p:nvPr/>
          </p:nvSpPr>
          <p:spPr>
            <a:xfrm>
              <a:off x="621362" y="244390"/>
              <a:ext cx="27414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INDEX</a:t>
              </a:r>
              <a:endParaRPr lang="ko-KR" altLang="en-US" sz="5400" b="1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47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A361C5-FDFD-A21A-9BAF-498622E5E750}"/>
              </a:ext>
            </a:extLst>
          </p:cNvPr>
          <p:cNvCxnSpPr>
            <a:cxnSpLocks/>
          </p:cNvCxnSpPr>
          <p:nvPr/>
        </p:nvCxnSpPr>
        <p:spPr>
          <a:xfrm>
            <a:off x="0" y="3840759"/>
            <a:ext cx="10740283" cy="0"/>
          </a:xfrm>
          <a:prstGeom prst="line">
            <a:avLst/>
          </a:prstGeom>
          <a:ln w="34925">
            <a:solidFill>
              <a:srgbClr val="7D7D7D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0674711-BF68-FDFC-9D0B-80C800374C58}"/>
              </a:ext>
            </a:extLst>
          </p:cNvPr>
          <p:cNvGrpSpPr/>
          <p:nvPr/>
        </p:nvGrpSpPr>
        <p:grpSpPr>
          <a:xfrm>
            <a:off x="7025953" y="3076421"/>
            <a:ext cx="2416485" cy="1684877"/>
            <a:chOff x="6750180" y="3076421"/>
            <a:chExt cx="2416485" cy="1684877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D797353-7B3B-B94A-FAF4-68913835459A}"/>
                </a:ext>
              </a:extLst>
            </p:cNvPr>
            <p:cNvSpPr/>
            <p:nvPr/>
          </p:nvSpPr>
          <p:spPr>
            <a:xfrm>
              <a:off x="6750180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B6EAC9-5993-7A57-AA1A-32BBC7FDF6D3}"/>
                </a:ext>
              </a:extLst>
            </p:cNvPr>
            <p:cNvSpPr txBox="1"/>
            <p:nvPr/>
          </p:nvSpPr>
          <p:spPr>
            <a:xfrm>
              <a:off x="7698581" y="3388725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06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F022E6-CFC9-C036-A549-D405E03BBAA6}"/>
                </a:ext>
              </a:extLst>
            </p:cNvPr>
            <p:cNvSpPr txBox="1"/>
            <p:nvPr/>
          </p:nvSpPr>
          <p:spPr>
            <a:xfrm>
              <a:off x="7436490" y="4032740"/>
              <a:ext cx="104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2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차 분류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2F0189-C1A3-6429-01B8-04BE6854298F}"/>
              </a:ext>
            </a:extLst>
          </p:cNvPr>
          <p:cNvGrpSpPr/>
          <p:nvPr/>
        </p:nvGrpSpPr>
        <p:grpSpPr>
          <a:xfrm>
            <a:off x="650758" y="3076421"/>
            <a:ext cx="2416485" cy="1684877"/>
            <a:chOff x="650758" y="3076421"/>
            <a:chExt cx="2416485" cy="168487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BE13D82-3EAE-6966-91A9-286850A17AFD}"/>
                </a:ext>
              </a:extLst>
            </p:cNvPr>
            <p:cNvSpPr/>
            <p:nvPr/>
          </p:nvSpPr>
          <p:spPr>
            <a:xfrm>
              <a:off x="650758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E5CAD2-237A-93BB-0DFC-C09BF85470BA}"/>
                </a:ext>
              </a:extLst>
            </p:cNvPr>
            <p:cNvSpPr txBox="1"/>
            <p:nvPr/>
          </p:nvSpPr>
          <p:spPr>
            <a:xfrm>
              <a:off x="1597550" y="338872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04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FCC205-652A-737B-F32C-47068DC6789B}"/>
                </a:ext>
              </a:extLst>
            </p:cNvPr>
            <p:cNvSpPr txBox="1"/>
            <p:nvPr/>
          </p:nvSpPr>
          <p:spPr>
            <a:xfrm>
              <a:off x="1208821" y="403274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쓰레기 낙하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0A4840-29FD-5963-0D5E-F05EC5968B93}"/>
              </a:ext>
            </a:extLst>
          </p:cNvPr>
          <p:cNvGrpSpPr/>
          <p:nvPr/>
        </p:nvGrpSpPr>
        <p:grpSpPr>
          <a:xfrm>
            <a:off x="3830400" y="3078000"/>
            <a:ext cx="2416485" cy="1692134"/>
            <a:chOff x="3830400" y="3078000"/>
            <a:chExt cx="2416485" cy="169213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3A73305-65B4-B8A3-9DEB-A22F8FD98451}"/>
                </a:ext>
              </a:extLst>
            </p:cNvPr>
            <p:cNvGrpSpPr/>
            <p:nvPr/>
          </p:nvGrpSpPr>
          <p:grpSpPr>
            <a:xfrm>
              <a:off x="3830400" y="3078000"/>
              <a:ext cx="2416485" cy="1692134"/>
              <a:chOff x="5777722" y="1508880"/>
              <a:chExt cx="2416485" cy="1692134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EE698D8-CF6A-1FCB-7347-CCE4E03C332A}"/>
                  </a:ext>
                </a:extLst>
              </p:cNvPr>
              <p:cNvSpPr/>
              <p:nvPr/>
            </p:nvSpPr>
            <p:spPr>
              <a:xfrm>
                <a:off x="5777722" y="1508880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63411A09-2BDD-BDED-F783-318948884F70}"/>
                  </a:ext>
                </a:extLst>
              </p:cNvPr>
              <p:cNvSpPr/>
              <p:nvPr/>
            </p:nvSpPr>
            <p:spPr>
              <a:xfrm>
                <a:off x="5777722" y="1516137"/>
                <a:ext cx="2416485" cy="1684877"/>
              </a:xfrm>
              <a:prstGeom prst="roundRect">
                <a:avLst>
                  <a:gd name="adj" fmla="val 8914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24E6EF-4A32-CB60-527E-9C609B91D33D}"/>
                </a:ext>
              </a:extLst>
            </p:cNvPr>
            <p:cNvSpPr txBox="1"/>
            <p:nvPr/>
          </p:nvSpPr>
          <p:spPr>
            <a:xfrm>
              <a:off x="4724086" y="3388725"/>
              <a:ext cx="6303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3000">
                        <a:srgbClr val="3081CE"/>
                      </a:gs>
                    </a:gsLst>
                    <a:lin ang="16200000" scaled="1"/>
                    <a:tileRect/>
                  </a:gra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05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C32386-DF0B-97B4-48F5-37E9EC1F8A87}"/>
                </a:ext>
              </a:extLst>
            </p:cNvPr>
            <p:cNvSpPr txBox="1"/>
            <p:nvPr/>
          </p:nvSpPr>
          <p:spPr>
            <a:xfrm>
              <a:off x="3953844" y="4032740"/>
              <a:ext cx="21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플라스틱 </a:t>
              </a:r>
              <a:r>
                <a:rPr lang="en-US" altLang="ko-KR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/ </a:t>
              </a:r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유리 판단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C84D9B-258F-B380-FC08-96C5726245B2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96EB50-FAE9-33E6-B5EF-EB24DC96A0ED}"/>
              </a:ext>
            </a:extLst>
          </p:cNvPr>
          <p:cNvSpPr txBox="1"/>
          <p:nvPr/>
        </p:nvSpPr>
        <p:spPr>
          <a:xfrm>
            <a:off x="487639" y="124448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 분류에 대해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36B53-3625-1BD4-AD74-B0CEDFE843D0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66DE8-CF63-EF2A-DA83-64AD8634CF5D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24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A361C5-FDFD-A21A-9BAF-498622E5E750}"/>
              </a:ext>
            </a:extLst>
          </p:cNvPr>
          <p:cNvCxnSpPr>
            <a:cxnSpLocks/>
          </p:cNvCxnSpPr>
          <p:nvPr/>
        </p:nvCxnSpPr>
        <p:spPr>
          <a:xfrm>
            <a:off x="0" y="3840759"/>
            <a:ext cx="10740283" cy="0"/>
          </a:xfrm>
          <a:prstGeom prst="line">
            <a:avLst/>
          </a:prstGeom>
          <a:ln w="34925">
            <a:solidFill>
              <a:srgbClr val="7D7D7D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FB473A-92A1-B64D-BC50-61E55005C620}"/>
              </a:ext>
            </a:extLst>
          </p:cNvPr>
          <p:cNvGrpSpPr/>
          <p:nvPr/>
        </p:nvGrpSpPr>
        <p:grpSpPr>
          <a:xfrm>
            <a:off x="3830995" y="3076421"/>
            <a:ext cx="2416485" cy="1684877"/>
            <a:chOff x="6750180" y="3076421"/>
            <a:chExt cx="2416485" cy="168487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9389FC9-88CD-C0B4-8490-FE423DA6912B}"/>
                </a:ext>
              </a:extLst>
            </p:cNvPr>
            <p:cNvSpPr/>
            <p:nvPr/>
          </p:nvSpPr>
          <p:spPr>
            <a:xfrm>
              <a:off x="6750180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24E6EF-4A32-CB60-527E-9C609B91D33D}"/>
                </a:ext>
              </a:extLst>
            </p:cNvPr>
            <p:cNvSpPr txBox="1"/>
            <p:nvPr/>
          </p:nvSpPr>
          <p:spPr>
            <a:xfrm>
              <a:off x="7698575" y="3388725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C32386-DF0B-97B4-48F5-37E9EC1F8A87}"/>
                </a:ext>
              </a:extLst>
            </p:cNvPr>
            <p:cNvSpPr txBox="1"/>
            <p:nvPr/>
          </p:nvSpPr>
          <p:spPr>
            <a:xfrm>
              <a:off x="6873029" y="4032740"/>
              <a:ext cx="21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플라스틱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/ 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유리 판단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2CDFE6-B559-FA42-82D9-5F579A09624C}"/>
              </a:ext>
            </a:extLst>
          </p:cNvPr>
          <p:cNvGrpSpPr/>
          <p:nvPr/>
        </p:nvGrpSpPr>
        <p:grpSpPr>
          <a:xfrm>
            <a:off x="650758" y="3076421"/>
            <a:ext cx="2416485" cy="1684877"/>
            <a:chOff x="650758" y="3076421"/>
            <a:chExt cx="2416485" cy="168487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BE13D82-3EAE-6966-91A9-286850A17AFD}"/>
                </a:ext>
              </a:extLst>
            </p:cNvPr>
            <p:cNvSpPr/>
            <p:nvPr/>
          </p:nvSpPr>
          <p:spPr>
            <a:xfrm>
              <a:off x="650758" y="3076421"/>
              <a:ext cx="2416485" cy="1684877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E5CAD2-237A-93BB-0DFC-C09BF85470BA}"/>
                </a:ext>
              </a:extLst>
            </p:cNvPr>
            <p:cNvSpPr txBox="1"/>
            <p:nvPr/>
          </p:nvSpPr>
          <p:spPr>
            <a:xfrm>
              <a:off x="1597550" y="338872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04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0A5E3C-FDBB-4C6A-7921-148E32FC9DDE}"/>
                </a:ext>
              </a:extLst>
            </p:cNvPr>
            <p:cNvSpPr txBox="1"/>
            <p:nvPr/>
          </p:nvSpPr>
          <p:spPr>
            <a:xfrm>
              <a:off x="1208821" y="403274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쓰레기 낙하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AB1DA1-79C0-FD30-1363-FB215F3A5FB8}"/>
              </a:ext>
            </a:extLst>
          </p:cNvPr>
          <p:cNvGrpSpPr/>
          <p:nvPr/>
        </p:nvGrpSpPr>
        <p:grpSpPr>
          <a:xfrm>
            <a:off x="7027200" y="3078000"/>
            <a:ext cx="2416485" cy="1692134"/>
            <a:chOff x="5777722" y="1508880"/>
            <a:chExt cx="2416485" cy="16921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725C972-7529-EF14-EC7B-CA591A56DCB7}"/>
                </a:ext>
              </a:extLst>
            </p:cNvPr>
            <p:cNvSpPr/>
            <p:nvPr/>
          </p:nvSpPr>
          <p:spPr>
            <a:xfrm>
              <a:off x="5777722" y="1508880"/>
              <a:ext cx="2416485" cy="1684877"/>
            </a:xfrm>
            <a:prstGeom prst="roundRect">
              <a:avLst>
                <a:gd name="adj" fmla="val 8914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E8BB8F1-7E30-A215-3A09-AE6D6C0BAFED}"/>
                </a:ext>
              </a:extLst>
            </p:cNvPr>
            <p:cNvSpPr/>
            <p:nvPr/>
          </p:nvSpPr>
          <p:spPr>
            <a:xfrm>
              <a:off x="5777722" y="1516137"/>
              <a:ext cx="2416485" cy="1684877"/>
            </a:xfrm>
            <a:prstGeom prst="roundRect">
              <a:avLst>
                <a:gd name="adj" fmla="val 8914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BB6EAC9-5993-7A57-AA1A-32BBC7FDF6D3}"/>
              </a:ext>
            </a:extLst>
          </p:cNvPr>
          <p:cNvSpPr txBox="1"/>
          <p:nvPr/>
        </p:nvSpPr>
        <p:spPr>
          <a:xfrm>
            <a:off x="7919050" y="3388725"/>
            <a:ext cx="63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rgbClr val="3081CE"/>
                    </a:gs>
                  </a:gsLst>
                  <a:lin ang="16200000" scaled="1"/>
                  <a:tileRect/>
                </a:gra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06</a:t>
            </a:r>
            <a:endParaRPr lang="ko-KR" altLang="en-US" sz="24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rgbClr val="3081CE"/>
                  </a:gs>
                </a:gsLst>
                <a:lin ang="16200000" scaled="1"/>
                <a:tileRect/>
              </a:gra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F022E6-CFC9-C036-A549-D405E03BBAA6}"/>
              </a:ext>
            </a:extLst>
          </p:cNvPr>
          <p:cNvSpPr txBox="1"/>
          <p:nvPr/>
        </p:nvSpPr>
        <p:spPr>
          <a:xfrm>
            <a:off x="7712263" y="4032740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2</a:t>
            </a:r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293E6-7B5B-A11F-430F-A99004AC6142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A2898-FBA7-99CB-0AE4-2DBFD74A1729}"/>
              </a:ext>
            </a:extLst>
          </p:cNvPr>
          <p:cNvSpPr txBox="1"/>
          <p:nvPr/>
        </p:nvSpPr>
        <p:spPr>
          <a:xfrm>
            <a:off x="487639" y="124448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 분류에 대해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82BDD-3CD1-BD4E-1E81-69C6E8E86190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3FA29-081C-6643-50C4-CDE841DCEB31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6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600B4-77BB-C23F-DB63-BF03B13AB4EA}"/>
              </a:ext>
            </a:extLst>
          </p:cNvPr>
          <p:cNvSpPr txBox="1"/>
          <p:nvPr/>
        </p:nvSpPr>
        <p:spPr>
          <a:xfrm>
            <a:off x="487639" y="124448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출력값에</a:t>
            </a:r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 대해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B081-B332-DA80-2CA5-CFB7B421BEF4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43684A-7A52-0669-3C00-6D632F0F76B1}"/>
              </a:ext>
            </a:extLst>
          </p:cNvPr>
          <p:cNvGrpSpPr/>
          <p:nvPr/>
        </p:nvGrpSpPr>
        <p:grpSpPr>
          <a:xfrm>
            <a:off x="1948540" y="3158057"/>
            <a:ext cx="1080000" cy="1528248"/>
            <a:chOff x="1698171" y="3548743"/>
            <a:chExt cx="1080000" cy="15282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C32386-DF0B-97B4-48F5-37E9EC1F8A87}"/>
                </a:ext>
              </a:extLst>
            </p:cNvPr>
            <p:cNvSpPr txBox="1"/>
            <p:nvPr/>
          </p:nvSpPr>
          <p:spPr>
            <a:xfrm>
              <a:off x="1828444" y="4707659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관리자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35CF360-797F-A1F5-AA3A-042021E14621}"/>
                </a:ext>
              </a:extLst>
            </p:cNvPr>
            <p:cNvGrpSpPr/>
            <p:nvPr/>
          </p:nvGrpSpPr>
          <p:grpSpPr>
            <a:xfrm>
              <a:off x="1698171" y="3548743"/>
              <a:ext cx="1080000" cy="1080000"/>
              <a:chOff x="1582057" y="3229428"/>
              <a:chExt cx="1080000" cy="1080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9C6E152-8C2B-385A-A4F6-3AF4A0384890}"/>
                  </a:ext>
                </a:extLst>
              </p:cNvPr>
              <p:cNvGrpSpPr/>
              <p:nvPr/>
            </p:nvGrpSpPr>
            <p:grpSpPr>
              <a:xfrm>
                <a:off x="1582057" y="3229428"/>
                <a:ext cx="1080000" cy="1080000"/>
                <a:chOff x="8672286" y="682171"/>
                <a:chExt cx="1080000" cy="1080000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77FA50FF-6C2B-B3F6-2DE3-5E53C1589E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72286" y="682171"/>
                  <a:ext cx="1080000" cy="108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93343796-537E-4AD6-4220-6DFCBF1CA3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72286" y="682171"/>
                  <a:ext cx="1080000" cy="108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" name="그래픽 3" descr="사용자 단색으로 채워진">
                <a:extLst>
                  <a:ext uri="{FF2B5EF4-FFF2-40B4-BE49-F238E27FC236}">
                    <a16:creationId xmlns:a16="http://schemas.microsoft.com/office/drawing/2014/main" id="{408069CC-B185-D37A-E8EF-FB8B03518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46285" y="3493656"/>
                <a:ext cx="551544" cy="551544"/>
              </a:xfrm>
              <a:prstGeom prst="rect">
                <a:avLst/>
              </a:prstGeom>
            </p:spPr>
          </p:pic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D50A5F0-4A1B-C5E8-0494-6C6B52F9300B}"/>
              </a:ext>
            </a:extLst>
          </p:cNvPr>
          <p:cNvGrpSpPr/>
          <p:nvPr/>
        </p:nvGrpSpPr>
        <p:grpSpPr>
          <a:xfrm>
            <a:off x="3897083" y="3149599"/>
            <a:ext cx="7039431" cy="653143"/>
            <a:chOff x="3643083" y="2148114"/>
            <a:chExt cx="7039431" cy="65314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9389FC9-88CD-C0B4-8490-FE423DA6912B}"/>
                </a:ext>
              </a:extLst>
            </p:cNvPr>
            <p:cNvSpPr/>
            <p:nvPr/>
          </p:nvSpPr>
          <p:spPr>
            <a:xfrm>
              <a:off x="3643083" y="2148114"/>
              <a:ext cx="7039431" cy="653143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F95897-7BA0-0E62-E25F-55B24F7275DC}"/>
                </a:ext>
              </a:extLst>
            </p:cNvPr>
            <p:cNvSpPr txBox="1"/>
            <p:nvPr/>
          </p:nvSpPr>
          <p:spPr>
            <a:xfrm>
              <a:off x="3758844" y="2254746"/>
              <a:ext cx="6681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관리자에게 쓰레기통 속 쓰레기 양에 대한 정보 표출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281447-3F1A-B56F-9228-217842EC0329}"/>
              </a:ext>
            </a:extLst>
          </p:cNvPr>
          <p:cNvGrpSpPr/>
          <p:nvPr/>
        </p:nvGrpSpPr>
        <p:grpSpPr>
          <a:xfrm>
            <a:off x="3897083" y="4078518"/>
            <a:ext cx="2329546" cy="580570"/>
            <a:chOff x="3643083" y="3280231"/>
            <a:chExt cx="2329546" cy="58057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BAE285F-DF05-1855-0F14-91F6B9BBCE2C}"/>
                </a:ext>
              </a:extLst>
            </p:cNvPr>
            <p:cNvSpPr/>
            <p:nvPr/>
          </p:nvSpPr>
          <p:spPr>
            <a:xfrm>
              <a:off x="3643083" y="3280231"/>
              <a:ext cx="2329546" cy="580570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C8F161-D6D0-84BC-4572-10CFF5247EE2}"/>
                </a:ext>
              </a:extLst>
            </p:cNvPr>
            <p:cNvSpPr txBox="1"/>
            <p:nvPr/>
          </p:nvSpPr>
          <p:spPr>
            <a:xfrm>
              <a:off x="3758844" y="3350573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교체 시기 알림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1FD2ACE-4A64-BFF6-46C9-607038029FD5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14B1BA2-7E2D-7179-D217-5F988FC1ED0B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1433A8-91DE-A242-855B-CD4589E08FED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6E2E603-F791-3672-DFFE-87433C50DAE8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E525D15-614D-C22C-3925-2D7D96B0A9DF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36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600B4-77BB-C23F-DB63-BF03B13AB4EA}"/>
              </a:ext>
            </a:extLst>
          </p:cNvPr>
          <p:cNvSpPr txBox="1"/>
          <p:nvPr/>
        </p:nvSpPr>
        <p:spPr>
          <a:xfrm>
            <a:off x="487639" y="124448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출력값에</a:t>
            </a:r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 대해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B081-B332-DA80-2CA5-CFB7B421BEF4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EFB24-545E-B8C6-F00A-8F5B9DFE2E4E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E8DCC0-AB22-A353-1E26-7FE485526DDC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096CB14-22D1-117C-DA17-56B7444B4046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7F55503-41B1-B47E-8106-14441F738F4F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C1D852-C2AE-2041-C424-79B3C9299664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5CABD94-AF23-C441-85F8-F6164AE54805}"/>
              </a:ext>
            </a:extLst>
          </p:cNvPr>
          <p:cNvGrpSpPr/>
          <p:nvPr/>
        </p:nvGrpSpPr>
        <p:grpSpPr>
          <a:xfrm>
            <a:off x="3897083" y="3149597"/>
            <a:ext cx="4172860" cy="653143"/>
            <a:chOff x="3643083" y="2148114"/>
            <a:chExt cx="7039431" cy="65314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5735960-257D-A52C-746B-278C28BF96C8}"/>
                </a:ext>
              </a:extLst>
            </p:cNvPr>
            <p:cNvSpPr/>
            <p:nvPr/>
          </p:nvSpPr>
          <p:spPr>
            <a:xfrm>
              <a:off x="3643083" y="2148114"/>
              <a:ext cx="7039431" cy="653143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8FCFB-B9DD-7493-CAED-E5A7045A81DD}"/>
                </a:ext>
              </a:extLst>
            </p:cNvPr>
            <p:cNvSpPr txBox="1"/>
            <p:nvPr/>
          </p:nvSpPr>
          <p:spPr>
            <a:xfrm>
              <a:off x="3758844" y="2254746"/>
              <a:ext cx="6681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쓰레기 투입에 대한 정보 안내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AC7AFE9-97C9-4C58-C7D9-31941ECCAC88}"/>
              </a:ext>
            </a:extLst>
          </p:cNvPr>
          <p:cNvGrpSpPr/>
          <p:nvPr/>
        </p:nvGrpSpPr>
        <p:grpSpPr>
          <a:xfrm>
            <a:off x="3897083" y="4078516"/>
            <a:ext cx="3512460" cy="580570"/>
            <a:chOff x="3643083" y="3280231"/>
            <a:chExt cx="3512460" cy="58057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7569CFD-3B84-2608-47A0-EF71E7E9D5EC}"/>
                </a:ext>
              </a:extLst>
            </p:cNvPr>
            <p:cNvSpPr/>
            <p:nvPr/>
          </p:nvSpPr>
          <p:spPr>
            <a:xfrm>
              <a:off x="3643083" y="3280231"/>
              <a:ext cx="3512460" cy="580570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A4A4D5-446B-0C42-8DBB-2A974730E992}"/>
                </a:ext>
              </a:extLst>
            </p:cNvPr>
            <p:cNvSpPr txBox="1"/>
            <p:nvPr/>
          </p:nvSpPr>
          <p:spPr>
            <a:xfrm>
              <a:off x="3758844" y="3350573"/>
              <a:ext cx="3252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쓰레기에 대한 정보 안내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31256DF-92FC-1087-E37F-A4E8B646D641}"/>
              </a:ext>
            </a:extLst>
          </p:cNvPr>
          <p:cNvGrpSpPr/>
          <p:nvPr/>
        </p:nvGrpSpPr>
        <p:grpSpPr>
          <a:xfrm>
            <a:off x="1948540" y="3158057"/>
            <a:ext cx="1080000" cy="1528248"/>
            <a:chOff x="1698171" y="2947601"/>
            <a:chExt cx="1080000" cy="152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D50E42-C03D-9C89-8677-52C1BA648B74}"/>
                </a:ext>
              </a:extLst>
            </p:cNvPr>
            <p:cNvSpPr txBox="1"/>
            <p:nvPr/>
          </p:nvSpPr>
          <p:spPr>
            <a:xfrm>
              <a:off x="1828444" y="4106517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사용자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D222495-B312-97BB-4DDB-C767828916E2}"/>
                </a:ext>
              </a:extLst>
            </p:cNvPr>
            <p:cNvGrpSpPr/>
            <p:nvPr/>
          </p:nvGrpSpPr>
          <p:grpSpPr>
            <a:xfrm>
              <a:off x="1698171" y="2947601"/>
              <a:ext cx="1080000" cy="1080000"/>
              <a:chOff x="1698171" y="2947601"/>
              <a:chExt cx="1080000" cy="108000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52BFCE2-8B71-735C-2EF0-1A4E57ED59E5}"/>
                  </a:ext>
                </a:extLst>
              </p:cNvPr>
              <p:cNvGrpSpPr/>
              <p:nvPr/>
            </p:nvGrpSpPr>
            <p:grpSpPr>
              <a:xfrm>
                <a:off x="1698171" y="2947601"/>
                <a:ext cx="1080000" cy="1080000"/>
                <a:chOff x="8672286" y="682171"/>
                <a:chExt cx="1080000" cy="1080000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4EC5B4D3-0738-0DD0-6EF4-76BE43818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72286" y="682171"/>
                  <a:ext cx="1080000" cy="108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0B8ED9D0-DDCB-E905-3C50-E0CD730F4E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72286" y="682171"/>
                  <a:ext cx="1080000" cy="108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44" name="그래픽 43" descr="사용자 단색으로 채워진">
                <a:extLst>
                  <a:ext uri="{FF2B5EF4-FFF2-40B4-BE49-F238E27FC236}">
                    <a16:creationId xmlns:a16="http://schemas.microsoft.com/office/drawing/2014/main" id="{04F06C50-F25D-2345-B3E4-C993C070A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62771" y="3212201"/>
                <a:ext cx="550800" cy="550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9192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600B4-77BB-C23F-DB63-BF03B13AB4EA}"/>
              </a:ext>
            </a:extLst>
          </p:cNvPr>
          <p:cNvSpPr txBox="1"/>
          <p:nvPr/>
        </p:nvSpPr>
        <p:spPr>
          <a:xfrm>
            <a:off x="487639" y="124448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출력값에</a:t>
            </a:r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 대해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B081-B332-DA80-2CA5-CFB7B421BEF4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동작 단계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EFB24-545E-B8C6-F00A-8F5B9DFE2E4E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E8DCC0-AB22-A353-1E26-7FE485526DDC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096CB14-22D1-117C-DA17-56B7444B4046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7F55503-41B1-B47E-8106-14441F738F4F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C1D852-C2AE-2041-C424-79B3C9299664}"/>
              </a:ext>
            </a:extLst>
          </p:cNvPr>
          <p:cNvSpPr txBox="1"/>
          <p:nvPr/>
        </p:nvSpPr>
        <p:spPr>
          <a:xfrm>
            <a:off x="10628114" y="311205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아이디어 소개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5CABD94-AF23-C441-85F8-F6164AE54805}"/>
              </a:ext>
            </a:extLst>
          </p:cNvPr>
          <p:cNvGrpSpPr/>
          <p:nvPr/>
        </p:nvGrpSpPr>
        <p:grpSpPr>
          <a:xfrm>
            <a:off x="3897083" y="3149597"/>
            <a:ext cx="4172860" cy="653143"/>
            <a:chOff x="3643083" y="2148114"/>
            <a:chExt cx="7039431" cy="65314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5735960-257D-A52C-746B-278C28BF96C8}"/>
                </a:ext>
              </a:extLst>
            </p:cNvPr>
            <p:cNvSpPr/>
            <p:nvPr/>
          </p:nvSpPr>
          <p:spPr>
            <a:xfrm>
              <a:off x="3643083" y="2148114"/>
              <a:ext cx="7039431" cy="653143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8FCFB-B9DD-7493-CAED-E5A7045A81DD}"/>
                </a:ext>
              </a:extLst>
            </p:cNvPr>
            <p:cNvSpPr txBox="1"/>
            <p:nvPr/>
          </p:nvSpPr>
          <p:spPr>
            <a:xfrm>
              <a:off x="3758844" y="2254746"/>
              <a:ext cx="6681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쓰레기 투입에 대한 정보 안내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AC7AFE9-97C9-4C58-C7D9-31941ECCAC88}"/>
              </a:ext>
            </a:extLst>
          </p:cNvPr>
          <p:cNvGrpSpPr/>
          <p:nvPr/>
        </p:nvGrpSpPr>
        <p:grpSpPr>
          <a:xfrm>
            <a:off x="3897083" y="4078516"/>
            <a:ext cx="3512460" cy="580570"/>
            <a:chOff x="3643083" y="3280231"/>
            <a:chExt cx="3512460" cy="58057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7569CFD-3B84-2608-47A0-EF71E7E9D5EC}"/>
                </a:ext>
              </a:extLst>
            </p:cNvPr>
            <p:cNvSpPr/>
            <p:nvPr/>
          </p:nvSpPr>
          <p:spPr>
            <a:xfrm>
              <a:off x="3643083" y="3280231"/>
              <a:ext cx="3512460" cy="580570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A4A4D5-446B-0C42-8DBB-2A974730E992}"/>
                </a:ext>
              </a:extLst>
            </p:cNvPr>
            <p:cNvSpPr txBox="1"/>
            <p:nvPr/>
          </p:nvSpPr>
          <p:spPr>
            <a:xfrm>
              <a:off x="3758844" y="3350573"/>
              <a:ext cx="3252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쓰레기에 대한 정보 안내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31256DF-92FC-1087-E37F-A4E8B646D641}"/>
              </a:ext>
            </a:extLst>
          </p:cNvPr>
          <p:cNvGrpSpPr/>
          <p:nvPr/>
        </p:nvGrpSpPr>
        <p:grpSpPr>
          <a:xfrm>
            <a:off x="1948540" y="3158057"/>
            <a:ext cx="1080000" cy="1528248"/>
            <a:chOff x="1698171" y="2947601"/>
            <a:chExt cx="1080000" cy="152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D50E42-C03D-9C89-8677-52C1BA648B74}"/>
                </a:ext>
              </a:extLst>
            </p:cNvPr>
            <p:cNvSpPr txBox="1"/>
            <p:nvPr/>
          </p:nvSpPr>
          <p:spPr>
            <a:xfrm>
              <a:off x="1828444" y="4106517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사용자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D222495-B312-97BB-4DDB-C767828916E2}"/>
                </a:ext>
              </a:extLst>
            </p:cNvPr>
            <p:cNvGrpSpPr/>
            <p:nvPr/>
          </p:nvGrpSpPr>
          <p:grpSpPr>
            <a:xfrm>
              <a:off x="1698171" y="2947601"/>
              <a:ext cx="1080000" cy="1080000"/>
              <a:chOff x="1698171" y="2947601"/>
              <a:chExt cx="1080000" cy="108000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52BFCE2-8B71-735C-2EF0-1A4E57ED59E5}"/>
                  </a:ext>
                </a:extLst>
              </p:cNvPr>
              <p:cNvGrpSpPr/>
              <p:nvPr/>
            </p:nvGrpSpPr>
            <p:grpSpPr>
              <a:xfrm>
                <a:off x="1698171" y="2947601"/>
                <a:ext cx="1080000" cy="1080000"/>
                <a:chOff x="8672286" y="682171"/>
                <a:chExt cx="1080000" cy="1080000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4EC5B4D3-0738-0DD0-6EF4-76BE43818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72286" y="682171"/>
                  <a:ext cx="1080000" cy="108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0B8ED9D0-DDCB-E905-3C50-E0CD730F4E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72286" y="682171"/>
                  <a:ext cx="1080000" cy="108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44" name="그래픽 43" descr="사용자 단색으로 채워진">
                <a:extLst>
                  <a:ext uri="{FF2B5EF4-FFF2-40B4-BE49-F238E27FC236}">
                    <a16:creationId xmlns:a16="http://schemas.microsoft.com/office/drawing/2014/main" id="{04F06C50-F25D-2345-B3E4-C993C070A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62771" y="3212201"/>
                <a:ext cx="550800" cy="550800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5EE823-6048-6BDA-AB25-5B51FF058A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B57D6-11D5-0A35-5D32-199AD8E64F54}"/>
              </a:ext>
            </a:extLst>
          </p:cNvPr>
          <p:cNvSpPr txBox="1"/>
          <p:nvPr/>
        </p:nvSpPr>
        <p:spPr>
          <a:xfrm>
            <a:off x="3279367" y="2967335"/>
            <a:ext cx="5633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프로젝트 최종목표</a:t>
            </a:r>
          </a:p>
        </p:txBody>
      </p:sp>
    </p:spTree>
    <p:extLst>
      <p:ext uri="{BB962C8B-B14F-4D97-AF65-F5344CB8AC3E}">
        <p14:creationId xmlns:p14="http://schemas.microsoft.com/office/powerpoint/2010/main" val="2042019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A51FF7-C62B-BE58-67E6-B6D87E8D89FD}"/>
              </a:ext>
            </a:extLst>
          </p:cNvPr>
          <p:cNvGrpSpPr/>
          <p:nvPr/>
        </p:nvGrpSpPr>
        <p:grpSpPr>
          <a:xfrm flipH="1" flipV="1">
            <a:off x="10595429" y="2152285"/>
            <a:ext cx="551544" cy="551544"/>
            <a:chOff x="4077193" y="2035511"/>
            <a:chExt cx="2671950" cy="267195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9B216F2-E8C4-4A8B-4809-FC87289F3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7193" y="2035511"/>
              <a:ext cx="2671950" cy="2671950"/>
            </a:xfrm>
            <a:prstGeom prst="ellipse">
              <a:avLst/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296FAAB-B530-BABB-1716-F647509E4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7193" y="2035511"/>
              <a:ext cx="2671950" cy="2671950"/>
            </a:xfrm>
            <a:prstGeom prst="ellipse">
              <a:avLst/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394D33-E053-EBC2-712F-819DD33AD2C7}"/>
              </a:ext>
            </a:extLst>
          </p:cNvPr>
          <p:cNvGrpSpPr/>
          <p:nvPr/>
        </p:nvGrpSpPr>
        <p:grpSpPr>
          <a:xfrm>
            <a:off x="3301381" y="4232000"/>
            <a:ext cx="5719899" cy="2176831"/>
            <a:chOff x="3236067" y="3121657"/>
            <a:chExt cx="5719899" cy="21768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96B081-B332-DA80-2CA5-CFB7B421BEF4}"/>
                </a:ext>
              </a:extLst>
            </p:cNvPr>
            <p:cNvSpPr txBox="1"/>
            <p:nvPr/>
          </p:nvSpPr>
          <p:spPr>
            <a:xfrm>
              <a:off x="3236067" y="4836823"/>
              <a:ext cx="571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Automatic Recycling Trash-can</a:t>
              </a:r>
            </a:p>
          </p:txBody>
        </p:sp>
        <p:pic>
          <p:nvPicPr>
            <p:cNvPr id="5" name="그래픽 4" descr="쓰레기 단색으로 채워진">
              <a:extLst>
                <a:ext uri="{FF2B5EF4-FFF2-40B4-BE49-F238E27FC236}">
                  <a16:creationId xmlns:a16="http://schemas.microsoft.com/office/drawing/2014/main" id="{B46EFEA4-990A-A7B8-C449-44554F364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6571" y="3121657"/>
              <a:ext cx="1718858" cy="171885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EFB24-545E-B8C6-F00A-8F5B9DFE2E4E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E8DCC0-AB22-A353-1E26-7FE485526DDC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096CB14-22D1-117C-DA17-56B7444B4046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7F55503-41B1-B47E-8106-14441F738F4F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C1D852-C2AE-2041-C424-79B3C9299664}"/>
              </a:ext>
            </a:extLst>
          </p:cNvPr>
          <p:cNvSpPr txBox="1"/>
          <p:nvPr/>
        </p:nvSpPr>
        <p:spPr>
          <a:xfrm>
            <a:off x="10297896" y="311205"/>
            <a:ext cx="1550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최종목표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093583-35D7-77B0-DE5F-B9CBE49E57AB}"/>
              </a:ext>
            </a:extLst>
          </p:cNvPr>
          <p:cNvGrpSpPr/>
          <p:nvPr/>
        </p:nvGrpSpPr>
        <p:grpSpPr>
          <a:xfrm flipH="1" flipV="1">
            <a:off x="689429" y="1136283"/>
            <a:ext cx="551544" cy="551544"/>
            <a:chOff x="4077193" y="2035511"/>
            <a:chExt cx="2671950" cy="267195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EC5B4D3-0738-0DD0-6EF4-76BE43818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7193" y="2035511"/>
              <a:ext cx="2671950" cy="2671950"/>
            </a:xfrm>
            <a:prstGeom prst="ellipse">
              <a:avLst/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B8ED9D0-DDCB-E905-3C50-E0CD730F4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7193" y="2035511"/>
              <a:ext cx="2671950" cy="2671950"/>
            </a:xfrm>
            <a:prstGeom prst="ellipse">
              <a:avLst/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1A0419-83D6-143B-82A0-38DFEA79C8CD}"/>
              </a:ext>
            </a:extLst>
          </p:cNvPr>
          <p:cNvSpPr txBox="1"/>
          <p:nvPr/>
        </p:nvSpPr>
        <p:spPr>
          <a:xfrm>
            <a:off x="825285" y="1244538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최종 목표</a:t>
            </a:r>
            <a:endParaRPr lang="en-US" altLang="ko-KR" sz="2400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55AE8-8A6A-B8F1-D9C7-F259DB567B73}"/>
              </a:ext>
            </a:extLst>
          </p:cNvPr>
          <p:cNvSpPr txBox="1"/>
          <p:nvPr/>
        </p:nvSpPr>
        <p:spPr>
          <a:xfrm>
            <a:off x="825285" y="1999277"/>
            <a:ext cx="4916731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쓰레기를 </a:t>
            </a:r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스스로 판단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하여 분류하는 쓰레기통 개발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쓰레기통의 </a:t>
            </a:r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잔량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을 알리는 쓰레기통 개발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117D9-B26E-5C30-C1A1-4BC4A5344D6D}"/>
              </a:ext>
            </a:extLst>
          </p:cNvPr>
          <p:cNvSpPr txBox="1"/>
          <p:nvPr/>
        </p:nvSpPr>
        <p:spPr>
          <a:xfrm>
            <a:off x="9591917" y="2267801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세부 목표</a:t>
            </a:r>
            <a:endParaRPr lang="en-US" altLang="ko-KR" sz="2400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0D7399-6E74-D084-2C48-5D6808CF2B08}"/>
              </a:ext>
            </a:extLst>
          </p:cNvPr>
          <p:cNvSpPr txBox="1"/>
          <p:nvPr/>
        </p:nvSpPr>
        <p:spPr>
          <a:xfrm>
            <a:off x="7381377" y="2957222"/>
            <a:ext cx="364715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쓰레기의 </a:t>
            </a:r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투입 여부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를 판단하는 기능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쓰레기의 </a:t>
            </a:r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금속 여부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를 판단하는 기능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쓰레기통의 </a:t>
            </a:r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잔량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을 측정하는 기능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59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03.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솔루션 제안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600B4-77BB-C23F-DB63-BF03B13AB4EA}"/>
              </a:ext>
            </a:extLst>
          </p:cNvPr>
          <p:cNvSpPr txBox="1"/>
          <p:nvPr/>
        </p:nvSpPr>
        <p:spPr>
          <a:xfrm>
            <a:off x="487639" y="124448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 분류 기준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B081-B332-DA80-2CA5-CFB7B421BEF4}"/>
              </a:ext>
            </a:extLst>
          </p:cNvPr>
          <p:cNvSpPr txBox="1"/>
          <p:nvPr/>
        </p:nvSpPr>
        <p:spPr>
          <a:xfrm>
            <a:off x="451354" y="1454989"/>
            <a:ext cx="30171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주요 측정치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EFB24-545E-B8C6-F00A-8F5B9DFE2E4E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E8DCC0-AB22-A353-1E26-7FE485526DDC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096CB14-22D1-117C-DA17-56B7444B4046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7F55503-41B1-B47E-8106-14441F738F4F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C1D852-C2AE-2041-C424-79B3C9299664}"/>
              </a:ext>
            </a:extLst>
          </p:cNvPr>
          <p:cNvSpPr txBox="1"/>
          <p:nvPr/>
        </p:nvSpPr>
        <p:spPr>
          <a:xfrm>
            <a:off x="10297896" y="311205"/>
            <a:ext cx="1550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최종목표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pic>
        <p:nvPicPr>
          <p:cNvPr id="4" name="그림 3" descr="플라스틱 병, 물병, 병이(가) 표시된 사진&#10;&#10;자동 생성된 설명">
            <a:extLst>
              <a:ext uri="{FF2B5EF4-FFF2-40B4-BE49-F238E27FC236}">
                <a16:creationId xmlns:a16="http://schemas.microsoft.com/office/drawing/2014/main" id="{1619AB4E-01CC-0DD6-6B78-4EDF05CB2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31" y="2413002"/>
            <a:ext cx="1251592" cy="1251592"/>
          </a:xfrm>
          <a:prstGeom prst="rect">
            <a:avLst/>
          </a:prstGeom>
        </p:spPr>
      </p:pic>
      <p:pic>
        <p:nvPicPr>
          <p:cNvPr id="6" name="그림 5" descr="병, 일러스트레이션이(가) 표시된 사진&#10;&#10;자동 생성된 설명">
            <a:extLst>
              <a:ext uri="{FF2B5EF4-FFF2-40B4-BE49-F238E27FC236}">
                <a16:creationId xmlns:a16="http://schemas.microsoft.com/office/drawing/2014/main" id="{8752B37B-1B18-E4C1-FB7C-D902E0DFA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09" y="2413002"/>
            <a:ext cx="1251592" cy="1251592"/>
          </a:xfrm>
          <a:prstGeom prst="rect">
            <a:avLst/>
          </a:prstGeom>
        </p:spPr>
      </p:pic>
      <p:pic>
        <p:nvPicPr>
          <p:cNvPr id="8" name="그림 7" descr="클립아트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88FB5CF0-678C-A68C-1578-03658180E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86" y="2371140"/>
            <a:ext cx="1335316" cy="133531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A1381F5-1504-3A43-0A0E-46F88B3B211A}"/>
              </a:ext>
            </a:extLst>
          </p:cNvPr>
          <p:cNvSpPr/>
          <p:nvPr/>
        </p:nvSpPr>
        <p:spPr>
          <a:xfrm>
            <a:off x="994229" y="4426857"/>
            <a:ext cx="10180299" cy="1850572"/>
          </a:xfrm>
          <a:prstGeom prst="roundRect">
            <a:avLst/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0FF37-F395-98C2-2665-91526BFDC27E}"/>
              </a:ext>
            </a:extLst>
          </p:cNvPr>
          <p:cNvSpPr txBox="1"/>
          <p:nvPr/>
        </p:nvSpPr>
        <p:spPr>
          <a:xfrm>
            <a:off x="1336725" y="4771502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D7D7D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금속 근접 센서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3D26C-BF5E-43B0-85D3-F36F9550B7FD}"/>
              </a:ext>
            </a:extLst>
          </p:cNvPr>
          <p:cNvSpPr txBox="1"/>
          <p:nvPr/>
        </p:nvSpPr>
        <p:spPr>
          <a:xfrm>
            <a:off x="4042382" y="4771502"/>
            <a:ext cx="72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LOW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AB2FB-3BAD-B14B-571C-A39DD66FD6D5}"/>
              </a:ext>
            </a:extLst>
          </p:cNvPr>
          <p:cNvSpPr txBox="1"/>
          <p:nvPr/>
        </p:nvSpPr>
        <p:spPr>
          <a:xfrm>
            <a:off x="6671408" y="477150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HIGH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3925E-741E-2D34-5232-4397CC3C72C2}"/>
              </a:ext>
            </a:extLst>
          </p:cNvPr>
          <p:cNvSpPr txBox="1"/>
          <p:nvPr/>
        </p:nvSpPr>
        <p:spPr>
          <a:xfrm>
            <a:off x="9589630" y="477150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HIGH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3FFBF5-8B07-53A5-527D-6D9179DDA6FC}"/>
              </a:ext>
            </a:extLst>
          </p:cNvPr>
          <p:cNvSpPr txBox="1"/>
          <p:nvPr/>
        </p:nvSpPr>
        <p:spPr>
          <a:xfrm>
            <a:off x="1336725" y="557704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D7D7D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소리 감지 센서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234AB-0D1B-E8D6-734D-689D071E26A8}"/>
              </a:ext>
            </a:extLst>
          </p:cNvPr>
          <p:cNvSpPr txBox="1"/>
          <p:nvPr/>
        </p:nvSpPr>
        <p:spPr>
          <a:xfrm>
            <a:off x="4213326" y="557704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X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2B9C5-C11A-B4CD-B183-3589E0354173}"/>
              </a:ext>
            </a:extLst>
          </p:cNvPr>
          <p:cNvSpPr txBox="1"/>
          <p:nvPr/>
        </p:nvSpPr>
        <p:spPr>
          <a:xfrm>
            <a:off x="6479850" y="557704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400 </a:t>
            </a:r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이상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986DC3-7FA5-0E56-D82E-89824BFE23AF}"/>
              </a:ext>
            </a:extLst>
          </p:cNvPr>
          <p:cNvSpPr txBox="1"/>
          <p:nvPr/>
        </p:nvSpPr>
        <p:spPr>
          <a:xfrm>
            <a:off x="8880303" y="557704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300 </a:t>
            </a:r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이상 </a:t>
            </a:r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400 </a:t>
            </a:r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미만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1B693-3040-022A-CDAD-9CF45FFF35A8}"/>
              </a:ext>
            </a:extLst>
          </p:cNvPr>
          <p:cNvSpPr txBox="1"/>
          <p:nvPr/>
        </p:nvSpPr>
        <p:spPr>
          <a:xfrm>
            <a:off x="3927896" y="3871618"/>
            <a:ext cx="9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CAN</a:t>
            </a:r>
            <a:endParaRPr lang="ko-KR" altLang="en-US" sz="2400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081B1-EED5-F128-ED33-A9EEE5A68A22}"/>
              </a:ext>
            </a:extLst>
          </p:cNvPr>
          <p:cNvSpPr txBox="1"/>
          <p:nvPr/>
        </p:nvSpPr>
        <p:spPr>
          <a:xfrm>
            <a:off x="6357989" y="3871618"/>
            <a:ext cx="141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GLASS</a:t>
            </a:r>
            <a:endParaRPr lang="ko-KR" altLang="en-US" sz="2400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A1B8C5-3991-237D-0FF9-2D85D336010A}"/>
              </a:ext>
            </a:extLst>
          </p:cNvPr>
          <p:cNvSpPr txBox="1"/>
          <p:nvPr/>
        </p:nvSpPr>
        <p:spPr>
          <a:xfrm>
            <a:off x="9109498" y="3871618"/>
            <a:ext cx="174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PLASTIC</a:t>
            </a:r>
            <a:endParaRPr lang="ko-KR" altLang="en-US" sz="2400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B3E08-4BA9-B09E-D2CC-57B59463D62C}"/>
              </a:ext>
            </a:extLst>
          </p:cNvPr>
          <p:cNvSpPr txBox="1"/>
          <p:nvPr/>
        </p:nvSpPr>
        <p:spPr>
          <a:xfrm>
            <a:off x="8334754" y="6397102"/>
            <a:ext cx="283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7D7D7D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Black" panose="02000A03000000020004" pitchFamily="50" charset="-127"/>
              </a:rPr>
              <a:t>추후</a:t>
            </a:r>
            <a:r>
              <a:rPr lang="en-US" altLang="ko-KR" sz="1200" dirty="0">
                <a:solidFill>
                  <a:srgbClr val="7D7D7D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Black" panose="02000A03000000020004" pitchFamily="50" charset="-127"/>
              </a:rPr>
              <a:t>, Testing </a:t>
            </a:r>
            <a:r>
              <a:rPr lang="ko-KR" altLang="en-US" sz="1200" dirty="0">
                <a:solidFill>
                  <a:srgbClr val="7D7D7D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Black" panose="02000A03000000020004" pitchFamily="50" charset="-127"/>
              </a:rPr>
              <a:t>과정을 통해 수치 변경 가능</a:t>
            </a:r>
          </a:p>
        </p:txBody>
      </p:sp>
    </p:spTree>
    <p:extLst>
      <p:ext uri="{BB962C8B-B14F-4D97-AF65-F5344CB8AC3E}">
        <p14:creationId xmlns:p14="http://schemas.microsoft.com/office/powerpoint/2010/main" val="2334753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640553-4116-E188-5F00-CE3EF676D173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680DFD-FC37-F42D-FA89-E5B365142F48}"/>
              </a:ext>
            </a:extLst>
          </p:cNvPr>
          <p:cNvGrpSpPr/>
          <p:nvPr/>
        </p:nvGrpSpPr>
        <p:grpSpPr>
          <a:xfrm>
            <a:off x="3283371" y="2456431"/>
            <a:ext cx="5625258" cy="1945139"/>
            <a:chOff x="3283371" y="2456431"/>
            <a:chExt cx="5625258" cy="19451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EAA1833-F60D-5A8F-E95B-B264C757A160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3283371" y="3632129"/>
              <a:ext cx="56252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주요 기술 및 적용 계획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266986" y="2456431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04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92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640553-4116-E188-5F00-CE3EF676D173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680DFD-FC37-F42D-FA89-E5B365142F48}"/>
              </a:ext>
            </a:extLst>
          </p:cNvPr>
          <p:cNvGrpSpPr/>
          <p:nvPr/>
        </p:nvGrpSpPr>
        <p:grpSpPr>
          <a:xfrm>
            <a:off x="3283371" y="2456431"/>
            <a:ext cx="5625258" cy="1945139"/>
            <a:chOff x="3283371" y="2456431"/>
            <a:chExt cx="5625258" cy="19451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EAA1833-F60D-5A8F-E95B-B264C757A160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3283371" y="3632129"/>
              <a:ext cx="56252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주요 기술 및 적용 계획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266986" y="2456431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04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77670A-0810-6B70-5017-621F90753E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55BAE-58AB-BF0F-33F6-329986C70665}"/>
              </a:ext>
            </a:extLst>
          </p:cNvPr>
          <p:cNvSpPr txBox="1"/>
          <p:nvPr/>
        </p:nvSpPr>
        <p:spPr>
          <a:xfrm>
            <a:off x="3841221" y="2967335"/>
            <a:ext cx="4509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세부 기술 목록</a:t>
            </a:r>
          </a:p>
        </p:txBody>
      </p:sp>
    </p:spTree>
    <p:extLst>
      <p:ext uri="{BB962C8B-B14F-4D97-AF65-F5344CB8AC3E}">
        <p14:creationId xmlns:p14="http://schemas.microsoft.com/office/powerpoint/2010/main" val="2727169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EFB24-545E-B8C6-F00A-8F5B9DFE2E4E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E8DCC0-AB22-A353-1E26-7FE485526DDC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096CB14-22D1-117C-DA17-56B7444B4046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7F55503-41B1-B47E-8106-14441F738F4F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C1D852-C2AE-2041-C424-79B3C9299664}"/>
              </a:ext>
            </a:extLst>
          </p:cNvPr>
          <p:cNvSpPr txBox="1"/>
          <p:nvPr/>
        </p:nvSpPr>
        <p:spPr>
          <a:xfrm>
            <a:off x="10583230" y="311205"/>
            <a:ext cx="1265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세부 기술 목록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2D7C1A-69E6-EDF4-1403-F873B4013A05}"/>
              </a:ext>
            </a:extLst>
          </p:cNvPr>
          <p:cNvGrpSpPr/>
          <p:nvPr/>
        </p:nvGrpSpPr>
        <p:grpSpPr>
          <a:xfrm>
            <a:off x="1608128" y="2947297"/>
            <a:ext cx="3536215" cy="1280591"/>
            <a:chOff x="2411905" y="2374656"/>
            <a:chExt cx="3768811" cy="281734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58A8785-F431-EB0E-1E7B-757C220BE41F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E85FA7-56E1-BB10-A808-8FD176F02EFD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43CF6A-70C1-6D07-99E8-0E91B3B12F46}"/>
              </a:ext>
            </a:extLst>
          </p:cNvPr>
          <p:cNvSpPr/>
          <p:nvPr/>
        </p:nvSpPr>
        <p:spPr>
          <a:xfrm>
            <a:off x="1608129" y="1342964"/>
            <a:ext cx="3537186" cy="1281600"/>
          </a:xfrm>
          <a:prstGeom prst="roundRect">
            <a:avLst/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스크린샷, 직사각형, 다채로움, 디자인이(가) 표시된 사진&#10;&#10;자동 생성된 설명">
            <a:extLst>
              <a:ext uri="{FF2B5EF4-FFF2-40B4-BE49-F238E27FC236}">
                <a16:creationId xmlns:a16="http://schemas.microsoft.com/office/drawing/2014/main" id="{27C77ADB-6F2F-3A06-EF87-72A6E4421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1649936"/>
            <a:ext cx="667656" cy="66765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4697A7-1351-30DD-2259-614029F7975B}"/>
              </a:ext>
            </a:extLst>
          </p:cNvPr>
          <p:cNvSpPr/>
          <p:nvPr/>
        </p:nvSpPr>
        <p:spPr>
          <a:xfrm>
            <a:off x="1608129" y="4550621"/>
            <a:ext cx="3537186" cy="1281600"/>
          </a:xfrm>
          <a:prstGeom prst="roundRect">
            <a:avLst/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D20B59-A4A8-7464-AD8C-91E7F8084898}"/>
              </a:ext>
            </a:extLst>
          </p:cNvPr>
          <p:cNvGrpSpPr/>
          <p:nvPr/>
        </p:nvGrpSpPr>
        <p:grpSpPr>
          <a:xfrm>
            <a:off x="5534242" y="1342964"/>
            <a:ext cx="3536215" cy="1280591"/>
            <a:chOff x="2411905" y="2374656"/>
            <a:chExt cx="3768811" cy="281734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1037F8F-A441-7EE8-B379-8A1867F6AFA9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80E6EED-D6D7-6699-13FC-C22634D94BAE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53F21CC-8BE4-E4E1-DA2C-5F0BF12FD407}"/>
              </a:ext>
            </a:extLst>
          </p:cNvPr>
          <p:cNvSpPr/>
          <p:nvPr/>
        </p:nvSpPr>
        <p:spPr>
          <a:xfrm>
            <a:off x="5534243" y="2946288"/>
            <a:ext cx="3537186" cy="1281600"/>
          </a:xfrm>
          <a:prstGeom prst="roundRect">
            <a:avLst/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54908B-DF9F-13DF-1FDB-0A1CE35B61E2}"/>
              </a:ext>
            </a:extLst>
          </p:cNvPr>
          <p:cNvGrpSpPr/>
          <p:nvPr/>
        </p:nvGrpSpPr>
        <p:grpSpPr>
          <a:xfrm>
            <a:off x="5534242" y="4550621"/>
            <a:ext cx="3536215" cy="1280591"/>
            <a:chOff x="2411905" y="2374656"/>
            <a:chExt cx="3768811" cy="2817341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9A9C899-1E41-25FE-466B-9A945A7AD7F6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CB46730-D83D-A12B-30F6-0F690DC8E10A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D798A84-90C7-754D-8D9F-AEB961A54D22}"/>
              </a:ext>
            </a:extLst>
          </p:cNvPr>
          <p:cNvSpPr txBox="1"/>
          <p:nvPr/>
        </p:nvSpPr>
        <p:spPr>
          <a:xfrm>
            <a:off x="2913698" y="1804797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Arduino Board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639C3EA-F0FA-1F58-F752-B7329E866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46" y="3237265"/>
            <a:ext cx="700654" cy="700654"/>
          </a:xfrm>
          <a:prstGeom prst="rect">
            <a:avLst/>
          </a:prstGeom>
        </p:spPr>
      </p:pic>
      <p:pic>
        <p:nvPicPr>
          <p:cNvPr id="34" name="그림 33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51A23CE0-743A-5FAD-1078-924A6C4E4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61" y="3267583"/>
            <a:ext cx="639011" cy="6390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C88BA2-BE0F-D9B1-5B43-A5E1DE93CD37}"/>
              </a:ext>
            </a:extLst>
          </p:cNvPr>
          <p:cNvSpPr txBox="1"/>
          <p:nvPr/>
        </p:nvSpPr>
        <p:spPr>
          <a:xfrm>
            <a:off x="7137354" y="180479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LCD Panel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CEFA3-4C7C-9B6A-7668-F843F718444C}"/>
              </a:ext>
            </a:extLst>
          </p:cNvPr>
          <p:cNvSpPr txBox="1"/>
          <p:nvPr/>
        </p:nvSpPr>
        <p:spPr>
          <a:xfrm>
            <a:off x="2913698" y="340292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Arduino Sensor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AA92A-7419-34C9-EB51-94AD257F347C}"/>
              </a:ext>
            </a:extLst>
          </p:cNvPr>
          <p:cNvSpPr txBox="1"/>
          <p:nvPr/>
        </p:nvSpPr>
        <p:spPr>
          <a:xfrm>
            <a:off x="6818041" y="3402926"/>
            <a:ext cx="20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Bluetooth Tech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:a16="http://schemas.microsoft.com/office/drawing/2014/main" id="{AE59A572-9CB7-9D95-478D-90FBA053E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16" y="4819645"/>
            <a:ext cx="743552" cy="7435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91EE2B-EA78-69B0-DC72-28D6510258C5}"/>
              </a:ext>
            </a:extLst>
          </p:cNvPr>
          <p:cNvSpPr txBox="1"/>
          <p:nvPr/>
        </p:nvSpPr>
        <p:spPr>
          <a:xfrm>
            <a:off x="3160441" y="500675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Application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44" name="그림 43" descr="스크린샷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03ED04D4-1AC0-309C-499D-4326BC992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92" y="4741126"/>
            <a:ext cx="899581" cy="89958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3C5635-5D0B-2159-0739-A9D6B0659B00}"/>
              </a:ext>
            </a:extLst>
          </p:cNvPr>
          <p:cNvSpPr txBox="1"/>
          <p:nvPr/>
        </p:nvSpPr>
        <p:spPr>
          <a:xfrm>
            <a:off x="7079298" y="5006250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Servomotor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51" name="그림 50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E8339889-69DE-0306-A3CE-199A38E3D6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74" y="1575296"/>
            <a:ext cx="815926" cy="8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09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FD9034-377C-EBEE-7B4E-8B8DAFAED164}"/>
              </a:ext>
            </a:extLst>
          </p:cNvPr>
          <p:cNvGrpSpPr/>
          <p:nvPr/>
        </p:nvGrpSpPr>
        <p:grpSpPr>
          <a:xfrm>
            <a:off x="-516466" y="-381000"/>
            <a:ext cx="4876799" cy="1803399"/>
            <a:chOff x="-516466" y="-381000"/>
            <a:chExt cx="4876799" cy="180339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056012F-2EB4-BC61-08BD-2AE1FE9D0AA2}"/>
                </a:ext>
              </a:extLst>
            </p:cNvPr>
            <p:cNvGrpSpPr/>
            <p:nvPr/>
          </p:nvGrpSpPr>
          <p:grpSpPr>
            <a:xfrm>
              <a:off x="-516466" y="-381000"/>
              <a:ext cx="4876799" cy="1803399"/>
              <a:chOff x="1968615" y="1979141"/>
              <a:chExt cx="3777277" cy="281734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EEA91F1-A353-DBAB-BEFE-413F0EFCEA44}"/>
                  </a:ext>
                </a:extLst>
              </p:cNvPr>
              <p:cNvSpPr/>
              <p:nvPr/>
            </p:nvSpPr>
            <p:spPr>
              <a:xfrm>
                <a:off x="1977081" y="1979141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01803F8-2862-C6BD-A95C-2467E4069B80}"/>
                  </a:ext>
                </a:extLst>
              </p:cNvPr>
              <p:cNvSpPr/>
              <p:nvPr/>
            </p:nvSpPr>
            <p:spPr>
              <a:xfrm>
                <a:off x="1968615" y="1979141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97D1D9-4045-5A19-1AF1-33014FBA603B}"/>
                </a:ext>
              </a:extLst>
            </p:cNvPr>
            <p:cNvSpPr txBox="1"/>
            <p:nvPr/>
          </p:nvSpPr>
          <p:spPr>
            <a:xfrm>
              <a:off x="621362" y="244390"/>
              <a:ext cx="27414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INDEX</a:t>
              </a:r>
              <a:endParaRPr lang="ko-KR" altLang="en-US" sz="5400" b="1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B44F2C-CF11-CC46-DF9C-FFC423B3E359}"/>
              </a:ext>
            </a:extLst>
          </p:cNvPr>
          <p:cNvGrpSpPr/>
          <p:nvPr/>
        </p:nvGrpSpPr>
        <p:grpSpPr>
          <a:xfrm>
            <a:off x="2204542" y="1962041"/>
            <a:ext cx="10998200" cy="5376333"/>
            <a:chOff x="1896533" y="1769535"/>
            <a:chExt cx="10998200" cy="53763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033DEB6-390E-BC5B-9186-9EB8372A1CD0}"/>
                </a:ext>
              </a:extLst>
            </p:cNvPr>
            <p:cNvGrpSpPr/>
            <p:nvPr/>
          </p:nvGrpSpPr>
          <p:grpSpPr>
            <a:xfrm>
              <a:off x="1896533" y="1769535"/>
              <a:ext cx="10998200" cy="5376333"/>
              <a:chOff x="1968615" y="1979141"/>
              <a:chExt cx="3777277" cy="2817341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DBBCB6C-762F-AC0E-D126-3F2549F4FCF2}"/>
                  </a:ext>
                </a:extLst>
              </p:cNvPr>
              <p:cNvSpPr/>
              <p:nvPr/>
            </p:nvSpPr>
            <p:spPr>
              <a:xfrm>
                <a:off x="1977081" y="1979141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43481B6-3F0B-90DC-C7C1-A58B31E374E9}"/>
                  </a:ext>
                </a:extLst>
              </p:cNvPr>
              <p:cNvSpPr/>
              <p:nvPr/>
            </p:nvSpPr>
            <p:spPr>
              <a:xfrm>
                <a:off x="1968615" y="1979141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F418944-7852-35FC-221D-6A7B06B02931}"/>
                </a:ext>
              </a:extLst>
            </p:cNvPr>
            <p:cNvGrpSpPr/>
            <p:nvPr/>
          </p:nvGrpSpPr>
          <p:grpSpPr>
            <a:xfrm>
              <a:off x="2517894" y="2399108"/>
              <a:ext cx="4439036" cy="3892953"/>
              <a:chOff x="2517894" y="2399108"/>
              <a:chExt cx="4439036" cy="389295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BC79D-CD69-EDFF-91FE-1B87A8727D1F}"/>
                  </a:ext>
                </a:extLst>
              </p:cNvPr>
              <p:cNvSpPr txBox="1"/>
              <p:nvPr/>
            </p:nvSpPr>
            <p:spPr>
              <a:xfrm>
                <a:off x="2517894" y="2399108"/>
                <a:ext cx="3179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01.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프로젝트 개요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3D9C01-1EAD-6067-94B0-9172FE31A78A}"/>
                  </a:ext>
                </a:extLst>
              </p:cNvPr>
              <p:cNvSpPr txBox="1"/>
              <p:nvPr/>
            </p:nvSpPr>
            <p:spPr>
              <a:xfrm>
                <a:off x="2517894" y="3241541"/>
                <a:ext cx="40190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02.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문제 및 필요성 인식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812165-93CA-B6D8-94F0-2FE8BB0F1549}"/>
                  </a:ext>
                </a:extLst>
              </p:cNvPr>
              <p:cNvSpPr txBox="1"/>
              <p:nvPr/>
            </p:nvSpPr>
            <p:spPr>
              <a:xfrm>
                <a:off x="2517894" y="4083974"/>
                <a:ext cx="29386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03.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솔루션 제안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400FF5-2D30-B08A-BD55-3A988E384DC8}"/>
                  </a:ext>
                </a:extLst>
              </p:cNvPr>
              <p:cNvSpPr txBox="1"/>
              <p:nvPr/>
            </p:nvSpPr>
            <p:spPr>
              <a:xfrm>
                <a:off x="2517894" y="5768841"/>
                <a:ext cx="2518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05.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활용 계획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5AF072-CCE9-1567-3512-36545AA4DD4A}"/>
                  </a:ext>
                </a:extLst>
              </p:cNvPr>
              <p:cNvSpPr txBox="1"/>
              <p:nvPr/>
            </p:nvSpPr>
            <p:spPr>
              <a:xfrm>
                <a:off x="2517894" y="4926407"/>
                <a:ext cx="443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04. 	</a:t>
                </a:r>
                <a:r>
                  <a:rPr lang="ko-KR" altLang="en-US" sz="2800" dirty="0">
                    <a:solidFill>
                      <a:srgbClr val="7D7D7D"/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Pretendard ExtraLight" panose="02000303000000020004" pitchFamily="50" charset="-127"/>
                  </a:rPr>
                  <a:t>주요 기술 및 적용 계획</a:t>
                </a:r>
                <a:endParaRPr lang="en-US" altLang="ko-KR" sz="2800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D6636C-6477-4F56-099D-7356A2F959E7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FB1A3F2-6EB1-8412-5102-6373D2F47716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19D1A-D05F-E68D-940A-191E8B38BE45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3760D19-A832-E8C8-8CF2-8797422FDECC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428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682F7C-10E6-5792-7054-D38DA6FE5882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EFB24-545E-B8C6-F00A-8F5B9DFE2E4E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E8DCC0-AB22-A353-1E26-7FE485526DDC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096CB14-22D1-117C-DA17-56B7444B4046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7F55503-41B1-B47E-8106-14441F738F4F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C1D852-C2AE-2041-C424-79B3C9299664}"/>
              </a:ext>
            </a:extLst>
          </p:cNvPr>
          <p:cNvSpPr txBox="1"/>
          <p:nvPr/>
        </p:nvSpPr>
        <p:spPr>
          <a:xfrm>
            <a:off x="10583230" y="311205"/>
            <a:ext cx="1265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세부 기술 목록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2D7C1A-69E6-EDF4-1403-F873B4013A05}"/>
              </a:ext>
            </a:extLst>
          </p:cNvPr>
          <p:cNvGrpSpPr/>
          <p:nvPr/>
        </p:nvGrpSpPr>
        <p:grpSpPr>
          <a:xfrm>
            <a:off x="1608128" y="2947297"/>
            <a:ext cx="3536215" cy="1280591"/>
            <a:chOff x="2411905" y="2374656"/>
            <a:chExt cx="3768811" cy="281734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58A8785-F431-EB0E-1E7B-757C220BE41F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E85FA7-56E1-BB10-A808-8FD176F02EFD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43CF6A-70C1-6D07-99E8-0E91B3B12F46}"/>
              </a:ext>
            </a:extLst>
          </p:cNvPr>
          <p:cNvSpPr/>
          <p:nvPr/>
        </p:nvSpPr>
        <p:spPr>
          <a:xfrm>
            <a:off x="1608129" y="1342964"/>
            <a:ext cx="3537186" cy="1281600"/>
          </a:xfrm>
          <a:prstGeom prst="roundRect">
            <a:avLst/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스크린샷, 직사각형, 다채로움, 디자인이(가) 표시된 사진&#10;&#10;자동 생성된 설명">
            <a:extLst>
              <a:ext uri="{FF2B5EF4-FFF2-40B4-BE49-F238E27FC236}">
                <a16:creationId xmlns:a16="http://schemas.microsoft.com/office/drawing/2014/main" id="{27C77ADB-6F2F-3A06-EF87-72A6E4421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1649936"/>
            <a:ext cx="667656" cy="66765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4697A7-1351-30DD-2259-614029F7975B}"/>
              </a:ext>
            </a:extLst>
          </p:cNvPr>
          <p:cNvSpPr/>
          <p:nvPr/>
        </p:nvSpPr>
        <p:spPr>
          <a:xfrm>
            <a:off x="1608129" y="4550621"/>
            <a:ext cx="3537186" cy="1281600"/>
          </a:xfrm>
          <a:prstGeom prst="roundRect">
            <a:avLst/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D20B59-A4A8-7464-AD8C-91E7F8084898}"/>
              </a:ext>
            </a:extLst>
          </p:cNvPr>
          <p:cNvGrpSpPr/>
          <p:nvPr/>
        </p:nvGrpSpPr>
        <p:grpSpPr>
          <a:xfrm>
            <a:off x="5534242" y="1342964"/>
            <a:ext cx="3536215" cy="1280591"/>
            <a:chOff x="2411905" y="2374656"/>
            <a:chExt cx="3768811" cy="281734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1037F8F-A441-7EE8-B379-8A1867F6AFA9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80E6EED-D6D7-6699-13FC-C22634D94BAE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53F21CC-8BE4-E4E1-DA2C-5F0BF12FD407}"/>
              </a:ext>
            </a:extLst>
          </p:cNvPr>
          <p:cNvSpPr/>
          <p:nvPr/>
        </p:nvSpPr>
        <p:spPr>
          <a:xfrm>
            <a:off x="5534243" y="2946288"/>
            <a:ext cx="3537186" cy="1281600"/>
          </a:xfrm>
          <a:prstGeom prst="roundRect">
            <a:avLst/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54908B-DF9F-13DF-1FDB-0A1CE35B61E2}"/>
              </a:ext>
            </a:extLst>
          </p:cNvPr>
          <p:cNvGrpSpPr/>
          <p:nvPr/>
        </p:nvGrpSpPr>
        <p:grpSpPr>
          <a:xfrm>
            <a:off x="5534242" y="4550621"/>
            <a:ext cx="3536215" cy="1280591"/>
            <a:chOff x="2411905" y="2374656"/>
            <a:chExt cx="3768811" cy="2817341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9A9C899-1E41-25FE-466B-9A945A7AD7F6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CB46730-D83D-A12B-30F6-0F690DC8E10A}"/>
                </a:ext>
              </a:extLst>
            </p:cNvPr>
            <p:cNvSpPr/>
            <p:nvPr/>
          </p:nvSpPr>
          <p:spPr>
            <a:xfrm>
              <a:off x="2411905" y="2374656"/>
              <a:ext cx="3768811" cy="2817341"/>
            </a:xfrm>
            <a:prstGeom prst="roundRect">
              <a:avLst/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D798A84-90C7-754D-8D9F-AEB961A54D22}"/>
              </a:ext>
            </a:extLst>
          </p:cNvPr>
          <p:cNvSpPr txBox="1"/>
          <p:nvPr/>
        </p:nvSpPr>
        <p:spPr>
          <a:xfrm>
            <a:off x="2913698" y="1804797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Arduino Board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639C3EA-F0FA-1F58-F752-B7329E866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46" y="3237265"/>
            <a:ext cx="700654" cy="700654"/>
          </a:xfrm>
          <a:prstGeom prst="rect">
            <a:avLst/>
          </a:prstGeom>
        </p:spPr>
      </p:pic>
      <p:pic>
        <p:nvPicPr>
          <p:cNvPr id="34" name="그림 33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51A23CE0-743A-5FAD-1078-924A6C4E4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61" y="3267583"/>
            <a:ext cx="639011" cy="6390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C88BA2-BE0F-D9B1-5B43-A5E1DE93CD37}"/>
              </a:ext>
            </a:extLst>
          </p:cNvPr>
          <p:cNvSpPr txBox="1"/>
          <p:nvPr/>
        </p:nvSpPr>
        <p:spPr>
          <a:xfrm>
            <a:off x="7137354" y="180479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LCD Panel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CEFA3-4C7C-9B6A-7668-F843F718444C}"/>
              </a:ext>
            </a:extLst>
          </p:cNvPr>
          <p:cNvSpPr txBox="1"/>
          <p:nvPr/>
        </p:nvSpPr>
        <p:spPr>
          <a:xfrm>
            <a:off x="2913698" y="340292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Arduino Sensor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AA92A-7419-34C9-EB51-94AD257F347C}"/>
              </a:ext>
            </a:extLst>
          </p:cNvPr>
          <p:cNvSpPr txBox="1"/>
          <p:nvPr/>
        </p:nvSpPr>
        <p:spPr>
          <a:xfrm>
            <a:off x="6818041" y="3402926"/>
            <a:ext cx="20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Bluetooth Tech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:a16="http://schemas.microsoft.com/office/drawing/2014/main" id="{AE59A572-9CB7-9D95-478D-90FBA053E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16" y="4819645"/>
            <a:ext cx="743552" cy="7435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91EE2B-EA78-69B0-DC72-28D6510258C5}"/>
              </a:ext>
            </a:extLst>
          </p:cNvPr>
          <p:cNvSpPr txBox="1"/>
          <p:nvPr/>
        </p:nvSpPr>
        <p:spPr>
          <a:xfrm>
            <a:off x="3160441" y="500675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Application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44" name="그림 43" descr="스크린샷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03ED04D4-1AC0-309C-499D-4326BC992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92" y="4741126"/>
            <a:ext cx="899581" cy="89958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3C5635-5D0B-2159-0739-A9D6B0659B00}"/>
              </a:ext>
            </a:extLst>
          </p:cNvPr>
          <p:cNvSpPr txBox="1"/>
          <p:nvPr/>
        </p:nvSpPr>
        <p:spPr>
          <a:xfrm>
            <a:off x="7079298" y="5006250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Servomotor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51" name="그림 50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E8339889-69DE-0306-A3CE-199A38E3D6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74" y="1575296"/>
            <a:ext cx="815926" cy="8159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5F1297-0819-44F0-DAFD-17253A96CA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0D371-A46C-840D-B1CA-F0B3FEFB8FB0}"/>
              </a:ext>
            </a:extLst>
          </p:cNvPr>
          <p:cNvSpPr txBox="1"/>
          <p:nvPr/>
        </p:nvSpPr>
        <p:spPr>
          <a:xfrm>
            <a:off x="4265216" y="2967335"/>
            <a:ext cx="366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시스템 개발</a:t>
            </a:r>
          </a:p>
        </p:txBody>
      </p:sp>
    </p:spTree>
    <p:extLst>
      <p:ext uri="{BB962C8B-B14F-4D97-AF65-F5344CB8AC3E}">
        <p14:creationId xmlns:p14="http://schemas.microsoft.com/office/powerpoint/2010/main" val="4061491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301734C-65A0-F320-1043-4728F056A779}"/>
              </a:ext>
            </a:extLst>
          </p:cNvPr>
          <p:cNvGrpSpPr/>
          <p:nvPr/>
        </p:nvGrpSpPr>
        <p:grpSpPr>
          <a:xfrm>
            <a:off x="4434120" y="353318"/>
            <a:ext cx="6037938" cy="6154832"/>
            <a:chOff x="4434120" y="353318"/>
            <a:chExt cx="6037938" cy="61548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63592D7-8632-3FFB-EC42-372898CE89FB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1B88E4E-0130-0C74-4D87-32C6C7F90DDF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96994A8-3109-378B-E639-3E9C714B3A53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5C7EF4CA-5225-21FE-E4CF-088EE88F617D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16" name="그림 15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71EEDF4F-D85F-BD94-49D9-AA42980E8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74AD0ED-D09E-3479-79DD-9A7BD5ED9C5F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268605"/>
              <a:chOff x="5486401" y="4242344"/>
              <a:chExt cx="972456" cy="1268605"/>
            </a:xfrm>
          </p:grpSpPr>
          <p:pic>
            <p:nvPicPr>
              <p:cNvPr id="24" name="그래픽 23" descr="쓰레기 단색으로 채워진">
                <a:extLst>
                  <a:ext uri="{FF2B5EF4-FFF2-40B4-BE49-F238E27FC236}">
                    <a16:creationId xmlns:a16="http://schemas.microsoft.com/office/drawing/2014/main" id="{52C2375B-4780-F83B-38E5-76C7781A9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371F1E-C025-3793-CDF6-7D936C801662}"/>
                  </a:ext>
                </a:extLst>
              </p:cNvPr>
              <p:cNvSpPr txBox="1"/>
              <p:nvPr/>
            </p:nvSpPr>
            <p:spPr>
              <a:xfrm>
                <a:off x="5542767" y="5141617"/>
                <a:ext cx="859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B4077C9-29B0-7295-5179-11BD34044E4F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268605"/>
              <a:chOff x="6429829" y="4242344"/>
              <a:chExt cx="972456" cy="1268605"/>
            </a:xfrm>
          </p:grpSpPr>
          <p:pic>
            <p:nvPicPr>
              <p:cNvPr id="34" name="그래픽 33" descr="쓰레기 단색으로 채워진">
                <a:extLst>
                  <a:ext uri="{FF2B5EF4-FFF2-40B4-BE49-F238E27FC236}">
                    <a16:creationId xmlns:a16="http://schemas.microsoft.com/office/drawing/2014/main" id="{DE3C3070-CEEA-E610-6F01-4908FC46A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9B38DE-5982-EC05-9EE5-3E250964BF8E}"/>
                  </a:ext>
                </a:extLst>
              </p:cNvPr>
              <p:cNvSpPr txBox="1"/>
              <p:nvPr/>
            </p:nvSpPr>
            <p:spPr>
              <a:xfrm>
                <a:off x="6479882" y="5141617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8BAA81E-5E7A-F1AE-8B6E-F9C98FD0DDB1}"/>
                </a:ext>
              </a:extLst>
            </p:cNvPr>
            <p:cNvGrpSpPr/>
            <p:nvPr/>
          </p:nvGrpSpPr>
          <p:grpSpPr>
            <a:xfrm>
              <a:off x="7349372" y="4242344"/>
              <a:ext cx="1032627" cy="1268605"/>
              <a:chOff x="7349372" y="4242344"/>
              <a:chExt cx="1032627" cy="1268605"/>
            </a:xfrm>
          </p:grpSpPr>
          <p:pic>
            <p:nvPicPr>
              <p:cNvPr id="36" name="그래픽 35" descr="쓰레기 단색으로 채워진">
                <a:extLst>
                  <a:ext uri="{FF2B5EF4-FFF2-40B4-BE49-F238E27FC236}">
                    <a16:creationId xmlns:a16="http://schemas.microsoft.com/office/drawing/2014/main" id="{05C0A87C-1296-7C65-D251-112558961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CDFEBF-7C10-1362-7D1F-9CA9B615B173}"/>
                  </a:ext>
                </a:extLst>
              </p:cNvPr>
              <p:cNvSpPr txBox="1"/>
              <p:nvPr/>
            </p:nvSpPr>
            <p:spPr>
              <a:xfrm>
                <a:off x="7349372" y="5141617"/>
                <a:ext cx="101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373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Metal / Nonmetal Classification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169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1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853F8D-BAE0-C4FF-24A5-73B5591F463D}"/>
              </a:ext>
            </a:extLst>
          </p:cNvPr>
          <p:cNvSpPr>
            <a:spLocks noChangeAspect="1"/>
          </p:cNvSpPr>
          <p:nvPr/>
        </p:nvSpPr>
        <p:spPr>
          <a:xfrm>
            <a:off x="5726111" y="1219200"/>
            <a:ext cx="1894116" cy="1894116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1FA3BB-0E5C-ED6F-4D54-ED12CEEE1B36}"/>
              </a:ext>
            </a:extLst>
          </p:cNvPr>
          <p:cNvSpPr txBox="1"/>
          <p:nvPr/>
        </p:nvSpPr>
        <p:spPr>
          <a:xfrm>
            <a:off x="877759" y="3219946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 투입 감지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EFE2EE-1809-223B-0887-AC12D7CB1181}"/>
              </a:ext>
            </a:extLst>
          </p:cNvPr>
          <p:cNvSpPr txBox="1"/>
          <p:nvPr/>
        </p:nvSpPr>
        <p:spPr>
          <a:xfrm>
            <a:off x="877759" y="3796889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금속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 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비금속 판단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213AD-CE6A-B59D-6A0A-6109F113413A}"/>
              </a:ext>
            </a:extLst>
          </p:cNvPr>
          <p:cNvSpPr txBox="1"/>
          <p:nvPr/>
        </p:nvSpPr>
        <p:spPr>
          <a:xfrm>
            <a:off x="877759" y="437383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판단 결과에 따른 투하</a:t>
            </a:r>
          </a:p>
        </p:txBody>
      </p:sp>
    </p:spTree>
    <p:extLst>
      <p:ext uri="{BB962C8B-B14F-4D97-AF65-F5344CB8AC3E}">
        <p14:creationId xmlns:p14="http://schemas.microsoft.com/office/powerpoint/2010/main" val="95749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AC5A200B-A73F-CA22-C383-4C49843E602E}"/>
              </a:ext>
            </a:extLst>
          </p:cNvPr>
          <p:cNvSpPr>
            <a:spLocks noChangeAspect="1"/>
          </p:cNvSpPr>
          <p:nvPr/>
        </p:nvSpPr>
        <p:spPr>
          <a:xfrm>
            <a:off x="1589314" y="-1077686"/>
            <a:ext cx="9013372" cy="9013372"/>
          </a:xfrm>
          <a:prstGeom prst="ellipse">
            <a:avLst/>
          </a:prstGeom>
          <a:noFill/>
          <a:ln w="82550">
            <a:solidFill>
              <a:srgbClr val="C0000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3592D7-8632-3FFB-EC42-372898CE89FB}"/>
              </a:ext>
            </a:extLst>
          </p:cNvPr>
          <p:cNvGrpSpPr/>
          <p:nvPr/>
        </p:nvGrpSpPr>
        <p:grpSpPr>
          <a:xfrm>
            <a:off x="4434120" y="353318"/>
            <a:ext cx="6037938" cy="6154832"/>
            <a:chOff x="3730841" y="1018051"/>
            <a:chExt cx="4730318" cy="48218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B88E4E-0130-0C74-4D87-32C6C7F90DDF}"/>
                </a:ext>
              </a:extLst>
            </p:cNvPr>
            <p:cNvGrpSpPr/>
            <p:nvPr/>
          </p:nvGrpSpPr>
          <p:grpSpPr>
            <a:xfrm>
              <a:off x="3730841" y="1018051"/>
              <a:ext cx="4730318" cy="4821898"/>
              <a:chOff x="788070" y="1215019"/>
              <a:chExt cx="4730318" cy="4821898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96994A8-3109-378B-E639-3E9C714B3A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C7EF4CA-5225-21FE-E4CF-088EE88F617D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6" name="그림 15" descr="도표, 라인, 평행, 기술 도면이(가) 표시된 사진&#10;&#10;자동 생성된 설명">
              <a:extLst>
                <a:ext uri="{FF2B5EF4-FFF2-40B4-BE49-F238E27FC236}">
                  <a16:creationId xmlns:a16="http://schemas.microsoft.com/office/drawing/2014/main" id="{71EEDF4F-D85F-BD94-49D9-AA42980E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05" y="1249491"/>
              <a:ext cx="4275190" cy="435901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373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Metal / Nonmetal Classification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169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1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pic>
        <p:nvPicPr>
          <p:cNvPr id="24" name="그래픽 23" descr="쓰레기 단색으로 채워진">
            <a:extLst>
              <a:ext uri="{FF2B5EF4-FFF2-40B4-BE49-F238E27FC236}">
                <a16:creationId xmlns:a16="http://schemas.microsoft.com/office/drawing/2014/main" id="{52C2375B-4780-F83B-38E5-76C7781A9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1" y="4242344"/>
            <a:ext cx="972456" cy="9724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371F1E-C025-3793-CDF6-7D936C801662}"/>
              </a:ext>
            </a:extLst>
          </p:cNvPr>
          <p:cNvSpPr txBox="1"/>
          <p:nvPr/>
        </p:nvSpPr>
        <p:spPr>
          <a:xfrm>
            <a:off x="5542767" y="5141617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Metal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4" name="그래픽 33" descr="쓰레기 단색으로 채워진">
            <a:extLst>
              <a:ext uri="{FF2B5EF4-FFF2-40B4-BE49-F238E27FC236}">
                <a16:creationId xmlns:a16="http://schemas.microsoft.com/office/drawing/2014/main" id="{DE3C3070-CEEA-E610-6F01-4908FC46A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9829" y="4242344"/>
            <a:ext cx="972456" cy="9724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59B38DE-5982-EC05-9EE5-3E250964BF8E}"/>
              </a:ext>
            </a:extLst>
          </p:cNvPr>
          <p:cNvSpPr txBox="1"/>
          <p:nvPr/>
        </p:nvSpPr>
        <p:spPr>
          <a:xfrm>
            <a:off x="6479882" y="51416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Glass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6" name="그래픽 35" descr="쓰레기 단색으로 채워진">
            <a:extLst>
              <a:ext uri="{FF2B5EF4-FFF2-40B4-BE49-F238E27FC236}">
                <a16:creationId xmlns:a16="http://schemas.microsoft.com/office/drawing/2014/main" id="{05C0A87C-1296-7C65-D251-112558961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9543" y="4242344"/>
            <a:ext cx="972456" cy="9724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CDFEBF-7C10-1362-7D1F-9CA9B615B173}"/>
              </a:ext>
            </a:extLst>
          </p:cNvPr>
          <p:cNvSpPr txBox="1"/>
          <p:nvPr/>
        </p:nvSpPr>
        <p:spPr>
          <a:xfrm>
            <a:off x="7349372" y="514161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Plastic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1FA3BB-0E5C-ED6F-4D54-ED12CEEE1B36}"/>
              </a:ext>
            </a:extLst>
          </p:cNvPr>
          <p:cNvSpPr txBox="1"/>
          <p:nvPr/>
        </p:nvSpPr>
        <p:spPr>
          <a:xfrm>
            <a:off x="877759" y="3219946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 투입 감지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EFE2EE-1809-223B-0887-AC12D7CB1181}"/>
              </a:ext>
            </a:extLst>
          </p:cNvPr>
          <p:cNvSpPr txBox="1"/>
          <p:nvPr/>
        </p:nvSpPr>
        <p:spPr>
          <a:xfrm>
            <a:off x="877759" y="3796889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금속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 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비금속 판단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213AD-CE6A-B59D-6A0A-6109F113413A}"/>
              </a:ext>
            </a:extLst>
          </p:cNvPr>
          <p:cNvSpPr txBox="1"/>
          <p:nvPr/>
        </p:nvSpPr>
        <p:spPr>
          <a:xfrm>
            <a:off x="877759" y="437383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판단 결과에 따른 투하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AB410-953B-DA9A-13F1-5B873C0287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F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21FA98-58CD-6A69-5763-7213FF221E63}"/>
              </a:ext>
            </a:extLst>
          </p:cNvPr>
          <p:cNvGrpSpPr/>
          <p:nvPr/>
        </p:nvGrpSpPr>
        <p:grpSpPr>
          <a:xfrm>
            <a:off x="3077031" y="351584"/>
            <a:ext cx="6037938" cy="6154832"/>
            <a:chOff x="788070" y="1215019"/>
            <a:chExt cx="4730318" cy="482189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7FA052-60A3-2EE5-CDE5-76E7346FE775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4106F00-2814-20E8-00B4-B0148DE63A36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657FA3-ED1D-E34E-1951-59A6FC398E25}"/>
              </a:ext>
            </a:extLst>
          </p:cNvPr>
          <p:cNvSpPr/>
          <p:nvPr/>
        </p:nvSpPr>
        <p:spPr>
          <a:xfrm>
            <a:off x="4238172" y="1436914"/>
            <a:ext cx="3773714" cy="3389085"/>
          </a:xfrm>
          <a:prstGeom prst="rect">
            <a:avLst/>
          </a:prstGeom>
          <a:noFill/>
          <a:ln w="38100">
            <a:solidFill>
              <a:srgbClr val="3D3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1D28BA-4064-1188-E4F7-DE618042889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117772" y="2387600"/>
            <a:ext cx="7257" cy="2438399"/>
          </a:xfrm>
          <a:prstGeom prst="line">
            <a:avLst/>
          </a:prstGeom>
          <a:ln w="38100">
            <a:solidFill>
              <a:srgbClr val="3D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96D3E97-7E48-8088-7E08-1FE1F3FF6150}"/>
              </a:ext>
            </a:extLst>
          </p:cNvPr>
          <p:cNvGrpSpPr/>
          <p:nvPr/>
        </p:nvGrpSpPr>
        <p:grpSpPr>
          <a:xfrm>
            <a:off x="4688116" y="3567430"/>
            <a:ext cx="972456" cy="1268605"/>
            <a:chOff x="5486401" y="4242344"/>
            <a:chExt cx="972456" cy="1268605"/>
          </a:xfrm>
        </p:grpSpPr>
        <p:pic>
          <p:nvPicPr>
            <p:cNvPr id="44" name="그래픽 43" descr="쓰레기 단색으로 채워진">
              <a:extLst>
                <a:ext uri="{FF2B5EF4-FFF2-40B4-BE49-F238E27FC236}">
                  <a16:creationId xmlns:a16="http://schemas.microsoft.com/office/drawing/2014/main" id="{D0F414E5-FC0F-BBF3-379A-0937E235F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6401" y="4242344"/>
              <a:ext cx="972456" cy="97245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C5F4D3-95E2-BA33-1B93-AB8D98F41543}"/>
                </a:ext>
              </a:extLst>
            </p:cNvPr>
            <p:cNvSpPr txBox="1"/>
            <p:nvPr/>
          </p:nvSpPr>
          <p:spPr>
            <a:xfrm>
              <a:off x="5542767" y="5141617"/>
              <a:ext cx="85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Metal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CB16BE-C0F2-0D05-CB07-0F037BC2D911}"/>
              </a:ext>
            </a:extLst>
          </p:cNvPr>
          <p:cNvGrpSpPr/>
          <p:nvPr/>
        </p:nvGrpSpPr>
        <p:grpSpPr>
          <a:xfrm>
            <a:off x="6132966" y="3567430"/>
            <a:ext cx="1939698" cy="1268605"/>
            <a:chOff x="6887709" y="4242344"/>
            <a:chExt cx="1939698" cy="1268605"/>
          </a:xfrm>
        </p:grpSpPr>
        <p:pic>
          <p:nvPicPr>
            <p:cNvPr id="50" name="그래픽 49" descr="쓰레기 단색으로 채워진">
              <a:extLst>
                <a:ext uri="{FF2B5EF4-FFF2-40B4-BE49-F238E27FC236}">
                  <a16:creationId xmlns:a16="http://schemas.microsoft.com/office/drawing/2014/main" id="{8B7C9073-DDBD-AC0F-7ECC-D44DDDE4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258" y="4242344"/>
              <a:ext cx="972456" cy="97245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CB78DE-0580-A8C5-3A66-0D17E842BDD0}"/>
                </a:ext>
              </a:extLst>
            </p:cNvPr>
            <p:cNvSpPr txBox="1"/>
            <p:nvPr/>
          </p:nvSpPr>
          <p:spPr>
            <a:xfrm>
              <a:off x="6887709" y="5141617"/>
              <a:ext cx="193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Glass / Plastic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C9F8F74-DF20-C4E0-4D93-61EAD7829111}"/>
              </a:ext>
            </a:extLst>
          </p:cNvPr>
          <p:cNvCxnSpPr>
            <a:cxnSpLocks/>
          </p:cNvCxnSpPr>
          <p:nvPr/>
        </p:nvCxnSpPr>
        <p:spPr>
          <a:xfrm>
            <a:off x="4223657" y="2387600"/>
            <a:ext cx="37954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3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3592D7-8632-3FFB-EC42-372898CE89FB}"/>
              </a:ext>
            </a:extLst>
          </p:cNvPr>
          <p:cNvGrpSpPr/>
          <p:nvPr/>
        </p:nvGrpSpPr>
        <p:grpSpPr>
          <a:xfrm>
            <a:off x="4434120" y="353318"/>
            <a:ext cx="6037938" cy="6154832"/>
            <a:chOff x="3730841" y="1018051"/>
            <a:chExt cx="4730318" cy="48218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B88E4E-0130-0C74-4D87-32C6C7F90DDF}"/>
                </a:ext>
              </a:extLst>
            </p:cNvPr>
            <p:cNvGrpSpPr/>
            <p:nvPr/>
          </p:nvGrpSpPr>
          <p:grpSpPr>
            <a:xfrm>
              <a:off x="3730841" y="1018051"/>
              <a:ext cx="4730318" cy="4821898"/>
              <a:chOff x="788070" y="1215019"/>
              <a:chExt cx="4730318" cy="4821898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96994A8-3109-378B-E639-3E9C714B3A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C7EF4CA-5225-21FE-E4CF-088EE88F617D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6" name="그림 15" descr="도표, 라인, 평행, 기술 도면이(가) 표시된 사진&#10;&#10;자동 생성된 설명">
              <a:extLst>
                <a:ext uri="{FF2B5EF4-FFF2-40B4-BE49-F238E27FC236}">
                  <a16:creationId xmlns:a16="http://schemas.microsoft.com/office/drawing/2014/main" id="{71EEDF4F-D85F-BD94-49D9-AA42980E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05" y="1249491"/>
              <a:ext cx="4275190" cy="435901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373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Metal / Nonmetal Classification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169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1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pic>
        <p:nvPicPr>
          <p:cNvPr id="24" name="그래픽 23" descr="쓰레기 단색으로 채워진">
            <a:extLst>
              <a:ext uri="{FF2B5EF4-FFF2-40B4-BE49-F238E27FC236}">
                <a16:creationId xmlns:a16="http://schemas.microsoft.com/office/drawing/2014/main" id="{52C2375B-4780-F83B-38E5-76C7781A9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1" y="4242344"/>
            <a:ext cx="972456" cy="9724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371F1E-C025-3793-CDF6-7D936C801662}"/>
              </a:ext>
            </a:extLst>
          </p:cNvPr>
          <p:cNvSpPr txBox="1"/>
          <p:nvPr/>
        </p:nvSpPr>
        <p:spPr>
          <a:xfrm>
            <a:off x="5542767" y="5141617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Metal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4" name="그래픽 33" descr="쓰레기 단색으로 채워진">
            <a:extLst>
              <a:ext uri="{FF2B5EF4-FFF2-40B4-BE49-F238E27FC236}">
                <a16:creationId xmlns:a16="http://schemas.microsoft.com/office/drawing/2014/main" id="{DE3C3070-CEEA-E610-6F01-4908FC46A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9829" y="4242344"/>
            <a:ext cx="972456" cy="9724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59B38DE-5982-EC05-9EE5-3E250964BF8E}"/>
              </a:ext>
            </a:extLst>
          </p:cNvPr>
          <p:cNvSpPr txBox="1"/>
          <p:nvPr/>
        </p:nvSpPr>
        <p:spPr>
          <a:xfrm>
            <a:off x="6479882" y="51416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Glass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6" name="그래픽 35" descr="쓰레기 단색으로 채워진">
            <a:extLst>
              <a:ext uri="{FF2B5EF4-FFF2-40B4-BE49-F238E27FC236}">
                <a16:creationId xmlns:a16="http://schemas.microsoft.com/office/drawing/2014/main" id="{05C0A87C-1296-7C65-D251-112558961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9543" y="4242344"/>
            <a:ext cx="972456" cy="9724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CDFEBF-7C10-1362-7D1F-9CA9B615B173}"/>
              </a:ext>
            </a:extLst>
          </p:cNvPr>
          <p:cNvSpPr txBox="1"/>
          <p:nvPr/>
        </p:nvSpPr>
        <p:spPr>
          <a:xfrm>
            <a:off x="7349372" y="514161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Plastic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1FA3BB-0E5C-ED6F-4D54-ED12CEEE1B36}"/>
              </a:ext>
            </a:extLst>
          </p:cNvPr>
          <p:cNvSpPr txBox="1"/>
          <p:nvPr/>
        </p:nvSpPr>
        <p:spPr>
          <a:xfrm>
            <a:off x="877759" y="3219946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 투입 감지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EFE2EE-1809-223B-0887-AC12D7CB1181}"/>
              </a:ext>
            </a:extLst>
          </p:cNvPr>
          <p:cNvSpPr txBox="1"/>
          <p:nvPr/>
        </p:nvSpPr>
        <p:spPr>
          <a:xfrm>
            <a:off x="877759" y="3796889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금속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 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비금속 판단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213AD-CE6A-B59D-6A0A-6109F113413A}"/>
              </a:ext>
            </a:extLst>
          </p:cNvPr>
          <p:cNvSpPr txBox="1"/>
          <p:nvPr/>
        </p:nvSpPr>
        <p:spPr>
          <a:xfrm>
            <a:off x="877759" y="437383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판단 결과에 따른 투하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AB410-953B-DA9A-13F1-5B873C0287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F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21FA98-58CD-6A69-5763-7213FF221E63}"/>
              </a:ext>
            </a:extLst>
          </p:cNvPr>
          <p:cNvGrpSpPr/>
          <p:nvPr/>
        </p:nvGrpSpPr>
        <p:grpSpPr>
          <a:xfrm>
            <a:off x="3077031" y="351584"/>
            <a:ext cx="6037938" cy="6154832"/>
            <a:chOff x="788070" y="1215019"/>
            <a:chExt cx="4730318" cy="482189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7FA052-60A3-2EE5-CDE5-76E7346FE775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4106F00-2814-20E8-00B4-B0148DE63A36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657FA3-ED1D-E34E-1951-59A6FC398E25}"/>
              </a:ext>
            </a:extLst>
          </p:cNvPr>
          <p:cNvSpPr/>
          <p:nvPr/>
        </p:nvSpPr>
        <p:spPr>
          <a:xfrm>
            <a:off x="4238172" y="1436914"/>
            <a:ext cx="3773714" cy="3389085"/>
          </a:xfrm>
          <a:prstGeom prst="rect">
            <a:avLst/>
          </a:prstGeom>
          <a:noFill/>
          <a:ln w="38100">
            <a:solidFill>
              <a:srgbClr val="3D3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1D28BA-4064-1188-E4F7-DE618042889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117772" y="2387600"/>
            <a:ext cx="7257" cy="2438399"/>
          </a:xfrm>
          <a:prstGeom prst="line">
            <a:avLst/>
          </a:prstGeom>
          <a:ln w="38100">
            <a:solidFill>
              <a:srgbClr val="3D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96D3E97-7E48-8088-7E08-1FE1F3FF6150}"/>
              </a:ext>
            </a:extLst>
          </p:cNvPr>
          <p:cNvGrpSpPr/>
          <p:nvPr/>
        </p:nvGrpSpPr>
        <p:grpSpPr>
          <a:xfrm>
            <a:off x="4688116" y="3567430"/>
            <a:ext cx="972456" cy="1268605"/>
            <a:chOff x="5486401" y="4242344"/>
            <a:chExt cx="972456" cy="1268605"/>
          </a:xfrm>
        </p:grpSpPr>
        <p:pic>
          <p:nvPicPr>
            <p:cNvPr id="44" name="그래픽 43" descr="쓰레기 단색으로 채워진">
              <a:extLst>
                <a:ext uri="{FF2B5EF4-FFF2-40B4-BE49-F238E27FC236}">
                  <a16:creationId xmlns:a16="http://schemas.microsoft.com/office/drawing/2014/main" id="{D0F414E5-FC0F-BBF3-379A-0937E235F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6401" y="4242344"/>
              <a:ext cx="972456" cy="97245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C5F4D3-95E2-BA33-1B93-AB8D98F41543}"/>
                </a:ext>
              </a:extLst>
            </p:cNvPr>
            <p:cNvSpPr txBox="1"/>
            <p:nvPr/>
          </p:nvSpPr>
          <p:spPr>
            <a:xfrm>
              <a:off x="5542767" y="5141617"/>
              <a:ext cx="85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Metal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CB16BE-C0F2-0D05-CB07-0F037BC2D911}"/>
              </a:ext>
            </a:extLst>
          </p:cNvPr>
          <p:cNvGrpSpPr/>
          <p:nvPr/>
        </p:nvGrpSpPr>
        <p:grpSpPr>
          <a:xfrm>
            <a:off x="6132966" y="3567430"/>
            <a:ext cx="1939698" cy="1268605"/>
            <a:chOff x="6887709" y="4242344"/>
            <a:chExt cx="1939698" cy="1268605"/>
          </a:xfrm>
        </p:grpSpPr>
        <p:pic>
          <p:nvPicPr>
            <p:cNvPr id="50" name="그래픽 49" descr="쓰레기 단색으로 채워진">
              <a:extLst>
                <a:ext uri="{FF2B5EF4-FFF2-40B4-BE49-F238E27FC236}">
                  <a16:creationId xmlns:a16="http://schemas.microsoft.com/office/drawing/2014/main" id="{8B7C9073-DDBD-AC0F-7ECC-D44DDDE4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258" y="4242344"/>
              <a:ext cx="972456" cy="97245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CB78DE-0580-A8C5-3A66-0D17E842BDD0}"/>
                </a:ext>
              </a:extLst>
            </p:cNvPr>
            <p:cNvSpPr txBox="1"/>
            <p:nvPr/>
          </p:nvSpPr>
          <p:spPr>
            <a:xfrm>
              <a:off x="6887709" y="5141617"/>
              <a:ext cx="193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Glass / Plastic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DD3E097-A551-49EE-0965-8B263762ACA0}"/>
              </a:ext>
            </a:extLst>
          </p:cNvPr>
          <p:cNvCxnSpPr>
            <a:cxnSpLocks/>
          </p:cNvCxnSpPr>
          <p:nvPr/>
        </p:nvCxnSpPr>
        <p:spPr>
          <a:xfrm rot="-2400000">
            <a:off x="5075282" y="2006844"/>
            <a:ext cx="2138318" cy="7782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6EDFE8-2F42-71EC-9F75-2D1D328D96F6}"/>
              </a:ext>
            </a:extLst>
          </p:cNvPr>
          <p:cNvGrpSpPr/>
          <p:nvPr/>
        </p:nvGrpSpPr>
        <p:grpSpPr>
          <a:xfrm>
            <a:off x="8592457" y="718457"/>
            <a:ext cx="2039257" cy="820057"/>
            <a:chOff x="8592457" y="718457"/>
            <a:chExt cx="2039257" cy="82005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DA1783-BCD0-0C30-1CE0-14F95482C8DB}"/>
                </a:ext>
              </a:extLst>
            </p:cNvPr>
            <p:cNvGrpSpPr/>
            <p:nvPr/>
          </p:nvGrpSpPr>
          <p:grpSpPr>
            <a:xfrm>
              <a:off x="8592457" y="718457"/>
              <a:ext cx="2039257" cy="820057"/>
              <a:chOff x="788070" y="1215019"/>
              <a:chExt cx="4730318" cy="4821898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9AB9369B-F963-E1F2-FD95-8CD8F5B46370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0DBEB8DA-CE3E-89B2-14DC-A56F504447CA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7E1346-3370-3BFB-C584-1E18276EAE0E}"/>
                </a:ext>
              </a:extLst>
            </p:cNvPr>
            <p:cNvSpPr txBox="1"/>
            <p:nvPr/>
          </p:nvSpPr>
          <p:spPr>
            <a:xfrm>
              <a:off x="8728266" y="897653"/>
              <a:ext cx="976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LOW</a:t>
              </a:r>
              <a:endParaRPr lang="ko-KR" altLang="en-US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244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3592D7-8632-3FFB-EC42-372898CE89FB}"/>
              </a:ext>
            </a:extLst>
          </p:cNvPr>
          <p:cNvGrpSpPr/>
          <p:nvPr/>
        </p:nvGrpSpPr>
        <p:grpSpPr>
          <a:xfrm>
            <a:off x="4434120" y="353318"/>
            <a:ext cx="6037938" cy="6154832"/>
            <a:chOff x="3730841" y="1018051"/>
            <a:chExt cx="4730318" cy="48218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B88E4E-0130-0C74-4D87-32C6C7F90DDF}"/>
                </a:ext>
              </a:extLst>
            </p:cNvPr>
            <p:cNvGrpSpPr/>
            <p:nvPr/>
          </p:nvGrpSpPr>
          <p:grpSpPr>
            <a:xfrm>
              <a:off x="3730841" y="1018051"/>
              <a:ext cx="4730318" cy="4821898"/>
              <a:chOff x="788070" y="1215019"/>
              <a:chExt cx="4730318" cy="4821898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96994A8-3109-378B-E639-3E9C714B3A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C7EF4CA-5225-21FE-E4CF-088EE88F617D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6" name="그림 15" descr="도표, 라인, 평행, 기술 도면이(가) 표시된 사진&#10;&#10;자동 생성된 설명">
              <a:extLst>
                <a:ext uri="{FF2B5EF4-FFF2-40B4-BE49-F238E27FC236}">
                  <a16:creationId xmlns:a16="http://schemas.microsoft.com/office/drawing/2014/main" id="{71EEDF4F-D85F-BD94-49D9-AA42980E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05" y="1249491"/>
              <a:ext cx="4275190" cy="435901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373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Metal / Nonmetal Classification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169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1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pic>
        <p:nvPicPr>
          <p:cNvPr id="24" name="그래픽 23" descr="쓰레기 단색으로 채워진">
            <a:extLst>
              <a:ext uri="{FF2B5EF4-FFF2-40B4-BE49-F238E27FC236}">
                <a16:creationId xmlns:a16="http://schemas.microsoft.com/office/drawing/2014/main" id="{52C2375B-4780-F83B-38E5-76C7781A9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1" y="4242344"/>
            <a:ext cx="972456" cy="9724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371F1E-C025-3793-CDF6-7D936C801662}"/>
              </a:ext>
            </a:extLst>
          </p:cNvPr>
          <p:cNvSpPr txBox="1"/>
          <p:nvPr/>
        </p:nvSpPr>
        <p:spPr>
          <a:xfrm>
            <a:off x="5542767" y="5141617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Metal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4" name="그래픽 33" descr="쓰레기 단색으로 채워진">
            <a:extLst>
              <a:ext uri="{FF2B5EF4-FFF2-40B4-BE49-F238E27FC236}">
                <a16:creationId xmlns:a16="http://schemas.microsoft.com/office/drawing/2014/main" id="{DE3C3070-CEEA-E610-6F01-4908FC46A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9829" y="4242344"/>
            <a:ext cx="972456" cy="9724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59B38DE-5982-EC05-9EE5-3E250964BF8E}"/>
              </a:ext>
            </a:extLst>
          </p:cNvPr>
          <p:cNvSpPr txBox="1"/>
          <p:nvPr/>
        </p:nvSpPr>
        <p:spPr>
          <a:xfrm>
            <a:off x="6479882" y="51416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Glass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6" name="그래픽 35" descr="쓰레기 단색으로 채워진">
            <a:extLst>
              <a:ext uri="{FF2B5EF4-FFF2-40B4-BE49-F238E27FC236}">
                <a16:creationId xmlns:a16="http://schemas.microsoft.com/office/drawing/2014/main" id="{05C0A87C-1296-7C65-D251-112558961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9543" y="4242344"/>
            <a:ext cx="972456" cy="9724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CDFEBF-7C10-1362-7D1F-9CA9B615B173}"/>
              </a:ext>
            </a:extLst>
          </p:cNvPr>
          <p:cNvSpPr txBox="1"/>
          <p:nvPr/>
        </p:nvSpPr>
        <p:spPr>
          <a:xfrm>
            <a:off x="7349372" y="514161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Plastic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1FA3BB-0E5C-ED6F-4D54-ED12CEEE1B36}"/>
              </a:ext>
            </a:extLst>
          </p:cNvPr>
          <p:cNvSpPr txBox="1"/>
          <p:nvPr/>
        </p:nvSpPr>
        <p:spPr>
          <a:xfrm>
            <a:off x="877759" y="3219946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 투입 감지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EFE2EE-1809-223B-0887-AC12D7CB1181}"/>
              </a:ext>
            </a:extLst>
          </p:cNvPr>
          <p:cNvSpPr txBox="1"/>
          <p:nvPr/>
        </p:nvSpPr>
        <p:spPr>
          <a:xfrm>
            <a:off x="877759" y="3796889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금속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 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비금속 판단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213AD-CE6A-B59D-6A0A-6109F113413A}"/>
              </a:ext>
            </a:extLst>
          </p:cNvPr>
          <p:cNvSpPr txBox="1"/>
          <p:nvPr/>
        </p:nvSpPr>
        <p:spPr>
          <a:xfrm>
            <a:off x="877759" y="437383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판단 결과에 따른 투하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AB410-953B-DA9A-13F1-5B873C0287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F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21FA98-58CD-6A69-5763-7213FF221E63}"/>
              </a:ext>
            </a:extLst>
          </p:cNvPr>
          <p:cNvGrpSpPr/>
          <p:nvPr/>
        </p:nvGrpSpPr>
        <p:grpSpPr>
          <a:xfrm>
            <a:off x="3077031" y="351584"/>
            <a:ext cx="6037938" cy="6154832"/>
            <a:chOff x="788070" y="1215019"/>
            <a:chExt cx="4730318" cy="482189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7FA052-60A3-2EE5-CDE5-76E7346FE775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4106F00-2814-20E8-00B4-B0148DE63A36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657FA3-ED1D-E34E-1951-59A6FC398E25}"/>
              </a:ext>
            </a:extLst>
          </p:cNvPr>
          <p:cNvSpPr/>
          <p:nvPr/>
        </p:nvSpPr>
        <p:spPr>
          <a:xfrm>
            <a:off x="4238172" y="1436914"/>
            <a:ext cx="3773714" cy="3389085"/>
          </a:xfrm>
          <a:prstGeom prst="rect">
            <a:avLst/>
          </a:prstGeom>
          <a:noFill/>
          <a:ln w="38100">
            <a:solidFill>
              <a:srgbClr val="3D3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1D28BA-4064-1188-E4F7-DE618042889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117772" y="2387600"/>
            <a:ext cx="7257" cy="2438399"/>
          </a:xfrm>
          <a:prstGeom prst="line">
            <a:avLst/>
          </a:prstGeom>
          <a:ln w="38100">
            <a:solidFill>
              <a:srgbClr val="3D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96D3E97-7E48-8088-7E08-1FE1F3FF6150}"/>
              </a:ext>
            </a:extLst>
          </p:cNvPr>
          <p:cNvGrpSpPr/>
          <p:nvPr/>
        </p:nvGrpSpPr>
        <p:grpSpPr>
          <a:xfrm>
            <a:off x="4688116" y="3567430"/>
            <a:ext cx="972456" cy="1268605"/>
            <a:chOff x="5486401" y="4242344"/>
            <a:chExt cx="972456" cy="1268605"/>
          </a:xfrm>
        </p:grpSpPr>
        <p:pic>
          <p:nvPicPr>
            <p:cNvPr id="44" name="그래픽 43" descr="쓰레기 단색으로 채워진">
              <a:extLst>
                <a:ext uri="{FF2B5EF4-FFF2-40B4-BE49-F238E27FC236}">
                  <a16:creationId xmlns:a16="http://schemas.microsoft.com/office/drawing/2014/main" id="{D0F414E5-FC0F-BBF3-379A-0937E235F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6401" y="4242344"/>
              <a:ext cx="972456" cy="97245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C5F4D3-95E2-BA33-1B93-AB8D98F41543}"/>
                </a:ext>
              </a:extLst>
            </p:cNvPr>
            <p:cNvSpPr txBox="1"/>
            <p:nvPr/>
          </p:nvSpPr>
          <p:spPr>
            <a:xfrm>
              <a:off x="5542767" y="5141617"/>
              <a:ext cx="85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Metal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CB16BE-C0F2-0D05-CB07-0F037BC2D911}"/>
              </a:ext>
            </a:extLst>
          </p:cNvPr>
          <p:cNvGrpSpPr/>
          <p:nvPr/>
        </p:nvGrpSpPr>
        <p:grpSpPr>
          <a:xfrm>
            <a:off x="6132966" y="3567430"/>
            <a:ext cx="1939698" cy="1268605"/>
            <a:chOff x="6887709" y="4242344"/>
            <a:chExt cx="1939698" cy="1268605"/>
          </a:xfrm>
        </p:grpSpPr>
        <p:pic>
          <p:nvPicPr>
            <p:cNvPr id="50" name="그래픽 49" descr="쓰레기 단색으로 채워진">
              <a:extLst>
                <a:ext uri="{FF2B5EF4-FFF2-40B4-BE49-F238E27FC236}">
                  <a16:creationId xmlns:a16="http://schemas.microsoft.com/office/drawing/2014/main" id="{8B7C9073-DDBD-AC0F-7ECC-D44DDDE4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258" y="4242344"/>
              <a:ext cx="972456" cy="97245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CB78DE-0580-A8C5-3A66-0D17E842BDD0}"/>
                </a:ext>
              </a:extLst>
            </p:cNvPr>
            <p:cNvSpPr txBox="1"/>
            <p:nvPr/>
          </p:nvSpPr>
          <p:spPr>
            <a:xfrm>
              <a:off x="6887709" y="5141617"/>
              <a:ext cx="193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Glass / Plastic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450A95F-8460-3D3A-63DD-0AF621626C40}"/>
              </a:ext>
            </a:extLst>
          </p:cNvPr>
          <p:cNvCxnSpPr>
            <a:cxnSpLocks/>
          </p:cNvCxnSpPr>
          <p:nvPr/>
        </p:nvCxnSpPr>
        <p:spPr>
          <a:xfrm>
            <a:off x="5075282" y="2006844"/>
            <a:ext cx="2138318" cy="7782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73B06B7-A9D3-1704-037A-16A5B335C381}"/>
              </a:ext>
            </a:extLst>
          </p:cNvPr>
          <p:cNvGrpSpPr/>
          <p:nvPr/>
        </p:nvGrpSpPr>
        <p:grpSpPr>
          <a:xfrm>
            <a:off x="8592457" y="718457"/>
            <a:ext cx="2039257" cy="820057"/>
            <a:chOff x="8592457" y="718457"/>
            <a:chExt cx="2039257" cy="82005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BA7A53D-B9E4-5FA1-3A37-87EA28D58242}"/>
                </a:ext>
              </a:extLst>
            </p:cNvPr>
            <p:cNvGrpSpPr/>
            <p:nvPr/>
          </p:nvGrpSpPr>
          <p:grpSpPr>
            <a:xfrm>
              <a:off x="8592457" y="718457"/>
              <a:ext cx="2039257" cy="820057"/>
              <a:chOff x="788070" y="1215019"/>
              <a:chExt cx="4730318" cy="4821898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0D61A6B2-7A8B-A1CA-69C2-92DB6B3E9A85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D4298E1B-2B6C-3A23-E283-BD3CFB3F8CA1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E39619-B88A-3EC6-EB57-43929DFC21BB}"/>
                </a:ext>
              </a:extLst>
            </p:cNvPr>
            <p:cNvSpPr txBox="1"/>
            <p:nvPr/>
          </p:nvSpPr>
          <p:spPr>
            <a:xfrm>
              <a:off x="8728266" y="897653"/>
              <a:ext cx="1067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HIGH</a:t>
              </a:r>
              <a:endParaRPr lang="ko-KR" altLang="en-US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468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3D45484-F34F-A6F1-E661-51B6BF7C191F}"/>
              </a:ext>
            </a:extLst>
          </p:cNvPr>
          <p:cNvGrpSpPr/>
          <p:nvPr/>
        </p:nvGrpSpPr>
        <p:grpSpPr>
          <a:xfrm>
            <a:off x="4434120" y="353318"/>
            <a:ext cx="6037938" cy="6154832"/>
            <a:chOff x="4434120" y="353318"/>
            <a:chExt cx="6037938" cy="61548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63592D7-8632-3FFB-EC42-372898CE89FB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1B88E4E-0130-0C74-4D87-32C6C7F90DDF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96994A8-3109-378B-E639-3E9C714B3A53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5C7EF4CA-5225-21FE-E4CF-088EE88F617D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16" name="그림 15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71EEDF4F-D85F-BD94-49D9-AA42980E8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3219480-CD96-195B-5B2D-C0F8BCBC0974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268605"/>
              <a:chOff x="5486401" y="4242344"/>
              <a:chExt cx="972456" cy="1268605"/>
            </a:xfrm>
          </p:grpSpPr>
          <p:pic>
            <p:nvPicPr>
              <p:cNvPr id="24" name="그래픽 23" descr="쓰레기 단색으로 채워진">
                <a:extLst>
                  <a:ext uri="{FF2B5EF4-FFF2-40B4-BE49-F238E27FC236}">
                    <a16:creationId xmlns:a16="http://schemas.microsoft.com/office/drawing/2014/main" id="{52C2375B-4780-F83B-38E5-76C7781A9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371F1E-C025-3793-CDF6-7D936C801662}"/>
                  </a:ext>
                </a:extLst>
              </p:cNvPr>
              <p:cNvSpPr txBox="1"/>
              <p:nvPr/>
            </p:nvSpPr>
            <p:spPr>
              <a:xfrm>
                <a:off x="5542767" y="5141617"/>
                <a:ext cx="859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D98079F-9B87-64C6-72EE-433735A8E58B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268605"/>
              <a:chOff x="6429829" y="4242344"/>
              <a:chExt cx="972456" cy="1268605"/>
            </a:xfrm>
          </p:grpSpPr>
          <p:pic>
            <p:nvPicPr>
              <p:cNvPr id="34" name="그래픽 33" descr="쓰레기 단색으로 채워진">
                <a:extLst>
                  <a:ext uri="{FF2B5EF4-FFF2-40B4-BE49-F238E27FC236}">
                    <a16:creationId xmlns:a16="http://schemas.microsoft.com/office/drawing/2014/main" id="{DE3C3070-CEEA-E610-6F01-4908FC46A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9B38DE-5982-EC05-9EE5-3E250964BF8E}"/>
                  </a:ext>
                </a:extLst>
              </p:cNvPr>
              <p:cNvSpPr txBox="1"/>
              <p:nvPr/>
            </p:nvSpPr>
            <p:spPr>
              <a:xfrm>
                <a:off x="6479882" y="5141617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9D7E20E-8557-9F1B-2AEC-A30C25527392}"/>
                </a:ext>
              </a:extLst>
            </p:cNvPr>
            <p:cNvGrpSpPr/>
            <p:nvPr/>
          </p:nvGrpSpPr>
          <p:grpSpPr>
            <a:xfrm>
              <a:off x="7349372" y="4242344"/>
              <a:ext cx="1032627" cy="1268605"/>
              <a:chOff x="7349372" y="4242344"/>
              <a:chExt cx="1032627" cy="1268605"/>
            </a:xfrm>
          </p:grpSpPr>
          <p:pic>
            <p:nvPicPr>
              <p:cNvPr id="36" name="그래픽 35" descr="쓰레기 단색으로 채워진">
                <a:extLst>
                  <a:ext uri="{FF2B5EF4-FFF2-40B4-BE49-F238E27FC236}">
                    <a16:creationId xmlns:a16="http://schemas.microsoft.com/office/drawing/2014/main" id="{05C0A87C-1296-7C65-D251-112558961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CDFEBF-7C10-1362-7D1F-9CA9B615B173}"/>
                  </a:ext>
                </a:extLst>
              </p:cNvPr>
              <p:cNvSpPr txBox="1"/>
              <p:nvPr/>
            </p:nvSpPr>
            <p:spPr>
              <a:xfrm>
                <a:off x="7349372" y="5141617"/>
                <a:ext cx="101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344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Glass / Plastic Classification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387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2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853F8D-BAE0-C4FF-24A5-73B5591F463D}"/>
              </a:ext>
            </a:extLst>
          </p:cNvPr>
          <p:cNvSpPr>
            <a:spLocks noChangeAspect="1"/>
          </p:cNvSpPr>
          <p:nvPr/>
        </p:nvSpPr>
        <p:spPr>
          <a:xfrm>
            <a:off x="6887254" y="2525485"/>
            <a:ext cx="1894116" cy="1894116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B9F8E-5365-0463-60B2-29E82D58C936}"/>
              </a:ext>
            </a:extLst>
          </p:cNvPr>
          <p:cNvSpPr txBox="1"/>
          <p:nvPr/>
        </p:nvSpPr>
        <p:spPr>
          <a:xfrm>
            <a:off x="877759" y="3219946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떨어질 때 발생하는 소리 감지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B59A2-6BAE-06BD-2290-7F6A7ED3F94E}"/>
              </a:ext>
            </a:extLst>
          </p:cNvPr>
          <p:cNvSpPr txBox="1"/>
          <p:nvPr/>
        </p:nvSpPr>
        <p:spPr>
          <a:xfrm>
            <a:off x="877759" y="3796889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유리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플라스틱 감지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B05-1008-C877-BB45-EA3AB278CA0D}"/>
              </a:ext>
            </a:extLst>
          </p:cNvPr>
          <p:cNvSpPr txBox="1"/>
          <p:nvPr/>
        </p:nvSpPr>
        <p:spPr>
          <a:xfrm>
            <a:off x="877759" y="437383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판단 결과에 따른 투하</a:t>
            </a:r>
          </a:p>
        </p:txBody>
      </p:sp>
    </p:spTree>
    <p:extLst>
      <p:ext uri="{BB962C8B-B14F-4D97-AF65-F5344CB8AC3E}">
        <p14:creationId xmlns:p14="http://schemas.microsoft.com/office/powerpoint/2010/main" val="26991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타원 57">
            <a:extLst>
              <a:ext uri="{FF2B5EF4-FFF2-40B4-BE49-F238E27FC236}">
                <a16:creationId xmlns:a16="http://schemas.microsoft.com/office/drawing/2014/main" id="{61DEB00F-3455-C090-2E2A-463328677E12}"/>
              </a:ext>
            </a:extLst>
          </p:cNvPr>
          <p:cNvSpPr>
            <a:spLocks noChangeAspect="1"/>
          </p:cNvSpPr>
          <p:nvPr/>
        </p:nvSpPr>
        <p:spPr>
          <a:xfrm>
            <a:off x="1447800" y="-1219200"/>
            <a:ext cx="9296400" cy="9296400"/>
          </a:xfrm>
          <a:prstGeom prst="ellipse">
            <a:avLst/>
          </a:prstGeom>
          <a:noFill/>
          <a:ln w="82550">
            <a:solidFill>
              <a:srgbClr val="C0000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3592D7-8632-3FFB-EC42-372898CE89FB}"/>
              </a:ext>
            </a:extLst>
          </p:cNvPr>
          <p:cNvGrpSpPr/>
          <p:nvPr/>
        </p:nvGrpSpPr>
        <p:grpSpPr>
          <a:xfrm>
            <a:off x="4434120" y="353318"/>
            <a:ext cx="6037938" cy="6154832"/>
            <a:chOff x="3730841" y="1018051"/>
            <a:chExt cx="4730318" cy="48218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B88E4E-0130-0C74-4D87-32C6C7F90DDF}"/>
                </a:ext>
              </a:extLst>
            </p:cNvPr>
            <p:cNvGrpSpPr/>
            <p:nvPr/>
          </p:nvGrpSpPr>
          <p:grpSpPr>
            <a:xfrm>
              <a:off x="3730841" y="1018051"/>
              <a:ext cx="4730318" cy="4821898"/>
              <a:chOff x="788070" y="1215019"/>
              <a:chExt cx="4730318" cy="4821898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96994A8-3109-378B-E639-3E9C714B3A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C7EF4CA-5225-21FE-E4CF-088EE88F617D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6" name="그림 15" descr="도표, 라인, 평행, 기술 도면이(가) 표시된 사진&#10;&#10;자동 생성된 설명">
              <a:extLst>
                <a:ext uri="{FF2B5EF4-FFF2-40B4-BE49-F238E27FC236}">
                  <a16:creationId xmlns:a16="http://schemas.microsoft.com/office/drawing/2014/main" id="{71EEDF4F-D85F-BD94-49D9-AA42980E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05" y="1249491"/>
              <a:ext cx="4275190" cy="435901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344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Glass / Plastic Classification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387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2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pic>
        <p:nvPicPr>
          <p:cNvPr id="24" name="그래픽 23" descr="쓰레기 단색으로 채워진">
            <a:extLst>
              <a:ext uri="{FF2B5EF4-FFF2-40B4-BE49-F238E27FC236}">
                <a16:creationId xmlns:a16="http://schemas.microsoft.com/office/drawing/2014/main" id="{52C2375B-4780-F83B-38E5-76C7781A9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1" y="4242344"/>
            <a:ext cx="972456" cy="9724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371F1E-C025-3793-CDF6-7D936C801662}"/>
              </a:ext>
            </a:extLst>
          </p:cNvPr>
          <p:cNvSpPr txBox="1"/>
          <p:nvPr/>
        </p:nvSpPr>
        <p:spPr>
          <a:xfrm>
            <a:off x="5542767" y="5141617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Metal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4" name="그래픽 33" descr="쓰레기 단색으로 채워진">
            <a:extLst>
              <a:ext uri="{FF2B5EF4-FFF2-40B4-BE49-F238E27FC236}">
                <a16:creationId xmlns:a16="http://schemas.microsoft.com/office/drawing/2014/main" id="{DE3C3070-CEEA-E610-6F01-4908FC46A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9829" y="4242344"/>
            <a:ext cx="972456" cy="9724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59B38DE-5982-EC05-9EE5-3E250964BF8E}"/>
              </a:ext>
            </a:extLst>
          </p:cNvPr>
          <p:cNvSpPr txBox="1"/>
          <p:nvPr/>
        </p:nvSpPr>
        <p:spPr>
          <a:xfrm>
            <a:off x="6479882" y="51416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Glass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6" name="그래픽 35" descr="쓰레기 단색으로 채워진">
            <a:extLst>
              <a:ext uri="{FF2B5EF4-FFF2-40B4-BE49-F238E27FC236}">
                <a16:creationId xmlns:a16="http://schemas.microsoft.com/office/drawing/2014/main" id="{05C0A87C-1296-7C65-D251-112558961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9543" y="4242344"/>
            <a:ext cx="972456" cy="9724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CDFEBF-7C10-1362-7D1F-9CA9B615B173}"/>
              </a:ext>
            </a:extLst>
          </p:cNvPr>
          <p:cNvSpPr txBox="1"/>
          <p:nvPr/>
        </p:nvSpPr>
        <p:spPr>
          <a:xfrm>
            <a:off x="7349372" y="514161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Plastic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B9F8E-5365-0463-60B2-29E82D58C936}"/>
              </a:ext>
            </a:extLst>
          </p:cNvPr>
          <p:cNvSpPr txBox="1"/>
          <p:nvPr/>
        </p:nvSpPr>
        <p:spPr>
          <a:xfrm>
            <a:off x="877759" y="3219946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떨어질 때 발생하는 소리 감지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B59A2-6BAE-06BD-2290-7F6A7ED3F94E}"/>
              </a:ext>
            </a:extLst>
          </p:cNvPr>
          <p:cNvSpPr txBox="1"/>
          <p:nvPr/>
        </p:nvSpPr>
        <p:spPr>
          <a:xfrm>
            <a:off x="877759" y="3796889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유리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플라스틱 감지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B05-1008-C877-BB45-EA3AB278CA0D}"/>
              </a:ext>
            </a:extLst>
          </p:cNvPr>
          <p:cNvSpPr txBox="1"/>
          <p:nvPr/>
        </p:nvSpPr>
        <p:spPr>
          <a:xfrm>
            <a:off x="877759" y="437383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판단 결과에 따른 투하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E6BDAA-7EEF-85E8-6B24-8E082F6F3E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F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61740CE-35AA-C1E4-5DB7-8F75711E881B}"/>
              </a:ext>
            </a:extLst>
          </p:cNvPr>
          <p:cNvGrpSpPr/>
          <p:nvPr/>
        </p:nvGrpSpPr>
        <p:grpSpPr>
          <a:xfrm>
            <a:off x="3077031" y="351584"/>
            <a:ext cx="6037938" cy="6154832"/>
            <a:chOff x="788070" y="1215019"/>
            <a:chExt cx="4730318" cy="482189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1B0EC82-BB09-400F-1BF5-A5FC8A8F36EC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14924A4-658B-922E-5751-1B83282830EA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16F504-9A0D-1983-DC42-E7C970FB8F78}"/>
              </a:ext>
            </a:extLst>
          </p:cNvPr>
          <p:cNvSpPr/>
          <p:nvPr/>
        </p:nvSpPr>
        <p:spPr>
          <a:xfrm>
            <a:off x="4238172" y="1436914"/>
            <a:ext cx="3773714" cy="4165600"/>
          </a:xfrm>
          <a:prstGeom prst="rect">
            <a:avLst/>
          </a:prstGeom>
          <a:noFill/>
          <a:ln w="38100">
            <a:solidFill>
              <a:srgbClr val="3D3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A964278-F7B2-7217-56C6-12360150033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6125029" y="3294743"/>
            <a:ext cx="0" cy="2307771"/>
          </a:xfrm>
          <a:prstGeom prst="line">
            <a:avLst/>
          </a:prstGeom>
          <a:ln w="38100">
            <a:solidFill>
              <a:srgbClr val="3D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32D53BC-EE9F-D75C-36BE-9CB1461415CC}"/>
              </a:ext>
            </a:extLst>
          </p:cNvPr>
          <p:cNvGrpSpPr/>
          <p:nvPr/>
        </p:nvGrpSpPr>
        <p:grpSpPr>
          <a:xfrm>
            <a:off x="4666345" y="4351200"/>
            <a:ext cx="972456" cy="1268605"/>
            <a:chOff x="5486401" y="4242344"/>
            <a:chExt cx="972456" cy="1268605"/>
          </a:xfrm>
        </p:grpSpPr>
        <p:pic>
          <p:nvPicPr>
            <p:cNvPr id="53" name="그래픽 52" descr="쓰레기 단색으로 채워진">
              <a:extLst>
                <a:ext uri="{FF2B5EF4-FFF2-40B4-BE49-F238E27FC236}">
                  <a16:creationId xmlns:a16="http://schemas.microsoft.com/office/drawing/2014/main" id="{FE05622C-C981-1029-7F36-A8756A3B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6401" y="4242344"/>
              <a:ext cx="972456" cy="97245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E2B8C6-25B4-6F75-C69C-4FBBE52EFC95}"/>
                </a:ext>
              </a:extLst>
            </p:cNvPr>
            <p:cNvSpPr txBox="1"/>
            <p:nvPr/>
          </p:nvSpPr>
          <p:spPr>
            <a:xfrm>
              <a:off x="5536452" y="5141617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Glass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DC60089-72C4-0E50-5109-DA18C41A7889}"/>
              </a:ext>
            </a:extLst>
          </p:cNvPr>
          <p:cNvGrpSpPr/>
          <p:nvPr/>
        </p:nvGrpSpPr>
        <p:grpSpPr>
          <a:xfrm>
            <a:off x="6572860" y="4351200"/>
            <a:ext cx="1016367" cy="1268605"/>
            <a:chOff x="7349374" y="4242344"/>
            <a:chExt cx="1016367" cy="1268605"/>
          </a:xfrm>
        </p:grpSpPr>
        <p:pic>
          <p:nvPicPr>
            <p:cNvPr id="51" name="그래픽 50" descr="쓰레기 단색으로 채워진">
              <a:extLst>
                <a:ext uri="{FF2B5EF4-FFF2-40B4-BE49-F238E27FC236}">
                  <a16:creationId xmlns:a16="http://schemas.microsoft.com/office/drawing/2014/main" id="{C58940F2-DE36-D913-531D-3EB81AC13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258" y="4242344"/>
              <a:ext cx="972456" cy="97245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D769228-6D67-10EE-E647-7C665DCFE663}"/>
                </a:ext>
              </a:extLst>
            </p:cNvPr>
            <p:cNvSpPr txBox="1"/>
            <p:nvPr/>
          </p:nvSpPr>
          <p:spPr>
            <a:xfrm>
              <a:off x="7349374" y="5141617"/>
              <a:ext cx="101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Plastic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E9E1586-A9E1-52C0-A861-8B6CF6845A8A}"/>
              </a:ext>
            </a:extLst>
          </p:cNvPr>
          <p:cNvCxnSpPr>
            <a:cxnSpLocks/>
          </p:cNvCxnSpPr>
          <p:nvPr/>
        </p:nvCxnSpPr>
        <p:spPr>
          <a:xfrm>
            <a:off x="4216400" y="3309258"/>
            <a:ext cx="37954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B7960A-F316-A408-3FAC-E7FA95B76D8B}"/>
              </a:ext>
            </a:extLst>
          </p:cNvPr>
          <p:cNvSpPr/>
          <p:nvPr/>
        </p:nvSpPr>
        <p:spPr>
          <a:xfrm>
            <a:off x="4259942" y="1277258"/>
            <a:ext cx="1937657" cy="254000"/>
          </a:xfrm>
          <a:prstGeom prst="rect">
            <a:avLst/>
          </a:prstGeom>
          <a:solidFill>
            <a:srgbClr val="EBE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79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3592D7-8632-3FFB-EC42-372898CE89FB}"/>
              </a:ext>
            </a:extLst>
          </p:cNvPr>
          <p:cNvGrpSpPr/>
          <p:nvPr/>
        </p:nvGrpSpPr>
        <p:grpSpPr>
          <a:xfrm>
            <a:off x="4434120" y="353318"/>
            <a:ext cx="6037938" cy="6154832"/>
            <a:chOff x="3730841" y="1018051"/>
            <a:chExt cx="4730318" cy="48218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B88E4E-0130-0C74-4D87-32C6C7F90DDF}"/>
                </a:ext>
              </a:extLst>
            </p:cNvPr>
            <p:cNvGrpSpPr/>
            <p:nvPr/>
          </p:nvGrpSpPr>
          <p:grpSpPr>
            <a:xfrm>
              <a:off x="3730841" y="1018051"/>
              <a:ext cx="4730318" cy="4821898"/>
              <a:chOff x="788070" y="1215019"/>
              <a:chExt cx="4730318" cy="4821898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96994A8-3109-378B-E639-3E9C714B3A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C7EF4CA-5225-21FE-E4CF-088EE88F617D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6" name="그림 15" descr="도표, 라인, 평행, 기술 도면이(가) 표시된 사진&#10;&#10;자동 생성된 설명">
              <a:extLst>
                <a:ext uri="{FF2B5EF4-FFF2-40B4-BE49-F238E27FC236}">
                  <a16:creationId xmlns:a16="http://schemas.microsoft.com/office/drawing/2014/main" id="{71EEDF4F-D85F-BD94-49D9-AA42980E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05" y="1249491"/>
              <a:ext cx="4275190" cy="435901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344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Glass / Plastic Classification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387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2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pic>
        <p:nvPicPr>
          <p:cNvPr id="24" name="그래픽 23" descr="쓰레기 단색으로 채워진">
            <a:extLst>
              <a:ext uri="{FF2B5EF4-FFF2-40B4-BE49-F238E27FC236}">
                <a16:creationId xmlns:a16="http://schemas.microsoft.com/office/drawing/2014/main" id="{52C2375B-4780-F83B-38E5-76C7781A9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1" y="4242344"/>
            <a:ext cx="972456" cy="9724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371F1E-C025-3793-CDF6-7D936C801662}"/>
              </a:ext>
            </a:extLst>
          </p:cNvPr>
          <p:cNvSpPr txBox="1"/>
          <p:nvPr/>
        </p:nvSpPr>
        <p:spPr>
          <a:xfrm>
            <a:off x="5542767" y="5141617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Metal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4" name="그래픽 33" descr="쓰레기 단색으로 채워진">
            <a:extLst>
              <a:ext uri="{FF2B5EF4-FFF2-40B4-BE49-F238E27FC236}">
                <a16:creationId xmlns:a16="http://schemas.microsoft.com/office/drawing/2014/main" id="{DE3C3070-CEEA-E610-6F01-4908FC46A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9829" y="4242344"/>
            <a:ext cx="972456" cy="9724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59B38DE-5982-EC05-9EE5-3E250964BF8E}"/>
              </a:ext>
            </a:extLst>
          </p:cNvPr>
          <p:cNvSpPr txBox="1"/>
          <p:nvPr/>
        </p:nvSpPr>
        <p:spPr>
          <a:xfrm>
            <a:off x="6479882" y="51416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Glass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6" name="그래픽 35" descr="쓰레기 단색으로 채워진">
            <a:extLst>
              <a:ext uri="{FF2B5EF4-FFF2-40B4-BE49-F238E27FC236}">
                <a16:creationId xmlns:a16="http://schemas.microsoft.com/office/drawing/2014/main" id="{05C0A87C-1296-7C65-D251-112558961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9543" y="4242344"/>
            <a:ext cx="972456" cy="9724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CDFEBF-7C10-1362-7D1F-9CA9B615B173}"/>
              </a:ext>
            </a:extLst>
          </p:cNvPr>
          <p:cNvSpPr txBox="1"/>
          <p:nvPr/>
        </p:nvSpPr>
        <p:spPr>
          <a:xfrm>
            <a:off x="7349372" y="514161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Plastic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B9F8E-5365-0463-60B2-29E82D58C936}"/>
              </a:ext>
            </a:extLst>
          </p:cNvPr>
          <p:cNvSpPr txBox="1"/>
          <p:nvPr/>
        </p:nvSpPr>
        <p:spPr>
          <a:xfrm>
            <a:off x="877759" y="3219946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떨어질 때 발생하는 소리 감지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B59A2-6BAE-06BD-2290-7F6A7ED3F94E}"/>
              </a:ext>
            </a:extLst>
          </p:cNvPr>
          <p:cNvSpPr txBox="1"/>
          <p:nvPr/>
        </p:nvSpPr>
        <p:spPr>
          <a:xfrm>
            <a:off x="877759" y="3796889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유리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플라스틱 감지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B05-1008-C877-BB45-EA3AB278CA0D}"/>
              </a:ext>
            </a:extLst>
          </p:cNvPr>
          <p:cNvSpPr txBox="1"/>
          <p:nvPr/>
        </p:nvSpPr>
        <p:spPr>
          <a:xfrm>
            <a:off x="877759" y="437383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판단 결과에 따른 투하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E6BDAA-7EEF-85E8-6B24-8E082F6F3E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F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61740CE-35AA-C1E4-5DB7-8F75711E881B}"/>
              </a:ext>
            </a:extLst>
          </p:cNvPr>
          <p:cNvGrpSpPr/>
          <p:nvPr/>
        </p:nvGrpSpPr>
        <p:grpSpPr>
          <a:xfrm>
            <a:off x="3077031" y="351584"/>
            <a:ext cx="6037938" cy="6154832"/>
            <a:chOff x="788070" y="1215019"/>
            <a:chExt cx="4730318" cy="482189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1B0EC82-BB09-400F-1BF5-A5FC8A8F36EC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14924A4-658B-922E-5751-1B83282830EA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D2F42D-BF12-7319-E852-A7FC6BE1E144}"/>
              </a:ext>
            </a:extLst>
          </p:cNvPr>
          <p:cNvSpPr/>
          <p:nvPr/>
        </p:nvSpPr>
        <p:spPr>
          <a:xfrm>
            <a:off x="4238172" y="1436914"/>
            <a:ext cx="3773714" cy="4165600"/>
          </a:xfrm>
          <a:prstGeom prst="rect">
            <a:avLst/>
          </a:prstGeom>
          <a:noFill/>
          <a:ln w="38100">
            <a:solidFill>
              <a:srgbClr val="3D3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FB464A-FA11-2ED8-C08A-DCF3EEA9C4C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125029" y="3294743"/>
            <a:ext cx="0" cy="2307771"/>
          </a:xfrm>
          <a:prstGeom prst="line">
            <a:avLst/>
          </a:prstGeom>
          <a:ln w="38100">
            <a:solidFill>
              <a:srgbClr val="3D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5C5F61-2FC0-4B36-F64C-8805A807C01C}"/>
              </a:ext>
            </a:extLst>
          </p:cNvPr>
          <p:cNvGrpSpPr/>
          <p:nvPr/>
        </p:nvGrpSpPr>
        <p:grpSpPr>
          <a:xfrm>
            <a:off x="4666345" y="4351200"/>
            <a:ext cx="972456" cy="1268605"/>
            <a:chOff x="5486401" y="4242344"/>
            <a:chExt cx="972456" cy="1268605"/>
          </a:xfrm>
        </p:grpSpPr>
        <p:pic>
          <p:nvPicPr>
            <p:cNvPr id="25" name="그래픽 24" descr="쓰레기 단색으로 채워진">
              <a:extLst>
                <a:ext uri="{FF2B5EF4-FFF2-40B4-BE49-F238E27FC236}">
                  <a16:creationId xmlns:a16="http://schemas.microsoft.com/office/drawing/2014/main" id="{5E4E0F55-07B4-DC1F-BCEC-20B45BC09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6401" y="4242344"/>
              <a:ext cx="972456" cy="97245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4121AE-88DA-FF03-AC18-1395B5D794A5}"/>
                </a:ext>
              </a:extLst>
            </p:cNvPr>
            <p:cNvSpPr txBox="1"/>
            <p:nvPr/>
          </p:nvSpPr>
          <p:spPr>
            <a:xfrm>
              <a:off x="5536452" y="5141617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Glass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F749C6-0CEE-A608-25BB-DF7000134C4F}"/>
              </a:ext>
            </a:extLst>
          </p:cNvPr>
          <p:cNvGrpSpPr/>
          <p:nvPr/>
        </p:nvGrpSpPr>
        <p:grpSpPr>
          <a:xfrm>
            <a:off x="6572860" y="4351200"/>
            <a:ext cx="1016367" cy="1268605"/>
            <a:chOff x="7349374" y="4242344"/>
            <a:chExt cx="1016367" cy="1268605"/>
          </a:xfrm>
        </p:grpSpPr>
        <p:pic>
          <p:nvPicPr>
            <p:cNvPr id="28" name="그래픽 27" descr="쓰레기 단색으로 채워진">
              <a:extLst>
                <a:ext uri="{FF2B5EF4-FFF2-40B4-BE49-F238E27FC236}">
                  <a16:creationId xmlns:a16="http://schemas.microsoft.com/office/drawing/2014/main" id="{FB88536D-F721-F63D-EEFC-D083BECB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258" y="4242344"/>
              <a:ext cx="972456" cy="97245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98F86E-90D2-2EEB-0CB2-3A1806C04985}"/>
                </a:ext>
              </a:extLst>
            </p:cNvPr>
            <p:cNvSpPr txBox="1"/>
            <p:nvPr/>
          </p:nvSpPr>
          <p:spPr>
            <a:xfrm>
              <a:off x="7349374" y="5141617"/>
              <a:ext cx="101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Plastic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07F18CE-C92D-F96A-1009-50313113AC36}"/>
              </a:ext>
            </a:extLst>
          </p:cNvPr>
          <p:cNvCxnSpPr>
            <a:cxnSpLocks/>
          </p:cNvCxnSpPr>
          <p:nvPr/>
        </p:nvCxnSpPr>
        <p:spPr>
          <a:xfrm rot="19200000">
            <a:off x="5075282" y="2906730"/>
            <a:ext cx="2138318" cy="7782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8F7066-EDE8-B8EF-0516-9CD5F5CB2647}"/>
              </a:ext>
            </a:extLst>
          </p:cNvPr>
          <p:cNvGrpSpPr/>
          <p:nvPr/>
        </p:nvGrpSpPr>
        <p:grpSpPr>
          <a:xfrm>
            <a:off x="8592457" y="718457"/>
            <a:ext cx="2358572" cy="820057"/>
            <a:chOff x="8592457" y="718457"/>
            <a:chExt cx="2039257" cy="82005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94164D6-33D0-3D9B-A9D8-304591C92851}"/>
                </a:ext>
              </a:extLst>
            </p:cNvPr>
            <p:cNvGrpSpPr/>
            <p:nvPr/>
          </p:nvGrpSpPr>
          <p:grpSpPr>
            <a:xfrm>
              <a:off x="8592457" y="718457"/>
              <a:ext cx="2039257" cy="820057"/>
              <a:chOff x="788070" y="1215019"/>
              <a:chExt cx="4730318" cy="4821898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CCDF9E7-EF08-8767-0874-9D9CAC9D6F3F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0C4A867E-74FF-A941-A688-C5BCBAAF573C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ECD92C-3EC5-355D-2E92-3282484CD021}"/>
                </a:ext>
              </a:extLst>
            </p:cNvPr>
            <p:cNvSpPr txBox="1"/>
            <p:nvPr/>
          </p:nvSpPr>
          <p:spPr>
            <a:xfrm>
              <a:off x="8728266" y="897653"/>
              <a:ext cx="1574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400 </a:t>
              </a:r>
              <a:r>
                <a:rPr lang="ko-KR" altLang="en-US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이상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7E2668-5E67-44C5-FB18-C189E44BD6DE}"/>
              </a:ext>
            </a:extLst>
          </p:cNvPr>
          <p:cNvSpPr/>
          <p:nvPr/>
        </p:nvSpPr>
        <p:spPr>
          <a:xfrm>
            <a:off x="4259942" y="1277258"/>
            <a:ext cx="1937657" cy="254000"/>
          </a:xfrm>
          <a:prstGeom prst="rect">
            <a:avLst/>
          </a:prstGeom>
          <a:solidFill>
            <a:srgbClr val="EBE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4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3592D7-8632-3FFB-EC42-372898CE89FB}"/>
              </a:ext>
            </a:extLst>
          </p:cNvPr>
          <p:cNvGrpSpPr/>
          <p:nvPr/>
        </p:nvGrpSpPr>
        <p:grpSpPr>
          <a:xfrm>
            <a:off x="4434120" y="353318"/>
            <a:ext cx="6037938" cy="6154832"/>
            <a:chOff x="3730841" y="1018051"/>
            <a:chExt cx="4730318" cy="48218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B88E4E-0130-0C74-4D87-32C6C7F90DDF}"/>
                </a:ext>
              </a:extLst>
            </p:cNvPr>
            <p:cNvGrpSpPr/>
            <p:nvPr/>
          </p:nvGrpSpPr>
          <p:grpSpPr>
            <a:xfrm>
              <a:off x="3730841" y="1018051"/>
              <a:ext cx="4730318" cy="4821898"/>
              <a:chOff x="788070" y="1215019"/>
              <a:chExt cx="4730318" cy="4821898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96994A8-3109-378B-E639-3E9C714B3A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C7EF4CA-5225-21FE-E4CF-088EE88F617D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6" name="그림 15" descr="도표, 라인, 평행, 기술 도면이(가) 표시된 사진&#10;&#10;자동 생성된 설명">
              <a:extLst>
                <a:ext uri="{FF2B5EF4-FFF2-40B4-BE49-F238E27FC236}">
                  <a16:creationId xmlns:a16="http://schemas.microsoft.com/office/drawing/2014/main" id="{71EEDF4F-D85F-BD94-49D9-AA42980E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05" y="1249491"/>
              <a:ext cx="4275190" cy="435901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344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Glass / Plastic Classification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387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2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차 분류</a:t>
            </a:r>
          </a:p>
        </p:txBody>
      </p:sp>
      <p:pic>
        <p:nvPicPr>
          <p:cNvPr id="24" name="그래픽 23" descr="쓰레기 단색으로 채워진">
            <a:extLst>
              <a:ext uri="{FF2B5EF4-FFF2-40B4-BE49-F238E27FC236}">
                <a16:creationId xmlns:a16="http://schemas.microsoft.com/office/drawing/2014/main" id="{52C2375B-4780-F83B-38E5-76C7781A9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1" y="4242344"/>
            <a:ext cx="972456" cy="9724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371F1E-C025-3793-CDF6-7D936C801662}"/>
              </a:ext>
            </a:extLst>
          </p:cNvPr>
          <p:cNvSpPr txBox="1"/>
          <p:nvPr/>
        </p:nvSpPr>
        <p:spPr>
          <a:xfrm>
            <a:off x="5542767" y="5141617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Metal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4" name="그래픽 33" descr="쓰레기 단색으로 채워진">
            <a:extLst>
              <a:ext uri="{FF2B5EF4-FFF2-40B4-BE49-F238E27FC236}">
                <a16:creationId xmlns:a16="http://schemas.microsoft.com/office/drawing/2014/main" id="{DE3C3070-CEEA-E610-6F01-4908FC46A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9829" y="4242344"/>
            <a:ext cx="972456" cy="9724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59B38DE-5982-EC05-9EE5-3E250964BF8E}"/>
              </a:ext>
            </a:extLst>
          </p:cNvPr>
          <p:cNvSpPr txBox="1"/>
          <p:nvPr/>
        </p:nvSpPr>
        <p:spPr>
          <a:xfrm>
            <a:off x="6479882" y="51416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Glass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6" name="그래픽 35" descr="쓰레기 단색으로 채워진">
            <a:extLst>
              <a:ext uri="{FF2B5EF4-FFF2-40B4-BE49-F238E27FC236}">
                <a16:creationId xmlns:a16="http://schemas.microsoft.com/office/drawing/2014/main" id="{05C0A87C-1296-7C65-D251-112558961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9543" y="4242344"/>
            <a:ext cx="972456" cy="9724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CDFEBF-7C10-1362-7D1F-9CA9B615B173}"/>
              </a:ext>
            </a:extLst>
          </p:cNvPr>
          <p:cNvSpPr txBox="1"/>
          <p:nvPr/>
        </p:nvSpPr>
        <p:spPr>
          <a:xfrm>
            <a:off x="7349372" y="514161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Plastic</a:t>
            </a:r>
            <a:endParaRPr lang="ko-KR" altLang="en-US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B9F8E-5365-0463-60B2-29E82D58C936}"/>
              </a:ext>
            </a:extLst>
          </p:cNvPr>
          <p:cNvSpPr txBox="1"/>
          <p:nvPr/>
        </p:nvSpPr>
        <p:spPr>
          <a:xfrm>
            <a:off x="877759" y="3219946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떨어질 때 발생하는 소리 감지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B59A2-6BAE-06BD-2290-7F6A7ED3F94E}"/>
              </a:ext>
            </a:extLst>
          </p:cNvPr>
          <p:cNvSpPr txBox="1"/>
          <p:nvPr/>
        </p:nvSpPr>
        <p:spPr>
          <a:xfrm>
            <a:off x="877759" y="3796889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유리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플라스틱 감지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B05-1008-C877-BB45-EA3AB278CA0D}"/>
              </a:ext>
            </a:extLst>
          </p:cNvPr>
          <p:cNvSpPr txBox="1"/>
          <p:nvPr/>
        </p:nvSpPr>
        <p:spPr>
          <a:xfrm>
            <a:off x="877759" y="437383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판단 결과에 따른 투하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E6BDAA-7EEF-85E8-6B24-8E082F6F3E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F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61740CE-35AA-C1E4-5DB7-8F75711E881B}"/>
              </a:ext>
            </a:extLst>
          </p:cNvPr>
          <p:cNvGrpSpPr/>
          <p:nvPr/>
        </p:nvGrpSpPr>
        <p:grpSpPr>
          <a:xfrm>
            <a:off x="3077031" y="351584"/>
            <a:ext cx="6037938" cy="6154832"/>
            <a:chOff x="788070" y="1215019"/>
            <a:chExt cx="4730318" cy="482189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1B0EC82-BB09-400F-1BF5-A5FC8A8F36EC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14924A4-658B-922E-5751-1B83282830EA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D2F42D-BF12-7319-E852-A7FC6BE1E144}"/>
              </a:ext>
            </a:extLst>
          </p:cNvPr>
          <p:cNvSpPr/>
          <p:nvPr/>
        </p:nvSpPr>
        <p:spPr>
          <a:xfrm>
            <a:off x="4238172" y="1436914"/>
            <a:ext cx="3773714" cy="4165600"/>
          </a:xfrm>
          <a:prstGeom prst="rect">
            <a:avLst/>
          </a:prstGeom>
          <a:noFill/>
          <a:ln w="38100">
            <a:solidFill>
              <a:srgbClr val="3D3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FB464A-FA11-2ED8-C08A-DCF3EEA9C4C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125029" y="3294743"/>
            <a:ext cx="0" cy="2307771"/>
          </a:xfrm>
          <a:prstGeom prst="line">
            <a:avLst/>
          </a:prstGeom>
          <a:ln w="38100">
            <a:solidFill>
              <a:srgbClr val="3D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5C5F61-2FC0-4B36-F64C-8805A807C01C}"/>
              </a:ext>
            </a:extLst>
          </p:cNvPr>
          <p:cNvGrpSpPr/>
          <p:nvPr/>
        </p:nvGrpSpPr>
        <p:grpSpPr>
          <a:xfrm>
            <a:off x="4666345" y="4351200"/>
            <a:ext cx="972456" cy="1268605"/>
            <a:chOff x="5486401" y="4242344"/>
            <a:chExt cx="972456" cy="1268605"/>
          </a:xfrm>
        </p:grpSpPr>
        <p:pic>
          <p:nvPicPr>
            <p:cNvPr id="25" name="그래픽 24" descr="쓰레기 단색으로 채워진">
              <a:extLst>
                <a:ext uri="{FF2B5EF4-FFF2-40B4-BE49-F238E27FC236}">
                  <a16:creationId xmlns:a16="http://schemas.microsoft.com/office/drawing/2014/main" id="{5E4E0F55-07B4-DC1F-BCEC-20B45BC09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6401" y="4242344"/>
              <a:ext cx="972456" cy="97245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4121AE-88DA-FF03-AC18-1395B5D794A5}"/>
                </a:ext>
              </a:extLst>
            </p:cNvPr>
            <p:cNvSpPr txBox="1"/>
            <p:nvPr/>
          </p:nvSpPr>
          <p:spPr>
            <a:xfrm>
              <a:off x="5536452" y="5141617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Glass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F749C6-0CEE-A608-25BB-DF7000134C4F}"/>
              </a:ext>
            </a:extLst>
          </p:cNvPr>
          <p:cNvGrpSpPr/>
          <p:nvPr/>
        </p:nvGrpSpPr>
        <p:grpSpPr>
          <a:xfrm>
            <a:off x="6572860" y="4351200"/>
            <a:ext cx="1016367" cy="1268605"/>
            <a:chOff x="7349374" y="4242344"/>
            <a:chExt cx="1016367" cy="1268605"/>
          </a:xfrm>
        </p:grpSpPr>
        <p:pic>
          <p:nvPicPr>
            <p:cNvPr id="28" name="그래픽 27" descr="쓰레기 단색으로 채워진">
              <a:extLst>
                <a:ext uri="{FF2B5EF4-FFF2-40B4-BE49-F238E27FC236}">
                  <a16:creationId xmlns:a16="http://schemas.microsoft.com/office/drawing/2014/main" id="{FB88536D-F721-F63D-EEFC-D083BECB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258" y="4242344"/>
              <a:ext cx="972456" cy="97245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98F86E-90D2-2EEB-0CB2-3A1806C04985}"/>
                </a:ext>
              </a:extLst>
            </p:cNvPr>
            <p:cNvSpPr txBox="1"/>
            <p:nvPr/>
          </p:nvSpPr>
          <p:spPr>
            <a:xfrm>
              <a:off x="7349374" y="5141617"/>
              <a:ext cx="101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Plastic</a:t>
              </a:r>
              <a:endParaRPr lang="ko-KR" altLang="en-US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4DEE48-3FF9-D4C1-B017-628A2ADC6677}"/>
              </a:ext>
            </a:extLst>
          </p:cNvPr>
          <p:cNvCxnSpPr>
            <a:cxnSpLocks/>
          </p:cNvCxnSpPr>
          <p:nvPr/>
        </p:nvCxnSpPr>
        <p:spPr>
          <a:xfrm>
            <a:off x="5075282" y="2906730"/>
            <a:ext cx="2138318" cy="7782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A77C06F-A318-CFE2-D670-D8873F8575E5}"/>
              </a:ext>
            </a:extLst>
          </p:cNvPr>
          <p:cNvSpPr/>
          <p:nvPr/>
        </p:nvSpPr>
        <p:spPr>
          <a:xfrm>
            <a:off x="8592455" y="718457"/>
            <a:ext cx="3425372" cy="820057"/>
          </a:xfrm>
          <a:prstGeom prst="roundRect">
            <a:avLst>
              <a:gd name="adj" fmla="val 6848"/>
            </a:avLst>
          </a:prstGeom>
          <a:solidFill>
            <a:srgbClr val="EBECF0"/>
          </a:solidFill>
          <a:ln>
            <a:noFill/>
          </a:ln>
          <a:effectLst>
            <a:outerShdw blurRad="190500" dist="127000" dir="2700000" algn="tl" rotWithShape="0">
              <a:srgbClr val="ACB0C0">
                <a:alpha val="4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27737-9F69-3F28-C353-7E91BF3CF17F}"/>
              </a:ext>
            </a:extLst>
          </p:cNvPr>
          <p:cNvSpPr txBox="1"/>
          <p:nvPr/>
        </p:nvSpPr>
        <p:spPr>
          <a:xfrm>
            <a:off x="8749531" y="897653"/>
            <a:ext cx="3049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300</a:t>
            </a:r>
            <a:r>
              <a:rPr lang="ko-KR" altLang="en-US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이상 </a:t>
            </a:r>
            <a:r>
              <a:rPr lang="en-US" altLang="ko-KR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400 </a:t>
            </a:r>
            <a:r>
              <a:rPr lang="ko-KR" altLang="en-US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미만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5652DD-6AF4-91E2-4FF1-C87398AB47ED}"/>
              </a:ext>
            </a:extLst>
          </p:cNvPr>
          <p:cNvSpPr/>
          <p:nvPr/>
        </p:nvSpPr>
        <p:spPr>
          <a:xfrm>
            <a:off x="4259942" y="1277258"/>
            <a:ext cx="1937657" cy="254000"/>
          </a:xfrm>
          <a:prstGeom prst="rect">
            <a:avLst/>
          </a:prstGeom>
          <a:solidFill>
            <a:srgbClr val="EBE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5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B88E4E-0130-0C74-4D87-32C6C7F90DDF}"/>
              </a:ext>
            </a:extLst>
          </p:cNvPr>
          <p:cNvGrpSpPr/>
          <p:nvPr/>
        </p:nvGrpSpPr>
        <p:grpSpPr>
          <a:xfrm>
            <a:off x="4434120" y="353318"/>
            <a:ext cx="6037938" cy="6154832"/>
            <a:chOff x="788070" y="1215019"/>
            <a:chExt cx="4730318" cy="482189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6994A8-3109-378B-E639-3E9C714B3A53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C7EF4CA-5225-21FE-E4CF-088EE88F617D}"/>
                </a:ext>
              </a:extLst>
            </p:cNvPr>
            <p:cNvSpPr/>
            <p:nvPr/>
          </p:nvSpPr>
          <p:spPr>
            <a:xfrm>
              <a:off x="788070" y="1215019"/>
              <a:ext cx="4730318" cy="4821898"/>
            </a:xfrm>
            <a:prstGeom prst="roundRect">
              <a:avLst>
                <a:gd name="adj" fmla="val 6848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7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Quantity Measurement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잔량 측정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B9F8E-5365-0463-60B2-29E82D58C936}"/>
              </a:ext>
            </a:extLst>
          </p:cNvPr>
          <p:cNvSpPr txBox="1"/>
          <p:nvPr/>
        </p:nvSpPr>
        <p:spPr>
          <a:xfrm>
            <a:off x="877759" y="3219946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적외선 거리 센서 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B59A2-6BAE-06BD-2290-7F6A7ED3F94E}"/>
              </a:ext>
            </a:extLst>
          </p:cNvPr>
          <p:cNvSpPr txBox="1"/>
          <p:nvPr/>
        </p:nvSpPr>
        <p:spPr>
          <a:xfrm>
            <a:off x="877759" y="3796889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쓰레기통 잔량 측정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B05-1008-C877-BB45-EA3AB278CA0D}"/>
              </a:ext>
            </a:extLst>
          </p:cNvPr>
          <p:cNvSpPr txBox="1"/>
          <p:nvPr/>
        </p:nvSpPr>
        <p:spPr>
          <a:xfrm>
            <a:off x="877759" y="4373832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LCD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패널 출력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E0AD1-BE14-1A5E-D994-9371D6CE1AA0}"/>
              </a:ext>
            </a:extLst>
          </p:cNvPr>
          <p:cNvGrpSpPr/>
          <p:nvPr/>
        </p:nvGrpSpPr>
        <p:grpSpPr>
          <a:xfrm>
            <a:off x="6313716" y="1175657"/>
            <a:ext cx="2278746" cy="4521199"/>
            <a:chOff x="6596743" y="1175657"/>
            <a:chExt cx="2278746" cy="45211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92AC309-1EBB-8408-059D-AC5117959826}"/>
                </a:ext>
              </a:extLst>
            </p:cNvPr>
            <p:cNvSpPr/>
            <p:nvPr/>
          </p:nvSpPr>
          <p:spPr>
            <a:xfrm>
              <a:off x="6596743" y="1175657"/>
              <a:ext cx="2278746" cy="4521199"/>
            </a:xfrm>
            <a:prstGeom prst="rect">
              <a:avLst/>
            </a:prstGeom>
            <a:noFill/>
            <a:ln w="38100">
              <a:solidFill>
                <a:srgbClr val="3D3D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클립아트, 만화 영화, 예술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EC5B3532-07A5-00FC-279A-48537406E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9277" y="3588657"/>
              <a:ext cx="1901066" cy="1901066"/>
            </a:xfrm>
            <a:prstGeom prst="rect">
              <a:avLst/>
            </a:prstGeom>
          </p:spPr>
        </p:pic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BE48D81-110B-2EFE-166A-6F8308350060}"/>
              </a:ext>
            </a:extLst>
          </p:cNvPr>
          <p:cNvCxnSpPr>
            <a:cxnSpLocks/>
          </p:cNvCxnSpPr>
          <p:nvPr/>
        </p:nvCxnSpPr>
        <p:spPr>
          <a:xfrm>
            <a:off x="7440536" y="1515533"/>
            <a:ext cx="0" cy="17568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1F469A9-94EA-A786-C16E-2C89AA3F91A3}"/>
              </a:ext>
            </a:extLst>
          </p:cNvPr>
          <p:cNvCxnSpPr>
            <a:cxnSpLocks/>
          </p:cNvCxnSpPr>
          <p:nvPr/>
        </p:nvCxnSpPr>
        <p:spPr>
          <a:xfrm flipH="1">
            <a:off x="7282239" y="1530350"/>
            <a:ext cx="3165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5934CC-D04C-BE03-16CE-FFC6C5C4CEB3}"/>
              </a:ext>
            </a:extLst>
          </p:cNvPr>
          <p:cNvCxnSpPr>
            <a:cxnSpLocks/>
          </p:cNvCxnSpPr>
          <p:nvPr/>
        </p:nvCxnSpPr>
        <p:spPr>
          <a:xfrm flipH="1">
            <a:off x="7282239" y="3278717"/>
            <a:ext cx="3165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37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25594D-B808-A58A-368C-8857C167340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7A9A84-70C7-561C-F516-9A1A9CFF2A42}"/>
              </a:ext>
            </a:extLst>
          </p:cNvPr>
          <p:cNvGrpSpPr/>
          <p:nvPr/>
        </p:nvGrpSpPr>
        <p:grpSpPr>
          <a:xfrm>
            <a:off x="4319712" y="2456431"/>
            <a:ext cx="3552576" cy="1945139"/>
            <a:chOff x="4319712" y="2456431"/>
            <a:chExt cx="3552576" cy="194513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566E3F0-CCDF-F43B-826C-9170768E8AC5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4319712" y="3632129"/>
              <a:ext cx="35525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프로젝트 개요</a:t>
              </a:r>
              <a:endParaRPr lang="ko-KR" altLang="en-US" sz="4400" b="1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461051" y="2456431"/>
              <a:ext cx="12698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01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282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Application 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블루투스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B9F8E-5365-0463-60B2-29E82D58C936}"/>
              </a:ext>
            </a:extLst>
          </p:cNvPr>
          <p:cNvSpPr txBox="1"/>
          <p:nvPr/>
        </p:nvSpPr>
        <p:spPr>
          <a:xfrm>
            <a:off x="877759" y="3219946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블루투스를 통해 관리자와 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B59A2-6BAE-06BD-2290-7F6A7ED3F94E}"/>
              </a:ext>
            </a:extLst>
          </p:cNvPr>
          <p:cNvSpPr txBox="1"/>
          <p:nvPr/>
        </p:nvSpPr>
        <p:spPr>
          <a:xfrm>
            <a:off x="877759" y="3796889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잔량 정보 제공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B05-1008-C877-BB45-EA3AB278CA0D}"/>
              </a:ext>
            </a:extLst>
          </p:cNvPr>
          <p:cNvSpPr txBox="1"/>
          <p:nvPr/>
        </p:nvSpPr>
        <p:spPr>
          <a:xfrm>
            <a:off x="877759" y="4373832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쓰레기통의 포화 상태 알림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BEA946-6A49-CDA3-7945-9C4D7CB53427}"/>
              </a:ext>
            </a:extLst>
          </p:cNvPr>
          <p:cNvGrpSpPr/>
          <p:nvPr/>
        </p:nvGrpSpPr>
        <p:grpSpPr>
          <a:xfrm>
            <a:off x="4528135" y="450656"/>
            <a:ext cx="2760674" cy="5994994"/>
            <a:chOff x="4724084" y="450656"/>
            <a:chExt cx="2760674" cy="599499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B88E4E-0130-0C74-4D87-32C6C7F90DDF}"/>
                </a:ext>
              </a:extLst>
            </p:cNvPr>
            <p:cNvGrpSpPr/>
            <p:nvPr/>
          </p:nvGrpSpPr>
          <p:grpSpPr>
            <a:xfrm>
              <a:off x="4724084" y="450656"/>
              <a:ext cx="2760674" cy="5994994"/>
              <a:chOff x="788070" y="1215019"/>
              <a:chExt cx="4730318" cy="4821898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96994A8-3109-378B-E639-3E9C714B3A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C7EF4CA-5225-21FE-E4CF-088EE88F617D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B0B23E8-B24A-1806-B78D-E037BC4B2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3305" y="1056924"/>
              <a:ext cx="2202232" cy="478245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42E636E-5CDA-50D9-6E88-95D0539977D8}"/>
              </a:ext>
            </a:extLst>
          </p:cNvPr>
          <p:cNvGrpSpPr/>
          <p:nvPr/>
        </p:nvGrpSpPr>
        <p:grpSpPr>
          <a:xfrm>
            <a:off x="7684996" y="450656"/>
            <a:ext cx="2760674" cy="5994994"/>
            <a:chOff x="8084141" y="450656"/>
            <a:chExt cx="2760674" cy="599499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D6CAC90-8930-3551-D1AE-CBC12A6A4C2B}"/>
                </a:ext>
              </a:extLst>
            </p:cNvPr>
            <p:cNvGrpSpPr/>
            <p:nvPr/>
          </p:nvGrpSpPr>
          <p:grpSpPr>
            <a:xfrm>
              <a:off x="8084141" y="450656"/>
              <a:ext cx="2760674" cy="5994994"/>
              <a:chOff x="788070" y="1215019"/>
              <a:chExt cx="4730318" cy="4821898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7AA746E2-677D-CB16-3580-B51E5A6876B6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2743039B-2EBD-6B98-4466-652776DA6F7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96695B2-06B3-513A-6B1C-0735867A3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3411" y="1055953"/>
              <a:ext cx="2202135" cy="47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4766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793224" y="311205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시스템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Application 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블루투스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B9F8E-5365-0463-60B2-29E82D58C936}"/>
              </a:ext>
            </a:extLst>
          </p:cNvPr>
          <p:cNvSpPr txBox="1"/>
          <p:nvPr/>
        </p:nvSpPr>
        <p:spPr>
          <a:xfrm>
            <a:off x="877759" y="3219946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블루투스를 통해 관리자와 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B59A2-6BAE-06BD-2290-7F6A7ED3F94E}"/>
              </a:ext>
            </a:extLst>
          </p:cNvPr>
          <p:cNvSpPr txBox="1"/>
          <p:nvPr/>
        </p:nvSpPr>
        <p:spPr>
          <a:xfrm>
            <a:off x="877759" y="3796889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잔량 정보 제공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B05-1008-C877-BB45-EA3AB278CA0D}"/>
              </a:ext>
            </a:extLst>
          </p:cNvPr>
          <p:cNvSpPr txBox="1"/>
          <p:nvPr/>
        </p:nvSpPr>
        <p:spPr>
          <a:xfrm>
            <a:off x="877759" y="4373832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03.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쓰레기통의 포화 상태 알림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BEA946-6A49-CDA3-7945-9C4D7CB53427}"/>
              </a:ext>
            </a:extLst>
          </p:cNvPr>
          <p:cNvGrpSpPr/>
          <p:nvPr/>
        </p:nvGrpSpPr>
        <p:grpSpPr>
          <a:xfrm>
            <a:off x="4528135" y="450656"/>
            <a:ext cx="2760674" cy="5994994"/>
            <a:chOff x="4724084" y="450656"/>
            <a:chExt cx="2760674" cy="599499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B88E4E-0130-0C74-4D87-32C6C7F90DDF}"/>
                </a:ext>
              </a:extLst>
            </p:cNvPr>
            <p:cNvGrpSpPr/>
            <p:nvPr/>
          </p:nvGrpSpPr>
          <p:grpSpPr>
            <a:xfrm>
              <a:off x="4724084" y="450656"/>
              <a:ext cx="2760674" cy="5994994"/>
              <a:chOff x="788070" y="1215019"/>
              <a:chExt cx="4730318" cy="4821898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96994A8-3109-378B-E639-3E9C714B3A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C7EF4CA-5225-21FE-E4CF-088EE88F617D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B0B23E8-B24A-1806-B78D-E037BC4B2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3305" y="1056924"/>
              <a:ext cx="2202232" cy="478245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42E636E-5CDA-50D9-6E88-95D0539977D8}"/>
              </a:ext>
            </a:extLst>
          </p:cNvPr>
          <p:cNvGrpSpPr/>
          <p:nvPr/>
        </p:nvGrpSpPr>
        <p:grpSpPr>
          <a:xfrm>
            <a:off x="7684996" y="450656"/>
            <a:ext cx="2760674" cy="5994994"/>
            <a:chOff x="8084141" y="450656"/>
            <a:chExt cx="2760674" cy="599499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D6CAC90-8930-3551-D1AE-CBC12A6A4C2B}"/>
                </a:ext>
              </a:extLst>
            </p:cNvPr>
            <p:cNvGrpSpPr/>
            <p:nvPr/>
          </p:nvGrpSpPr>
          <p:grpSpPr>
            <a:xfrm>
              <a:off x="8084141" y="450656"/>
              <a:ext cx="2760674" cy="5994994"/>
              <a:chOff x="788070" y="1215019"/>
              <a:chExt cx="4730318" cy="4821898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7AA746E2-677D-CB16-3580-B51E5A6876B6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2743039B-2EBD-6B98-4466-652776DA6F7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96695B2-06B3-513A-6B1C-0735867A3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3411" y="1055953"/>
              <a:ext cx="2202135" cy="4784400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6F01CC-463A-4A65-B9D2-D2941D71A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0468B-0682-CDB7-AA0E-C33601C7E0E9}"/>
              </a:ext>
            </a:extLst>
          </p:cNvPr>
          <p:cNvSpPr txBox="1"/>
          <p:nvPr/>
        </p:nvSpPr>
        <p:spPr>
          <a:xfrm>
            <a:off x="3183994" y="2967335"/>
            <a:ext cx="582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프로젝트 추진 방법</a:t>
            </a:r>
          </a:p>
        </p:txBody>
      </p:sp>
    </p:spTree>
    <p:extLst>
      <p:ext uri="{BB962C8B-B14F-4D97-AF65-F5344CB8AC3E}">
        <p14:creationId xmlns:p14="http://schemas.microsoft.com/office/powerpoint/2010/main" val="315306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88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Component Preparation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부품 준비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C91598-85E5-C182-AA94-A67369E005AD}"/>
              </a:ext>
            </a:extLst>
          </p:cNvPr>
          <p:cNvGrpSpPr/>
          <p:nvPr/>
        </p:nvGrpSpPr>
        <p:grpSpPr>
          <a:xfrm>
            <a:off x="981334" y="3255060"/>
            <a:ext cx="1490152" cy="1738608"/>
            <a:chOff x="1244536" y="3167972"/>
            <a:chExt cx="1490152" cy="173860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8A09824-4649-03AB-28FB-D3961AB2F4C2}"/>
                </a:ext>
              </a:extLst>
            </p:cNvPr>
            <p:cNvGrpSpPr/>
            <p:nvPr/>
          </p:nvGrpSpPr>
          <p:grpSpPr>
            <a:xfrm>
              <a:off x="1314812" y="3167972"/>
              <a:ext cx="1349600" cy="1349600"/>
              <a:chOff x="2061257" y="3167972"/>
              <a:chExt cx="1349600" cy="13496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5F9D19A-D4C1-0556-B807-C2B74CC57087}"/>
                  </a:ext>
                </a:extLst>
              </p:cNvPr>
              <p:cNvGrpSpPr/>
              <p:nvPr/>
            </p:nvGrpSpPr>
            <p:grpSpPr>
              <a:xfrm>
                <a:off x="2061257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85F77155-DC92-1506-E820-F51D2C74C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B026EFE-EB87-8F85-1860-EBCE3C456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0" name="그림 19" descr="스크린샷, 직사각형, 다채로움, 디자인이(가) 표시된 사진&#10;&#10;자동 생성된 설명">
                <a:extLst>
                  <a:ext uri="{FF2B5EF4-FFF2-40B4-BE49-F238E27FC236}">
                    <a16:creationId xmlns:a16="http://schemas.microsoft.com/office/drawing/2014/main" id="{FF0ABE82-ABA4-B662-CEA4-D06CC68AD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2229" y="3508944"/>
                <a:ext cx="667656" cy="66765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0CF577-9CBD-DDB7-812B-C5AD718B58A6}"/>
                </a:ext>
              </a:extLst>
            </p:cNvPr>
            <p:cNvSpPr txBox="1"/>
            <p:nvPr/>
          </p:nvSpPr>
          <p:spPr>
            <a:xfrm>
              <a:off x="1244536" y="4598803"/>
              <a:ext cx="1490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Arduino</a:t>
              </a:r>
              <a:r>
                <a: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Board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4F3761A-96E0-D998-04A3-9F7DC5284329}"/>
              </a:ext>
            </a:extLst>
          </p:cNvPr>
          <p:cNvGrpSpPr/>
          <p:nvPr/>
        </p:nvGrpSpPr>
        <p:grpSpPr>
          <a:xfrm>
            <a:off x="3239243" y="3255060"/>
            <a:ext cx="1619354" cy="1738608"/>
            <a:chOff x="4350593" y="3167972"/>
            <a:chExt cx="1619354" cy="173860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025AEB6-BF23-D5C9-361E-14766B81AF3D}"/>
                </a:ext>
              </a:extLst>
            </p:cNvPr>
            <p:cNvGrpSpPr/>
            <p:nvPr/>
          </p:nvGrpSpPr>
          <p:grpSpPr>
            <a:xfrm>
              <a:off x="4485470" y="3167972"/>
              <a:ext cx="1349600" cy="1349600"/>
              <a:chOff x="4506914" y="3167972"/>
              <a:chExt cx="1349600" cy="134960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B06BD3C-0F65-4613-490B-C93226560B57}"/>
                  </a:ext>
                </a:extLst>
              </p:cNvPr>
              <p:cNvGrpSpPr/>
              <p:nvPr/>
            </p:nvGrpSpPr>
            <p:grpSpPr>
              <a:xfrm>
                <a:off x="4506914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8FD334D2-1479-9E6C-65E5-6C9B7EAAFF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1713D0A1-5FC3-E432-C481-C2FA461FB4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8FD09613-E43D-853D-7C8D-00B8F8880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387" y="3492445"/>
                <a:ext cx="700654" cy="700654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A5A41B-EED5-4409-E0F5-5DBF3B9A20DA}"/>
                </a:ext>
              </a:extLst>
            </p:cNvPr>
            <p:cNvSpPr txBox="1"/>
            <p:nvPr/>
          </p:nvSpPr>
          <p:spPr>
            <a:xfrm>
              <a:off x="4350593" y="4598803"/>
              <a:ext cx="161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Arduino Sensor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A5271F7-446B-9C3D-B978-D6E2282B7B7F}"/>
              </a:ext>
            </a:extLst>
          </p:cNvPr>
          <p:cNvGrpSpPr/>
          <p:nvPr/>
        </p:nvGrpSpPr>
        <p:grpSpPr>
          <a:xfrm>
            <a:off x="5626354" y="3255060"/>
            <a:ext cx="1349600" cy="1738608"/>
            <a:chOff x="10095242" y="3167972"/>
            <a:chExt cx="1349600" cy="173860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9CBBFBC-38E9-23C0-22C4-14709C2F3CEE}"/>
                </a:ext>
              </a:extLst>
            </p:cNvPr>
            <p:cNvGrpSpPr/>
            <p:nvPr/>
          </p:nvGrpSpPr>
          <p:grpSpPr>
            <a:xfrm>
              <a:off x="10095242" y="3167972"/>
              <a:ext cx="1349600" cy="1349600"/>
              <a:chOff x="1915886" y="3218543"/>
              <a:chExt cx="1800000" cy="180000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1BE07A1-790A-1877-F512-26A7325139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A478244-F876-F06A-74F5-4D428A7D4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265D4-7ED4-34DB-321F-998515E50F68}"/>
                </a:ext>
              </a:extLst>
            </p:cNvPr>
            <p:cNvSpPr txBox="1"/>
            <p:nvPr/>
          </p:nvSpPr>
          <p:spPr>
            <a:xfrm>
              <a:off x="10284174" y="4598803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Plywood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47" name="그림 46" descr="탄, 디자인이(가) 표시된 사진&#10;&#10;자동 생성된 설명">
              <a:extLst>
                <a:ext uri="{FF2B5EF4-FFF2-40B4-BE49-F238E27FC236}">
                  <a16:creationId xmlns:a16="http://schemas.microsoft.com/office/drawing/2014/main" id="{DEA96DA4-A45A-A781-F848-B7A522BBE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9213" y="3381943"/>
              <a:ext cx="921658" cy="921658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61A6600-FA41-7A24-48C5-8D8010F01750}"/>
              </a:ext>
            </a:extLst>
          </p:cNvPr>
          <p:cNvGrpSpPr/>
          <p:nvPr/>
        </p:nvGrpSpPr>
        <p:grpSpPr>
          <a:xfrm>
            <a:off x="9861067" y="3255060"/>
            <a:ext cx="1349600" cy="1738608"/>
            <a:chOff x="5617584" y="3167972"/>
            <a:chExt cx="1349600" cy="173860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FEEB847-0A60-43B8-2C87-285ED54F9C9A}"/>
                </a:ext>
              </a:extLst>
            </p:cNvPr>
            <p:cNvGrpSpPr/>
            <p:nvPr/>
          </p:nvGrpSpPr>
          <p:grpSpPr>
            <a:xfrm>
              <a:off x="5617584" y="3167972"/>
              <a:ext cx="1349600" cy="1349600"/>
              <a:chOff x="1915886" y="3218543"/>
              <a:chExt cx="1800000" cy="1800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7CEDC1A-0BDF-5AA3-32DF-60FF604394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DD42CEF-FBEE-B1E4-1506-A5B06F0494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561CC2-9482-CFC7-8776-614546AB7D53}"/>
                </a:ext>
              </a:extLst>
            </p:cNvPr>
            <p:cNvSpPr txBox="1"/>
            <p:nvPr/>
          </p:nvSpPr>
          <p:spPr>
            <a:xfrm>
              <a:off x="5989256" y="4598803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Glue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49" name="그림 48" descr="일러스트레이션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1511490C-7B5B-88F6-9054-F8BDBE5C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928" y="3378316"/>
              <a:ext cx="928912" cy="928912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A877DDE-5746-DDE1-F7F0-76B04DFB4D22}"/>
              </a:ext>
            </a:extLst>
          </p:cNvPr>
          <p:cNvGrpSpPr/>
          <p:nvPr/>
        </p:nvGrpSpPr>
        <p:grpSpPr>
          <a:xfrm>
            <a:off x="7743711" y="3255060"/>
            <a:ext cx="1349600" cy="1738608"/>
            <a:chOff x="7315756" y="3167972"/>
            <a:chExt cx="1349600" cy="173860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8C52EE7-7760-AA2F-45B1-94B8874E128E}"/>
                </a:ext>
              </a:extLst>
            </p:cNvPr>
            <p:cNvGrpSpPr/>
            <p:nvPr/>
          </p:nvGrpSpPr>
          <p:grpSpPr>
            <a:xfrm>
              <a:off x="7315756" y="3167972"/>
              <a:ext cx="1349600" cy="1349600"/>
              <a:chOff x="1915886" y="3218543"/>
              <a:chExt cx="1800000" cy="18000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E6FC25F-4322-1277-6A13-A1C35D6BF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91AC9A8-FCD9-6E6C-B637-8F94FDB5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69E5A8-E17F-9F08-3CD6-53B62A466BF0}"/>
                </a:ext>
              </a:extLst>
            </p:cNvPr>
            <p:cNvSpPr txBox="1"/>
            <p:nvPr/>
          </p:nvSpPr>
          <p:spPr>
            <a:xfrm>
              <a:off x="7707531" y="4598803"/>
              <a:ext cx="566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Tool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51" name="그림 50" descr="그래픽, 그래픽 디자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6C1E7EE7-CDC4-9113-4BCD-7F89EDEA1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098" y="3505314"/>
              <a:ext cx="674916" cy="6749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365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3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Building Trash-can 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쓰레기통 제작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9C194E4-50C3-9D18-8BE2-00CA7FC760F2}"/>
              </a:ext>
            </a:extLst>
          </p:cNvPr>
          <p:cNvGrpSpPr/>
          <p:nvPr/>
        </p:nvGrpSpPr>
        <p:grpSpPr>
          <a:xfrm>
            <a:off x="4194634" y="382347"/>
            <a:ext cx="6037938" cy="6154832"/>
            <a:chOff x="4434120" y="353318"/>
            <a:chExt cx="6037938" cy="61548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A36F3F-7A1E-FFF0-5AE1-2838E003216A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AE960FF-6BE2-F6E7-93E9-9A5640ED7780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95BF4C7-0A2F-0567-A7AA-8801A7AFA964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C73D2B5E-C06D-458A-7E82-959287F2159A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10" name="그림 9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B43D7133-4404-3615-40D6-DEA56FD7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684467-83B5-E7D2-DFC4-556DBCA0DB72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268605"/>
              <a:chOff x="5486401" y="4242344"/>
              <a:chExt cx="972456" cy="1268605"/>
            </a:xfrm>
          </p:grpSpPr>
          <p:pic>
            <p:nvPicPr>
              <p:cNvPr id="17" name="그래픽 16" descr="쓰레기 단색으로 채워진">
                <a:extLst>
                  <a:ext uri="{FF2B5EF4-FFF2-40B4-BE49-F238E27FC236}">
                    <a16:creationId xmlns:a16="http://schemas.microsoft.com/office/drawing/2014/main" id="{E98CF484-8DAC-2449-B78A-AB82A49E4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C1567A-33CB-768C-04D2-898CCEB5C7A4}"/>
                  </a:ext>
                </a:extLst>
              </p:cNvPr>
              <p:cNvSpPr txBox="1"/>
              <p:nvPr/>
            </p:nvSpPr>
            <p:spPr>
              <a:xfrm>
                <a:off x="5542767" y="5141617"/>
                <a:ext cx="859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A96855F-523B-20C6-F845-E3DA67FF8B97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268605"/>
              <a:chOff x="6429829" y="4242344"/>
              <a:chExt cx="972456" cy="1268605"/>
            </a:xfrm>
          </p:grpSpPr>
          <p:pic>
            <p:nvPicPr>
              <p:cNvPr id="46" name="그래픽 45" descr="쓰레기 단색으로 채워진">
                <a:extLst>
                  <a:ext uri="{FF2B5EF4-FFF2-40B4-BE49-F238E27FC236}">
                    <a16:creationId xmlns:a16="http://schemas.microsoft.com/office/drawing/2014/main" id="{47D6C7AE-0B61-915B-9089-FB02AC304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1A49A19-DFD8-BEEE-34CB-3A23AEAF77EE}"/>
                  </a:ext>
                </a:extLst>
              </p:cNvPr>
              <p:cNvSpPr txBox="1"/>
              <p:nvPr/>
            </p:nvSpPr>
            <p:spPr>
              <a:xfrm>
                <a:off x="6479882" y="5141617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9D9D57-0A29-011B-932F-E49110673A97}"/>
                </a:ext>
              </a:extLst>
            </p:cNvPr>
            <p:cNvGrpSpPr/>
            <p:nvPr/>
          </p:nvGrpSpPr>
          <p:grpSpPr>
            <a:xfrm>
              <a:off x="7349372" y="4242344"/>
              <a:ext cx="1032627" cy="1268605"/>
              <a:chOff x="7349372" y="4242344"/>
              <a:chExt cx="1032627" cy="1268605"/>
            </a:xfrm>
          </p:grpSpPr>
          <p:pic>
            <p:nvPicPr>
              <p:cNvPr id="55" name="그래픽 54" descr="쓰레기 단색으로 채워진">
                <a:extLst>
                  <a:ext uri="{FF2B5EF4-FFF2-40B4-BE49-F238E27FC236}">
                    <a16:creationId xmlns:a16="http://schemas.microsoft.com/office/drawing/2014/main" id="{32C03720-A07F-3561-25EE-2B6462FC0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95AF586-910E-5E71-0836-8CEF84429011}"/>
                  </a:ext>
                </a:extLst>
              </p:cNvPr>
              <p:cNvSpPr txBox="1"/>
              <p:nvPr/>
            </p:nvSpPr>
            <p:spPr>
              <a:xfrm>
                <a:off x="7349372" y="5141617"/>
                <a:ext cx="101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sp>
        <p:nvSpPr>
          <p:cNvPr id="135" name="타원 134">
            <a:extLst>
              <a:ext uri="{FF2B5EF4-FFF2-40B4-BE49-F238E27FC236}">
                <a16:creationId xmlns:a16="http://schemas.microsoft.com/office/drawing/2014/main" id="{AE47B417-A7A9-1DF0-571B-97BB06EC9197}"/>
              </a:ext>
            </a:extLst>
          </p:cNvPr>
          <p:cNvSpPr>
            <a:spLocks noChangeAspect="1"/>
          </p:cNvSpPr>
          <p:nvPr/>
        </p:nvSpPr>
        <p:spPr>
          <a:xfrm>
            <a:off x="5276395" y="4049486"/>
            <a:ext cx="2895148" cy="1647372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51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3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Building Trash-can 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쓰레기통 제작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9C194E4-50C3-9D18-8BE2-00CA7FC760F2}"/>
              </a:ext>
            </a:extLst>
          </p:cNvPr>
          <p:cNvGrpSpPr/>
          <p:nvPr/>
        </p:nvGrpSpPr>
        <p:grpSpPr>
          <a:xfrm>
            <a:off x="4194634" y="382347"/>
            <a:ext cx="6037938" cy="6154832"/>
            <a:chOff x="4434120" y="353318"/>
            <a:chExt cx="6037938" cy="61548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A36F3F-7A1E-FFF0-5AE1-2838E003216A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AE960FF-6BE2-F6E7-93E9-9A5640ED7780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95BF4C7-0A2F-0567-A7AA-8801A7AFA964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C73D2B5E-C06D-458A-7E82-959287F2159A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10" name="그림 9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B43D7133-4404-3615-40D6-DEA56FD7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684467-83B5-E7D2-DFC4-556DBCA0DB72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268605"/>
              <a:chOff x="5486401" y="4242344"/>
              <a:chExt cx="972456" cy="1268605"/>
            </a:xfrm>
          </p:grpSpPr>
          <p:pic>
            <p:nvPicPr>
              <p:cNvPr id="17" name="그래픽 16" descr="쓰레기 단색으로 채워진">
                <a:extLst>
                  <a:ext uri="{FF2B5EF4-FFF2-40B4-BE49-F238E27FC236}">
                    <a16:creationId xmlns:a16="http://schemas.microsoft.com/office/drawing/2014/main" id="{E98CF484-8DAC-2449-B78A-AB82A49E4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C1567A-33CB-768C-04D2-898CCEB5C7A4}"/>
                  </a:ext>
                </a:extLst>
              </p:cNvPr>
              <p:cNvSpPr txBox="1"/>
              <p:nvPr/>
            </p:nvSpPr>
            <p:spPr>
              <a:xfrm>
                <a:off x="5542767" y="5141617"/>
                <a:ext cx="859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A96855F-523B-20C6-F845-E3DA67FF8B97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268605"/>
              <a:chOff x="6429829" y="4242344"/>
              <a:chExt cx="972456" cy="1268605"/>
            </a:xfrm>
          </p:grpSpPr>
          <p:pic>
            <p:nvPicPr>
              <p:cNvPr id="46" name="그래픽 45" descr="쓰레기 단색으로 채워진">
                <a:extLst>
                  <a:ext uri="{FF2B5EF4-FFF2-40B4-BE49-F238E27FC236}">
                    <a16:creationId xmlns:a16="http://schemas.microsoft.com/office/drawing/2014/main" id="{47D6C7AE-0B61-915B-9089-FB02AC304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1A49A19-DFD8-BEEE-34CB-3A23AEAF77EE}"/>
                  </a:ext>
                </a:extLst>
              </p:cNvPr>
              <p:cNvSpPr txBox="1"/>
              <p:nvPr/>
            </p:nvSpPr>
            <p:spPr>
              <a:xfrm>
                <a:off x="6479882" y="5141617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9D9D57-0A29-011B-932F-E49110673A97}"/>
                </a:ext>
              </a:extLst>
            </p:cNvPr>
            <p:cNvGrpSpPr/>
            <p:nvPr/>
          </p:nvGrpSpPr>
          <p:grpSpPr>
            <a:xfrm>
              <a:off x="7349372" y="4242344"/>
              <a:ext cx="1032627" cy="1268605"/>
              <a:chOff x="7349372" y="4242344"/>
              <a:chExt cx="1032627" cy="1268605"/>
            </a:xfrm>
          </p:grpSpPr>
          <p:pic>
            <p:nvPicPr>
              <p:cNvPr id="55" name="그래픽 54" descr="쓰레기 단색으로 채워진">
                <a:extLst>
                  <a:ext uri="{FF2B5EF4-FFF2-40B4-BE49-F238E27FC236}">
                    <a16:creationId xmlns:a16="http://schemas.microsoft.com/office/drawing/2014/main" id="{32C03720-A07F-3561-25EE-2B6462FC0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95AF586-910E-5E71-0836-8CEF84429011}"/>
                  </a:ext>
                </a:extLst>
              </p:cNvPr>
              <p:cNvSpPr txBox="1"/>
              <p:nvPr/>
            </p:nvSpPr>
            <p:spPr>
              <a:xfrm>
                <a:off x="7349372" y="5141617"/>
                <a:ext cx="101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3E9C8600-ACB0-72C2-C482-5E24409E8F8B}"/>
              </a:ext>
            </a:extLst>
          </p:cNvPr>
          <p:cNvSpPr>
            <a:spLocks noChangeAspect="1"/>
          </p:cNvSpPr>
          <p:nvPr/>
        </p:nvSpPr>
        <p:spPr>
          <a:xfrm>
            <a:off x="6430055" y="653143"/>
            <a:ext cx="979714" cy="979714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8F493A-BFFB-3E37-8015-17B7542B903B}"/>
              </a:ext>
            </a:extLst>
          </p:cNvPr>
          <p:cNvGrpSpPr/>
          <p:nvPr/>
        </p:nvGrpSpPr>
        <p:grpSpPr>
          <a:xfrm>
            <a:off x="6667276" y="798285"/>
            <a:ext cx="2440438" cy="651309"/>
            <a:chOff x="6732591" y="812799"/>
            <a:chExt cx="2440438" cy="651309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CBA86AF-C6A7-8FB0-40F4-D540D795A70F}"/>
                </a:ext>
              </a:extLst>
            </p:cNvPr>
            <p:cNvGrpSpPr/>
            <p:nvPr/>
          </p:nvGrpSpPr>
          <p:grpSpPr>
            <a:xfrm>
              <a:off x="6732591" y="812799"/>
              <a:ext cx="2440438" cy="651309"/>
              <a:chOff x="2411905" y="2374656"/>
              <a:chExt cx="3768811" cy="2817341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2065F79F-CE77-A5A0-3592-18B328994120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BAF3A85-12C0-C736-B47C-012D1C085D6D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762991-13EA-1673-4CAB-D26BCF9C0A7D}"/>
                </a:ext>
              </a:extLst>
            </p:cNvPr>
            <p:cNvSpPr txBox="1"/>
            <p:nvPr/>
          </p:nvSpPr>
          <p:spPr>
            <a:xfrm>
              <a:off x="7618013" y="953787"/>
              <a:ext cx="1337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초음파 센서</a:t>
              </a:r>
            </a:p>
          </p:txBody>
        </p:sp>
        <p:pic>
          <p:nvPicPr>
            <p:cNvPr id="70" name="그림 69" descr="그래픽, 클립아트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25429618-4681-ADC9-795A-5EF04C643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848" y="868125"/>
              <a:ext cx="540656" cy="540656"/>
            </a:xfrm>
            <a:prstGeom prst="rect">
              <a:avLst/>
            </a:prstGeom>
          </p:spPr>
        </p:pic>
      </p:grpSp>
      <p:sp>
        <p:nvSpPr>
          <p:cNvPr id="120" name="타원 119">
            <a:extLst>
              <a:ext uri="{FF2B5EF4-FFF2-40B4-BE49-F238E27FC236}">
                <a16:creationId xmlns:a16="http://schemas.microsoft.com/office/drawing/2014/main" id="{E436F803-A484-BE3D-9586-DAD14762EB48}"/>
              </a:ext>
            </a:extLst>
          </p:cNvPr>
          <p:cNvSpPr>
            <a:spLocks noChangeAspect="1"/>
          </p:cNvSpPr>
          <p:nvPr/>
        </p:nvSpPr>
        <p:spPr>
          <a:xfrm>
            <a:off x="5435826" y="1444172"/>
            <a:ext cx="979714" cy="979714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038DDB0-8A45-620D-696E-1510610C1F01}"/>
              </a:ext>
            </a:extLst>
          </p:cNvPr>
          <p:cNvGrpSpPr/>
          <p:nvPr/>
        </p:nvGrpSpPr>
        <p:grpSpPr>
          <a:xfrm>
            <a:off x="3582991" y="1589313"/>
            <a:ext cx="2440437" cy="651309"/>
            <a:chOff x="912362" y="3294742"/>
            <a:chExt cx="2440437" cy="651309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06B44DB-D7A6-338C-3EC2-273324D2DBE8}"/>
                </a:ext>
              </a:extLst>
            </p:cNvPr>
            <p:cNvGrpSpPr/>
            <p:nvPr/>
          </p:nvGrpSpPr>
          <p:grpSpPr>
            <a:xfrm>
              <a:off x="912362" y="3294742"/>
              <a:ext cx="2440437" cy="651309"/>
              <a:chOff x="2411905" y="2374656"/>
              <a:chExt cx="3768811" cy="2817341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BFE50721-0E0E-A81A-F40B-59682CBA4317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55DE02A6-F14A-4C72-F4F0-6A53B5C0B493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22E44F0-3D71-EE05-7BDA-7E9F9075C60C}"/>
                </a:ext>
              </a:extLst>
            </p:cNvPr>
            <p:cNvSpPr txBox="1"/>
            <p:nvPr/>
          </p:nvSpPr>
          <p:spPr>
            <a:xfrm>
              <a:off x="1565553" y="3428473"/>
              <a:ext cx="164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금속 근접 센서</a:t>
              </a:r>
            </a:p>
          </p:txBody>
        </p:sp>
        <p:pic>
          <p:nvPicPr>
            <p:cNvPr id="114" name="그림 113" descr="클립아트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DEF12A3A-EF5F-D78B-0A81-F88DF8EE5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0" y="3364528"/>
              <a:ext cx="465300" cy="46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9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3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Building Trash-can 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쓰레기통 제작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9C194E4-50C3-9D18-8BE2-00CA7FC760F2}"/>
              </a:ext>
            </a:extLst>
          </p:cNvPr>
          <p:cNvGrpSpPr/>
          <p:nvPr/>
        </p:nvGrpSpPr>
        <p:grpSpPr>
          <a:xfrm>
            <a:off x="4194634" y="382347"/>
            <a:ext cx="6037938" cy="6154832"/>
            <a:chOff x="4434120" y="353318"/>
            <a:chExt cx="6037938" cy="61548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A36F3F-7A1E-FFF0-5AE1-2838E003216A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AE960FF-6BE2-F6E7-93E9-9A5640ED7780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95BF4C7-0A2F-0567-A7AA-8801A7AFA964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C73D2B5E-C06D-458A-7E82-959287F2159A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10" name="그림 9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B43D7133-4404-3615-40D6-DEA56FD7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684467-83B5-E7D2-DFC4-556DBCA0DB72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268605"/>
              <a:chOff x="5486401" y="4242344"/>
              <a:chExt cx="972456" cy="1268605"/>
            </a:xfrm>
          </p:grpSpPr>
          <p:pic>
            <p:nvPicPr>
              <p:cNvPr id="17" name="그래픽 16" descr="쓰레기 단색으로 채워진">
                <a:extLst>
                  <a:ext uri="{FF2B5EF4-FFF2-40B4-BE49-F238E27FC236}">
                    <a16:creationId xmlns:a16="http://schemas.microsoft.com/office/drawing/2014/main" id="{E98CF484-8DAC-2449-B78A-AB82A49E4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C1567A-33CB-768C-04D2-898CCEB5C7A4}"/>
                  </a:ext>
                </a:extLst>
              </p:cNvPr>
              <p:cNvSpPr txBox="1"/>
              <p:nvPr/>
            </p:nvSpPr>
            <p:spPr>
              <a:xfrm>
                <a:off x="5542767" y="5141617"/>
                <a:ext cx="859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A96855F-523B-20C6-F845-E3DA67FF8B97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268605"/>
              <a:chOff x="6429829" y="4242344"/>
              <a:chExt cx="972456" cy="1268605"/>
            </a:xfrm>
          </p:grpSpPr>
          <p:pic>
            <p:nvPicPr>
              <p:cNvPr id="46" name="그래픽 45" descr="쓰레기 단색으로 채워진">
                <a:extLst>
                  <a:ext uri="{FF2B5EF4-FFF2-40B4-BE49-F238E27FC236}">
                    <a16:creationId xmlns:a16="http://schemas.microsoft.com/office/drawing/2014/main" id="{47D6C7AE-0B61-915B-9089-FB02AC304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1A49A19-DFD8-BEEE-34CB-3A23AEAF77EE}"/>
                  </a:ext>
                </a:extLst>
              </p:cNvPr>
              <p:cNvSpPr txBox="1"/>
              <p:nvPr/>
            </p:nvSpPr>
            <p:spPr>
              <a:xfrm>
                <a:off x="6479882" y="5141617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9D9D57-0A29-011B-932F-E49110673A97}"/>
                </a:ext>
              </a:extLst>
            </p:cNvPr>
            <p:cNvGrpSpPr/>
            <p:nvPr/>
          </p:nvGrpSpPr>
          <p:grpSpPr>
            <a:xfrm>
              <a:off x="7349372" y="4242344"/>
              <a:ext cx="1032627" cy="1268605"/>
              <a:chOff x="7349372" y="4242344"/>
              <a:chExt cx="1032627" cy="1268605"/>
            </a:xfrm>
          </p:grpSpPr>
          <p:pic>
            <p:nvPicPr>
              <p:cNvPr id="55" name="그래픽 54" descr="쓰레기 단색으로 채워진">
                <a:extLst>
                  <a:ext uri="{FF2B5EF4-FFF2-40B4-BE49-F238E27FC236}">
                    <a16:creationId xmlns:a16="http://schemas.microsoft.com/office/drawing/2014/main" id="{32C03720-A07F-3561-25EE-2B6462FC0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95AF586-910E-5E71-0836-8CEF84429011}"/>
                  </a:ext>
                </a:extLst>
              </p:cNvPr>
              <p:cNvSpPr txBox="1"/>
              <p:nvPr/>
            </p:nvSpPr>
            <p:spPr>
              <a:xfrm>
                <a:off x="7349372" y="5141617"/>
                <a:ext cx="101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93B76BAA-D957-FF55-7D27-24113B5BB92D}"/>
              </a:ext>
            </a:extLst>
          </p:cNvPr>
          <p:cNvSpPr>
            <a:spLocks noChangeAspect="1"/>
          </p:cNvSpPr>
          <p:nvPr/>
        </p:nvSpPr>
        <p:spPr>
          <a:xfrm>
            <a:off x="5893253" y="3062740"/>
            <a:ext cx="587376" cy="587376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08F07D7-D0B6-1213-4587-4143D86900EF}"/>
              </a:ext>
            </a:extLst>
          </p:cNvPr>
          <p:cNvSpPr>
            <a:spLocks noChangeAspect="1"/>
          </p:cNvSpPr>
          <p:nvPr/>
        </p:nvSpPr>
        <p:spPr>
          <a:xfrm>
            <a:off x="6872968" y="3984397"/>
            <a:ext cx="587376" cy="587376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F82D7D7-559B-08F7-E1D5-6334B7DFFB5E}"/>
              </a:ext>
            </a:extLst>
          </p:cNvPr>
          <p:cNvGrpSpPr/>
          <p:nvPr/>
        </p:nvGrpSpPr>
        <p:grpSpPr>
          <a:xfrm>
            <a:off x="5578704" y="3447142"/>
            <a:ext cx="2092095" cy="651309"/>
            <a:chOff x="5578704" y="3447142"/>
            <a:chExt cx="2092095" cy="65130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E841611-F398-61D9-3028-6BA0D4FC2F04}"/>
                </a:ext>
              </a:extLst>
            </p:cNvPr>
            <p:cNvGrpSpPr/>
            <p:nvPr/>
          </p:nvGrpSpPr>
          <p:grpSpPr>
            <a:xfrm>
              <a:off x="5578704" y="3447142"/>
              <a:ext cx="2092095" cy="651309"/>
              <a:chOff x="2411905" y="2374656"/>
              <a:chExt cx="3768811" cy="2817341"/>
            </a:xfrm>
          </p:grpSpPr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BE85F9C-071A-EE19-9BC1-40174C05002B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F7728F56-7A82-EC5F-4BD6-B53CE806A5BD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8B8E02A-9880-E4BC-EB6B-E000DF82BC20}"/>
                </a:ext>
              </a:extLst>
            </p:cNvPr>
            <p:cNvSpPr txBox="1"/>
            <p:nvPr/>
          </p:nvSpPr>
          <p:spPr>
            <a:xfrm>
              <a:off x="6337741" y="3588130"/>
              <a:ext cx="128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서보모터</a:t>
              </a:r>
              <a:endParaRPr lang="ko-KR" altLang="en-US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B7697232-0F49-41D4-1010-A11F1A82B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447" y="3545114"/>
              <a:ext cx="471410" cy="471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707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3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Building Trash-can 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쓰레기통 제작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9C194E4-50C3-9D18-8BE2-00CA7FC760F2}"/>
              </a:ext>
            </a:extLst>
          </p:cNvPr>
          <p:cNvGrpSpPr/>
          <p:nvPr/>
        </p:nvGrpSpPr>
        <p:grpSpPr>
          <a:xfrm>
            <a:off x="4194634" y="382347"/>
            <a:ext cx="6037938" cy="6154832"/>
            <a:chOff x="4434120" y="353318"/>
            <a:chExt cx="6037938" cy="61548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A36F3F-7A1E-FFF0-5AE1-2838E003216A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AE960FF-6BE2-F6E7-93E9-9A5640ED7780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95BF4C7-0A2F-0567-A7AA-8801A7AFA964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C73D2B5E-C06D-458A-7E82-959287F2159A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10" name="그림 9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B43D7133-4404-3615-40D6-DEA56FD7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684467-83B5-E7D2-DFC4-556DBCA0DB72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268605"/>
              <a:chOff x="5486401" y="4242344"/>
              <a:chExt cx="972456" cy="1268605"/>
            </a:xfrm>
          </p:grpSpPr>
          <p:pic>
            <p:nvPicPr>
              <p:cNvPr id="17" name="그래픽 16" descr="쓰레기 단색으로 채워진">
                <a:extLst>
                  <a:ext uri="{FF2B5EF4-FFF2-40B4-BE49-F238E27FC236}">
                    <a16:creationId xmlns:a16="http://schemas.microsoft.com/office/drawing/2014/main" id="{E98CF484-8DAC-2449-B78A-AB82A49E4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C1567A-33CB-768C-04D2-898CCEB5C7A4}"/>
                  </a:ext>
                </a:extLst>
              </p:cNvPr>
              <p:cNvSpPr txBox="1"/>
              <p:nvPr/>
            </p:nvSpPr>
            <p:spPr>
              <a:xfrm>
                <a:off x="5542767" y="5141617"/>
                <a:ext cx="859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A96855F-523B-20C6-F845-E3DA67FF8B97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268605"/>
              <a:chOff x="6429829" y="4242344"/>
              <a:chExt cx="972456" cy="1268605"/>
            </a:xfrm>
          </p:grpSpPr>
          <p:pic>
            <p:nvPicPr>
              <p:cNvPr id="46" name="그래픽 45" descr="쓰레기 단색으로 채워진">
                <a:extLst>
                  <a:ext uri="{FF2B5EF4-FFF2-40B4-BE49-F238E27FC236}">
                    <a16:creationId xmlns:a16="http://schemas.microsoft.com/office/drawing/2014/main" id="{47D6C7AE-0B61-915B-9089-FB02AC304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1A49A19-DFD8-BEEE-34CB-3A23AEAF77EE}"/>
                  </a:ext>
                </a:extLst>
              </p:cNvPr>
              <p:cNvSpPr txBox="1"/>
              <p:nvPr/>
            </p:nvSpPr>
            <p:spPr>
              <a:xfrm>
                <a:off x="6479882" y="5141617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9D9D57-0A29-011B-932F-E49110673A97}"/>
                </a:ext>
              </a:extLst>
            </p:cNvPr>
            <p:cNvGrpSpPr/>
            <p:nvPr/>
          </p:nvGrpSpPr>
          <p:grpSpPr>
            <a:xfrm>
              <a:off x="7349372" y="4242344"/>
              <a:ext cx="1032627" cy="1268605"/>
              <a:chOff x="7349372" y="4242344"/>
              <a:chExt cx="1032627" cy="1268605"/>
            </a:xfrm>
          </p:grpSpPr>
          <p:pic>
            <p:nvPicPr>
              <p:cNvPr id="55" name="그래픽 54" descr="쓰레기 단색으로 채워진">
                <a:extLst>
                  <a:ext uri="{FF2B5EF4-FFF2-40B4-BE49-F238E27FC236}">
                    <a16:creationId xmlns:a16="http://schemas.microsoft.com/office/drawing/2014/main" id="{32C03720-A07F-3561-25EE-2B6462FC0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95AF586-910E-5E71-0836-8CEF84429011}"/>
                  </a:ext>
                </a:extLst>
              </p:cNvPr>
              <p:cNvSpPr txBox="1"/>
              <p:nvPr/>
            </p:nvSpPr>
            <p:spPr>
              <a:xfrm>
                <a:off x="7349372" y="5141617"/>
                <a:ext cx="101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sp>
        <p:nvSpPr>
          <p:cNvPr id="113" name="타원 112">
            <a:extLst>
              <a:ext uri="{FF2B5EF4-FFF2-40B4-BE49-F238E27FC236}">
                <a16:creationId xmlns:a16="http://schemas.microsoft.com/office/drawing/2014/main" id="{A8C6B6DC-3E81-695F-FF67-AFC61850FA04}"/>
              </a:ext>
            </a:extLst>
          </p:cNvPr>
          <p:cNvSpPr>
            <a:spLocks noChangeAspect="1"/>
          </p:cNvSpPr>
          <p:nvPr/>
        </p:nvSpPr>
        <p:spPr>
          <a:xfrm>
            <a:off x="8201027" y="2525713"/>
            <a:ext cx="1022802" cy="1022802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E0C72D9-EEE2-2250-DD8B-5B301290F731}"/>
              </a:ext>
            </a:extLst>
          </p:cNvPr>
          <p:cNvGrpSpPr/>
          <p:nvPr/>
        </p:nvGrpSpPr>
        <p:grpSpPr>
          <a:xfrm>
            <a:off x="8575905" y="2757713"/>
            <a:ext cx="2317066" cy="651309"/>
            <a:chOff x="796248" y="4419599"/>
            <a:chExt cx="2317066" cy="651309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09773B6-B02B-B68E-6A56-00BD8C929C7D}"/>
                </a:ext>
              </a:extLst>
            </p:cNvPr>
            <p:cNvGrpSpPr/>
            <p:nvPr/>
          </p:nvGrpSpPr>
          <p:grpSpPr>
            <a:xfrm>
              <a:off x="796248" y="4419599"/>
              <a:ext cx="2317066" cy="651309"/>
              <a:chOff x="2411905" y="2374656"/>
              <a:chExt cx="3768811" cy="2817341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6793E1B8-C50A-35D6-ED72-FCFC8FB49CAE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DE48D985-9912-8E86-CD6D-7B674D9C5337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0275391-35B4-813E-BFBE-F5750DBC9313}"/>
                </a:ext>
              </a:extLst>
            </p:cNvPr>
            <p:cNvSpPr txBox="1"/>
            <p:nvPr/>
          </p:nvSpPr>
          <p:spPr>
            <a:xfrm>
              <a:off x="1449438" y="4553330"/>
              <a:ext cx="164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소리 감지 센서</a:t>
              </a:r>
            </a:p>
          </p:txBody>
        </p:sp>
        <p:pic>
          <p:nvPicPr>
            <p:cNvPr id="107" name="그림 106" descr="폰트, 그래픽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4629F30D-7F9B-2EFF-F487-140952EC4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505" y="4532085"/>
              <a:ext cx="420609" cy="420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38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3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Building Trash-can 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쓰레기통 제작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9C194E4-50C3-9D18-8BE2-00CA7FC760F2}"/>
              </a:ext>
            </a:extLst>
          </p:cNvPr>
          <p:cNvGrpSpPr/>
          <p:nvPr/>
        </p:nvGrpSpPr>
        <p:grpSpPr>
          <a:xfrm>
            <a:off x="4194634" y="382347"/>
            <a:ext cx="6037938" cy="6154832"/>
            <a:chOff x="4434120" y="353318"/>
            <a:chExt cx="6037938" cy="61548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A36F3F-7A1E-FFF0-5AE1-2838E003216A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AE960FF-6BE2-F6E7-93E9-9A5640ED7780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95BF4C7-0A2F-0567-A7AA-8801A7AFA964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C73D2B5E-C06D-458A-7E82-959287F2159A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10" name="그림 9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B43D7133-4404-3615-40D6-DEA56FD7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684467-83B5-E7D2-DFC4-556DBCA0DB72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268605"/>
              <a:chOff x="5486401" y="4242344"/>
              <a:chExt cx="972456" cy="1268605"/>
            </a:xfrm>
          </p:grpSpPr>
          <p:pic>
            <p:nvPicPr>
              <p:cNvPr id="17" name="그래픽 16" descr="쓰레기 단색으로 채워진">
                <a:extLst>
                  <a:ext uri="{FF2B5EF4-FFF2-40B4-BE49-F238E27FC236}">
                    <a16:creationId xmlns:a16="http://schemas.microsoft.com/office/drawing/2014/main" id="{E98CF484-8DAC-2449-B78A-AB82A49E4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C1567A-33CB-768C-04D2-898CCEB5C7A4}"/>
                  </a:ext>
                </a:extLst>
              </p:cNvPr>
              <p:cNvSpPr txBox="1"/>
              <p:nvPr/>
            </p:nvSpPr>
            <p:spPr>
              <a:xfrm>
                <a:off x="5542767" y="5141617"/>
                <a:ext cx="859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A96855F-523B-20C6-F845-E3DA67FF8B97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268605"/>
              <a:chOff x="6429829" y="4242344"/>
              <a:chExt cx="972456" cy="1268605"/>
            </a:xfrm>
          </p:grpSpPr>
          <p:pic>
            <p:nvPicPr>
              <p:cNvPr id="46" name="그래픽 45" descr="쓰레기 단색으로 채워진">
                <a:extLst>
                  <a:ext uri="{FF2B5EF4-FFF2-40B4-BE49-F238E27FC236}">
                    <a16:creationId xmlns:a16="http://schemas.microsoft.com/office/drawing/2014/main" id="{47D6C7AE-0B61-915B-9089-FB02AC304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1A49A19-DFD8-BEEE-34CB-3A23AEAF77EE}"/>
                  </a:ext>
                </a:extLst>
              </p:cNvPr>
              <p:cNvSpPr txBox="1"/>
              <p:nvPr/>
            </p:nvSpPr>
            <p:spPr>
              <a:xfrm>
                <a:off x="6479882" y="5141617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9D9D57-0A29-011B-932F-E49110673A97}"/>
                </a:ext>
              </a:extLst>
            </p:cNvPr>
            <p:cNvGrpSpPr/>
            <p:nvPr/>
          </p:nvGrpSpPr>
          <p:grpSpPr>
            <a:xfrm>
              <a:off x="7349372" y="4242344"/>
              <a:ext cx="1032627" cy="1268605"/>
              <a:chOff x="7349372" y="4242344"/>
              <a:chExt cx="1032627" cy="1268605"/>
            </a:xfrm>
          </p:grpSpPr>
          <p:pic>
            <p:nvPicPr>
              <p:cNvPr id="55" name="그래픽 54" descr="쓰레기 단색으로 채워진">
                <a:extLst>
                  <a:ext uri="{FF2B5EF4-FFF2-40B4-BE49-F238E27FC236}">
                    <a16:creationId xmlns:a16="http://schemas.microsoft.com/office/drawing/2014/main" id="{32C03720-A07F-3561-25EE-2B6462FC0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95AF586-910E-5E71-0836-8CEF84429011}"/>
                  </a:ext>
                </a:extLst>
              </p:cNvPr>
              <p:cNvSpPr txBox="1"/>
              <p:nvPr/>
            </p:nvSpPr>
            <p:spPr>
              <a:xfrm>
                <a:off x="7349372" y="5141617"/>
                <a:ext cx="101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74D637A-E9F8-8BEC-4BF7-B7A23370860E}"/>
              </a:ext>
            </a:extLst>
          </p:cNvPr>
          <p:cNvGrpSpPr/>
          <p:nvPr/>
        </p:nvGrpSpPr>
        <p:grpSpPr>
          <a:xfrm>
            <a:off x="8069943" y="4078514"/>
            <a:ext cx="2605314" cy="651309"/>
            <a:chOff x="798286" y="3425371"/>
            <a:chExt cx="2605314" cy="651309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D5F280D-6B1E-6BCA-CB42-57C13CCD41DB}"/>
                </a:ext>
              </a:extLst>
            </p:cNvPr>
            <p:cNvGrpSpPr/>
            <p:nvPr/>
          </p:nvGrpSpPr>
          <p:grpSpPr>
            <a:xfrm>
              <a:off x="798286" y="3425371"/>
              <a:ext cx="2605314" cy="651309"/>
              <a:chOff x="2411905" y="2374656"/>
              <a:chExt cx="3768811" cy="2817341"/>
            </a:xfrm>
          </p:grpSpPr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54F44652-118D-1EE9-533A-8DB1A6AFBC5B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126A428E-4FA3-2BA0-6482-E4E637765309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4C88130-A682-EA2D-C3AC-77D8DA92D88A}"/>
                </a:ext>
              </a:extLst>
            </p:cNvPr>
            <p:cNvSpPr txBox="1"/>
            <p:nvPr/>
          </p:nvSpPr>
          <p:spPr>
            <a:xfrm>
              <a:off x="1463952" y="3559102"/>
              <a:ext cx="1903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적외선 거리 센서</a:t>
              </a:r>
            </a:p>
          </p:txBody>
        </p:sp>
        <p:pic>
          <p:nvPicPr>
            <p:cNvPr id="126" name="그림 125" descr="그래픽, 로고, 그래픽 디자인, 폰트이(가) 표시된 사진&#10;&#10;자동 생성된 설명">
              <a:extLst>
                <a:ext uri="{FF2B5EF4-FFF2-40B4-BE49-F238E27FC236}">
                  <a16:creationId xmlns:a16="http://schemas.microsoft.com/office/drawing/2014/main" id="{06D7DA78-D9F0-5810-2D42-52404D96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02" y="3494312"/>
              <a:ext cx="511629" cy="511629"/>
            </a:xfrm>
            <a:prstGeom prst="rect">
              <a:avLst/>
            </a:prstGeom>
          </p:spPr>
        </p:pic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8C7AA04D-2CBC-7BDF-0DD5-61E6F3DB7F9A}"/>
              </a:ext>
            </a:extLst>
          </p:cNvPr>
          <p:cNvSpPr>
            <a:spLocks noChangeAspect="1"/>
          </p:cNvSpPr>
          <p:nvPr/>
        </p:nvSpPr>
        <p:spPr>
          <a:xfrm>
            <a:off x="5791200" y="4194629"/>
            <a:ext cx="1814512" cy="522514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3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3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Building Trash-can 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쓰레기통 제작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9C194E4-50C3-9D18-8BE2-00CA7FC760F2}"/>
              </a:ext>
            </a:extLst>
          </p:cNvPr>
          <p:cNvGrpSpPr/>
          <p:nvPr/>
        </p:nvGrpSpPr>
        <p:grpSpPr>
          <a:xfrm>
            <a:off x="4194634" y="382347"/>
            <a:ext cx="6037938" cy="6154832"/>
            <a:chOff x="4434120" y="353318"/>
            <a:chExt cx="6037938" cy="61548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A36F3F-7A1E-FFF0-5AE1-2838E003216A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AE960FF-6BE2-F6E7-93E9-9A5640ED7780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95BF4C7-0A2F-0567-A7AA-8801A7AFA964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C73D2B5E-C06D-458A-7E82-959287F2159A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10" name="그림 9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B43D7133-4404-3615-40D6-DEA56FD7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684467-83B5-E7D2-DFC4-556DBCA0DB72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268605"/>
              <a:chOff x="5486401" y="4242344"/>
              <a:chExt cx="972456" cy="1268605"/>
            </a:xfrm>
          </p:grpSpPr>
          <p:pic>
            <p:nvPicPr>
              <p:cNvPr id="17" name="그래픽 16" descr="쓰레기 단색으로 채워진">
                <a:extLst>
                  <a:ext uri="{FF2B5EF4-FFF2-40B4-BE49-F238E27FC236}">
                    <a16:creationId xmlns:a16="http://schemas.microsoft.com/office/drawing/2014/main" id="{E98CF484-8DAC-2449-B78A-AB82A49E4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C1567A-33CB-768C-04D2-898CCEB5C7A4}"/>
                  </a:ext>
                </a:extLst>
              </p:cNvPr>
              <p:cNvSpPr txBox="1"/>
              <p:nvPr/>
            </p:nvSpPr>
            <p:spPr>
              <a:xfrm>
                <a:off x="5542767" y="5141617"/>
                <a:ext cx="859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A96855F-523B-20C6-F845-E3DA67FF8B97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268605"/>
              <a:chOff x="6429829" y="4242344"/>
              <a:chExt cx="972456" cy="1268605"/>
            </a:xfrm>
          </p:grpSpPr>
          <p:pic>
            <p:nvPicPr>
              <p:cNvPr id="46" name="그래픽 45" descr="쓰레기 단색으로 채워진">
                <a:extLst>
                  <a:ext uri="{FF2B5EF4-FFF2-40B4-BE49-F238E27FC236}">
                    <a16:creationId xmlns:a16="http://schemas.microsoft.com/office/drawing/2014/main" id="{47D6C7AE-0B61-915B-9089-FB02AC304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1A49A19-DFD8-BEEE-34CB-3A23AEAF77EE}"/>
                  </a:ext>
                </a:extLst>
              </p:cNvPr>
              <p:cNvSpPr txBox="1"/>
              <p:nvPr/>
            </p:nvSpPr>
            <p:spPr>
              <a:xfrm>
                <a:off x="6479882" y="5141617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9D9D57-0A29-011B-932F-E49110673A97}"/>
                </a:ext>
              </a:extLst>
            </p:cNvPr>
            <p:cNvGrpSpPr/>
            <p:nvPr/>
          </p:nvGrpSpPr>
          <p:grpSpPr>
            <a:xfrm>
              <a:off x="7349372" y="4242344"/>
              <a:ext cx="1032627" cy="1268605"/>
              <a:chOff x="7349372" y="4242344"/>
              <a:chExt cx="1032627" cy="1268605"/>
            </a:xfrm>
          </p:grpSpPr>
          <p:pic>
            <p:nvPicPr>
              <p:cNvPr id="55" name="그래픽 54" descr="쓰레기 단색으로 채워진">
                <a:extLst>
                  <a:ext uri="{FF2B5EF4-FFF2-40B4-BE49-F238E27FC236}">
                    <a16:creationId xmlns:a16="http://schemas.microsoft.com/office/drawing/2014/main" id="{32C03720-A07F-3561-25EE-2B6462FC0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95AF586-910E-5E71-0836-8CEF84429011}"/>
                  </a:ext>
                </a:extLst>
              </p:cNvPr>
              <p:cNvSpPr txBox="1"/>
              <p:nvPr/>
            </p:nvSpPr>
            <p:spPr>
              <a:xfrm>
                <a:off x="7349372" y="5141617"/>
                <a:ext cx="101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977872ED-F895-F083-2637-85690DE9043A}"/>
              </a:ext>
            </a:extLst>
          </p:cNvPr>
          <p:cNvSpPr>
            <a:spLocks noChangeAspect="1"/>
          </p:cNvSpPr>
          <p:nvPr/>
        </p:nvSpPr>
        <p:spPr>
          <a:xfrm>
            <a:off x="8113941" y="2293484"/>
            <a:ext cx="1022802" cy="1022802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4F7C6A-02B3-89EF-650E-B829B9502D8F}"/>
              </a:ext>
            </a:extLst>
          </p:cNvPr>
          <p:cNvGrpSpPr/>
          <p:nvPr/>
        </p:nvGrpSpPr>
        <p:grpSpPr>
          <a:xfrm>
            <a:off x="8401733" y="2474685"/>
            <a:ext cx="2142895" cy="651309"/>
            <a:chOff x="723676" y="5079999"/>
            <a:chExt cx="2142895" cy="651309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E23F80D-BEFA-9D92-EB0F-4F121A5E8440}"/>
                </a:ext>
              </a:extLst>
            </p:cNvPr>
            <p:cNvGrpSpPr/>
            <p:nvPr/>
          </p:nvGrpSpPr>
          <p:grpSpPr>
            <a:xfrm>
              <a:off x="723676" y="5079999"/>
              <a:ext cx="2142895" cy="651309"/>
              <a:chOff x="2411905" y="2374656"/>
              <a:chExt cx="3768811" cy="2817341"/>
            </a:xfrm>
          </p:grpSpPr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4493611A-7BEC-6EB3-3F1F-D971B1C8F5CB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030D5E78-8EB7-6B3A-FDD5-783F6E3451B3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9357F5B-64CB-EF13-6184-7DD6BC51E5D5}"/>
                </a:ext>
              </a:extLst>
            </p:cNvPr>
            <p:cNvSpPr txBox="1"/>
            <p:nvPr/>
          </p:nvSpPr>
          <p:spPr>
            <a:xfrm>
              <a:off x="1478465" y="5213730"/>
              <a:ext cx="1257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LCD </a:t>
              </a:r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패널</a:t>
              </a:r>
            </a:p>
          </p:txBody>
        </p:sp>
        <p:pic>
          <p:nvPicPr>
            <p:cNvPr id="13" name="그림 12" descr="스크린샷, 직사각형, 디자인이(가) 표시된 사진&#10;&#10;자동 생성된 설명">
              <a:extLst>
                <a:ext uri="{FF2B5EF4-FFF2-40B4-BE49-F238E27FC236}">
                  <a16:creationId xmlns:a16="http://schemas.microsoft.com/office/drawing/2014/main" id="{F0755A51-23D6-F1A2-1448-E2B1A6E98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93" y="5138057"/>
              <a:ext cx="512118" cy="512118"/>
            </a:xfrm>
            <a:prstGeom prst="rect">
              <a:avLst/>
            </a:prstGeom>
          </p:spPr>
        </p:pic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6C645FD-3917-7CC8-8E43-6795E5469188}"/>
              </a:ext>
            </a:extLst>
          </p:cNvPr>
          <p:cNvSpPr>
            <a:spLocks noChangeAspect="1"/>
          </p:cNvSpPr>
          <p:nvPr/>
        </p:nvSpPr>
        <p:spPr>
          <a:xfrm>
            <a:off x="7693027" y="1045255"/>
            <a:ext cx="1022802" cy="1022802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3B0F7A3-8F57-7255-BB01-99C4A46E51B8}"/>
              </a:ext>
            </a:extLst>
          </p:cNvPr>
          <p:cNvGrpSpPr/>
          <p:nvPr/>
        </p:nvGrpSpPr>
        <p:grpSpPr>
          <a:xfrm>
            <a:off x="8033658" y="1197428"/>
            <a:ext cx="2235200" cy="651309"/>
            <a:chOff x="957943" y="3998685"/>
            <a:chExt cx="2235200" cy="65130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BCD0684-4FA0-B210-5CA9-B6ED33ED8892}"/>
                </a:ext>
              </a:extLst>
            </p:cNvPr>
            <p:cNvGrpSpPr/>
            <p:nvPr/>
          </p:nvGrpSpPr>
          <p:grpSpPr>
            <a:xfrm>
              <a:off x="957943" y="3998685"/>
              <a:ext cx="2235200" cy="651309"/>
              <a:chOff x="2411905" y="2374656"/>
              <a:chExt cx="3768811" cy="281734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5005811B-7C06-CC36-F7DA-049C5366FECD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B7509BD-CDB3-6E77-D875-D69A54403987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FAB0C1-BE79-54A9-BA88-052CA4C83081}"/>
                </a:ext>
              </a:extLst>
            </p:cNvPr>
            <p:cNvSpPr txBox="1"/>
            <p:nvPr/>
          </p:nvSpPr>
          <p:spPr>
            <a:xfrm>
              <a:off x="1572807" y="4132416"/>
              <a:ext cx="159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블루투스 모듈</a:t>
              </a:r>
            </a:p>
          </p:txBody>
        </p:sp>
        <p:pic>
          <p:nvPicPr>
            <p:cNvPr id="26" name="그림 25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4EB21F79-3D9D-DA5E-1AC1-41D5C5BB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62" y="4138442"/>
              <a:ext cx="406782" cy="406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7442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30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Application Development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4623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어플리케이션 개발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4D07366-8F0D-12E7-E9C1-A5C5304F9BA9}"/>
              </a:ext>
            </a:extLst>
          </p:cNvPr>
          <p:cNvGrpSpPr/>
          <p:nvPr/>
        </p:nvGrpSpPr>
        <p:grpSpPr>
          <a:xfrm>
            <a:off x="1741714" y="3468914"/>
            <a:ext cx="5424778" cy="2164382"/>
            <a:chOff x="972458" y="3468914"/>
            <a:chExt cx="5424778" cy="216438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218DA7-2F84-2CAD-1ACC-152F0E3F87B2}"/>
                </a:ext>
              </a:extLst>
            </p:cNvPr>
            <p:cNvGrpSpPr/>
            <p:nvPr/>
          </p:nvGrpSpPr>
          <p:grpSpPr>
            <a:xfrm>
              <a:off x="972458" y="3468914"/>
              <a:ext cx="5424778" cy="2164382"/>
              <a:chOff x="2411905" y="2374656"/>
              <a:chExt cx="3768811" cy="281734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8DF00F2F-2345-7C1A-5A32-1B6256FE3E47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B763EC0-AD5F-AEA8-794E-2A585644383D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29" name="그림 28" descr="클립아트, 만화 영화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BDF57E6E-7448-B824-EF17-EFE33CE47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006" y="3681663"/>
              <a:ext cx="1679610" cy="167961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4F568-08EE-42F0-F7CE-E68E0D49BDDD}"/>
                </a:ext>
              </a:extLst>
            </p:cNvPr>
            <p:cNvSpPr txBox="1"/>
            <p:nvPr/>
          </p:nvSpPr>
          <p:spPr>
            <a:xfrm>
              <a:off x="3090384" y="4320273"/>
              <a:ext cx="2792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Android Studio</a:t>
              </a:r>
              <a:endParaRPr lang="ko-KR" altLang="en-US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FA3FC04-9A68-F69C-D012-C1B426A7AE94}"/>
              </a:ext>
            </a:extLst>
          </p:cNvPr>
          <p:cNvGrpSpPr/>
          <p:nvPr/>
        </p:nvGrpSpPr>
        <p:grpSpPr>
          <a:xfrm>
            <a:off x="6422569" y="2082800"/>
            <a:ext cx="3722916" cy="2164382"/>
            <a:chOff x="6894284" y="2039257"/>
            <a:chExt cx="3722916" cy="216438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452CB5-4DD5-A05A-1E92-45301FC711D4}"/>
                </a:ext>
              </a:extLst>
            </p:cNvPr>
            <p:cNvGrpSpPr/>
            <p:nvPr/>
          </p:nvGrpSpPr>
          <p:grpSpPr>
            <a:xfrm>
              <a:off x="6894284" y="2039257"/>
              <a:ext cx="3722916" cy="2164382"/>
              <a:chOff x="2411905" y="2374656"/>
              <a:chExt cx="3768811" cy="2817341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7FE1E7E1-D3CD-AB41-8FEE-F46F7F59E5AB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17AF9493-AD02-F24D-F1BE-7C920C6B3564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40990F-62CE-BF7C-0937-DB4FCB3BEEE3}"/>
                </a:ext>
              </a:extLst>
            </p:cNvPr>
            <p:cNvSpPr txBox="1"/>
            <p:nvPr/>
          </p:nvSpPr>
          <p:spPr>
            <a:xfrm>
              <a:off x="8896098" y="2890616"/>
              <a:ext cx="12092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Kotlin</a:t>
              </a:r>
              <a:endParaRPr lang="ko-KR" altLang="en-US" sz="2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  <p:pic>
          <p:nvPicPr>
            <p:cNvPr id="43" name="그림 42" descr="스크린샷, 텍스트, 디자인이(가) 표시된 사진&#10;&#10;자동 생성된 설명">
              <a:extLst>
                <a:ext uri="{FF2B5EF4-FFF2-40B4-BE49-F238E27FC236}">
                  <a16:creationId xmlns:a16="http://schemas.microsoft.com/office/drawing/2014/main" id="{D65A3F46-E6D6-299A-DBE4-40FF9D965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191" y="2424915"/>
              <a:ext cx="1393067" cy="1393067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2EDFD21-7267-89BD-30DD-4E24F2EE5C96}"/>
              </a:ext>
            </a:extLst>
          </p:cNvPr>
          <p:cNvGrpSpPr/>
          <p:nvPr/>
        </p:nvGrpSpPr>
        <p:grpSpPr>
          <a:xfrm>
            <a:off x="9681026" y="5021943"/>
            <a:ext cx="1219202" cy="1371599"/>
            <a:chOff x="8977084" y="4695371"/>
            <a:chExt cx="1219202" cy="137159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259FA39-9BDA-FA98-CF06-551C4ADA0E5E}"/>
                </a:ext>
              </a:extLst>
            </p:cNvPr>
            <p:cNvGrpSpPr/>
            <p:nvPr/>
          </p:nvGrpSpPr>
          <p:grpSpPr>
            <a:xfrm>
              <a:off x="8977084" y="4695371"/>
              <a:ext cx="1219202" cy="1371599"/>
              <a:chOff x="2411905" y="2374656"/>
              <a:chExt cx="3768811" cy="2817341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3DDD374E-C605-5C4D-0715-483AAD4353DE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03295BBF-6FD5-8B4E-9F16-7CAD5E9BE95A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62" name="그림 61" descr="다채로움, 그래픽, 원, 창의성이(가) 표시된 사진&#10;&#10;자동 생성된 설명">
              <a:hlinkClick r:id="rId5"/>
              <a:extLst>
                <a:ext uri="{FF2B5EF4-FFF2-40B4-BE49-F238E27FC236}">
                  <a16:creationId xmlns:a16="http://schemas.microsoft.com/office/drawing/2014/main" id="{875FF085-3F6E-0E06-3668-3027F486B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1256" y="4945741"/>
              <a:ext cx="870858" cy="870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568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26FD209-5533-C225-C80C-9E8E35EC3788}"/>
              </a:ext>
            </a:extLst>
          </p:cNvPr>
          <p:cNvGrpSpPr/>
          <p:nvPr/>
        </p:nvGrpSpPr>
        <p:grpSpPr>
          <a:xfrm>
            <a:off x="2474695" y="3012645"/>
            <a:ext cx="2902848" cy="2959048"/>
            <a:chOff x="3730841" y="1018051"/>
            <a:chExt cx="4730318" cy="482189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C047AE-A521-E381-F8CB-276128F71FB7}"/>
                </a:ext>
              </a:extLst>
            </p:cNvPr>
            <p:cNvGrpSpPr/>
            <p:nvPr/>
          </p:nvGrpSpPr>
          <p:grpSpPr>
            <a:xfrm>
              <a:off x="3730841" y="1018051"/>
              <a:ext cx="4730318" cy="4821898"/>
              <a:chOff x="788070" y="1215019"/>
              <a:chExt cx="4730318" cy="4821898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D21E7CF-9A63-A503-7A38-BAA76B0240DE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7F2AD51-A24B-4CB3-1B20-929A9F4CD8E6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3" name="그림 12" descr="도표, 라인, 평행, 기술 도면이(가) 표시된 사진&#10;&#10;자동 생성된 설명">
              <a:extLst>
                <a:ext uri="{FF2B5EF4-FFF2-40B4-BE49-F238E27FC236}">
                  <a16:creationId xmlns:a16="http://schemas.microsoft.com/office/drawing/2014/main" id="{B6B74514-7055-A1E6-366D-365A51559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05" y="1249491"/>
              <a:ext cx="4275190" cy="435901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566FB6-CBB0-25CA-A980-D3C2756D7B30}"/>
              </a:ext>
            </a:extLst>
          </p:cNvPr>
          <p:cNvGrpSpPr/>
          <p:nvPr/>
        </p:nvGrpSpPr>
        <p:grpSpPr>
          <a:xfrm>
            <a:off x="9337753" y="1410710"/>
            <a:ext cx="2102256" cy="4565192"/>
            <a:chOff x="4724084" y="450656"/>
            <a:chExt cx="2760674" cy="599499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63E4561-273E-EFBB-D783-513D0F77AF91}"/>
                </a:ext>
              </a:extLst>
            </p:cNvPr>
            <p:cNvGrpSpPr/>
            <p:nvPr/>
          </p:nvGrpSpPr>
          <p:grpSpPr>
            <a:xfrm>
              <a:off x="4724084" y="450656"/>
              <a:ext cx="2760674" cy="5994994"/>
              <a:chOff x="788070" y="1215019"/>
              <a:chExt cx="4730318" cy="4821898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FB4BDDE-91CF-14D3-13BA-6FC1DD4DBB6C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A80C197-9DDE-B385-7CF0-FB813DF8797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41F6FC0-83C4-976F-951D-F5FD856E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305" y="1056924"/>
              <a:ext cx="2202232" cy="478245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개요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자동 분리수거 쓰레기통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8916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ART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: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Automatic Recycling Trash-can</a:t>
            </a:r>
            <a:endParaRPr lang="ko-KR" altLang="en-US" sz="3200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720DB3-C0A4-1133-09AD-B813FC3129D3}"/>
              </a:ext>
            </a:extLst>
          </p:cNvPr>
          <p:cNvGrpSpPr/>
          <p:nvPr/>
        </p:nvGrpSpPr>
        <p:grpSpPr>
          <a:xfrm>
            <a:off x="3691846" y="2569028"/>
            <a:ext cx="2440438" cy="651309"/>
            <a:chOff x="6732591" y="812799"/>
            <a:chExt cx="2440438" cy="65130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E176A8A-56E2-6D29-3B54-AE640C9A65C5}"/>
                </a:ext>
              </a:extLst>
            </p:cNvPr>
            <p:cNvGrpSpPr/>
            <p:nvPr/>
          </p:nvGrpSpPr>
          <p:grpSpPr>
            <a:xfrm>
              <a:off x="6732591" y="812799"/>
              <a:ext cx="2440438" cy="651309"/>
              <a:chOff x="2411905" y="2374656"/>
              <a:chExt cx="3768811" cy="2817341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1FCD0D39-B020-1CA5-9F9F-85A409BAB684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526A4BB8-6400-852B-628E-37A04980388B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EB429E-3496-DFAA-0837-71E6A4F9C6FF}"/>
                </a:ext>
              </a:extLst>
            </p:cNvPr>
            <p:cNvSpPr txBox="1"/>
            <p:nvPr/>
          </p:nvSpPr>
          <p:spPr>
            <a:xfrm>
              <a:off x="7618013" y="953787"/>
              <a:ext cx="1337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초음파 센서</a:t>
              </a:r>
            </a:p>
          </p:txBody>
        </p:sp>
        <p:pic>
          <p:nvPicPr>
            <p:cNvPr id="28" name="그림 27" descr="그래픽, 클립아트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6071EDE1-1F2C-D982-8B56-5B4D3C8C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848" y="868125"/>
              <a:ext cx="540656" cy="54065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C094E8-5E65-057B-0635-F45FAC2DCF60}"/>
              </a:ext>
            </a:extLst>
          </p:cNvPr>
          <p:cNvGrpSpPr/>
          <p:nvPr/>
        </p:nvGrpSpPr>
        <p:grpSpPr>
          <a:xfrm>
            <a:off x="382591" y="2902856"/>
            <a:ext cx="2440437" cy="651309"/>
            <a:chOff x="912362" y="3294742"/>
            <a:chExt cx="2440437" cy="65130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50D96BB-DA4A-6A77-A8DE-2F5314E30F65}"/>
                </a:ext>
              </a:extLst>
            </p:cNvPr>
            <p:cNvGrpSpPr/>
            <p:nvPr/>
          </p:nvGrpSpPr>
          <p:grpSpPr>
            <a:xfrm>
              <a:off x="912362" y="3294742"/>
              <a:ext cx="2440437" cy="651309"/>
              <a:chOff x="2411905" y="2374656"/>
              <a:chExt cx="3768811" cy="2817341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BA5670CB-A5ED-7254-0D82-48EA8C5A8189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1911A200-EB0D-0201-3788-A51630FA4D6E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251929-69B4-C9F1-EBEA-913CD9050D9B}"/>
                </a:ext>
              </a:extLst>
            </p:cNvPr>
            <p:cNvSpPr txBox="1"/>
            <p:nvPr/>
          </p:nvSpPr>
          <p:spPr>
            <a:xfrm>
              <a:off x="1565553" y="3428473"/>
              <a:ext cx="164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금속 근접 센서</a:t>
              </a:r>
            </a:p>
          </p:txBody>
        </p:sp>
        <p:pic>
          <p:nvPicPr>
            <p:cNvPr id="34" name="그림 33" descr="클립아트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54A3AA9C-B638-85F9-9149-4BE801869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0" y="3364528"/>
              <a:ext cx="465300" cy="4653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98EEAB8-F7C3-BEC5-2F09-10896871A549}"/>
              </a:ext>
            </a:extLst>
          </p:cNvPr>
          <p:cNvGrpSpPr/>
          <p:nvPr/>
        </p:nvGrpSpPr>
        <p:grpSpPr>
          <a:xfrm>
            <a:off x="4911046" y="3969656"/>
            <a:ext cx="2092095" cy="651309"/>
            <a:chOff x="5578704" y="3447142"/>
            <a:chExt cx="2092095" cy="65130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15C3D37-2476-2D32-45BC-63935064D205}"/>
                </a:ext>
              </a:extLst>
            </p:cNvPr>
            <p:cNvGrpSpPr/>
            <p:nvPr/>
          </p:nvGrpSpPr>
          <p:grpSpPr>
            <a:xfrm>
              <a:off x="5578704" y="3447142"/>
              <a:ext cx="2092095" cy="651309"/>
              <a:chOff x="2411905" y="2374656"/>
              <a:chExt cx="3768811" cy="2817341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62B3D58E-A487-20B2-2EF8-0093CCC29295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472DBDA-917E-B35E-7B80-12FEA6A831F9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51F731-4D79-F4DE-352C-6B70F7F73D90}"/>
                </a:ext>
              </a:extLst>
            </p:cNvPr>
            <p:cNvSpPr txBox="1"/>
            <p:nvPr/>
          </p:nvSpPr>
          <p:spPr>
            <a:xfrm>
              <a:off x="6337741" y="3588130"/>
              <a:ext cx="128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서보모터</a:t>
              </a:r>
              <a:endParaRPr lang="ko-KR" altLang="en-US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4B14D13-4689-1AC4-100A-B04EBE06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447" y="3545114"/>
              <a:ext cx="471410" cy="47141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2818E0F-6B6F-0398-1EA7-DA11BC5271CB}"/>
              </a:ext>
            </a:extLst>
          </p:cNvPr>
          <p:cNvGrpSpPr/>
          <p:nvPr/>
        </p:nvGrpSpPr>
        <p:grpSpPr>
          <a:xfrm>
            <a:off x="847048" y="4093028"/>
            <a:ext cx="2317066" cy="651309"/>
            <a:chOff x="796248" y="4419599"/>
            <a:chExt cx="2317066" cy="651309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1936968-4956-0150-45D0-D16876C6B205}"/>
                </a:ext>
              </a:extLst>
            </p:cNvPr>
            <p:cNvGrpSpPr/>
            <p:nvPr/>
          </p:nvGrpSpPr>
          <p:grpSpPr>
            <a:xfrm>
              <a:off x="796248" y="4419599"/>
              <a:ext cx="2317066" cy="651309"/>
              <a:chOff x="2411905" y="2374656"/>
              <a:chExt cx="3768811" cy="2817341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7FEDA811-63B9-7D36-F7B0-CB401A7159D2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33F524E-5DF5-EEC3-82BE-8BDFFB9C416A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7A1B74E-C387-4961-C628-89A14182ED7B}"/>
                </a:ext>
              </a:extLst>
            </p:cNvPr>
            <p:cNvSpPr txBox="1"/>
            <p:nvPr/>
          </p:nvSpPr>
          <p:spPr>
            <a:xfrm>
              <a:off x="1449438" y="4553330"/>
              <a:ext cx="164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소리 감지 센서</a:t>
              </a:r>
            </a:p>
          </p:txBody>
        </p:sp>
        <p:pic>
          <p:nvPicPr>
            <p:cNvPr id="46" name="그림 45" descr="폰트, 그래픽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AD680D15-52B8-9B96-FEFF-B53C2D8A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505" y="4532085"/>
              <a:ext cx="420609" cy="420609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C30F49-AF00-3038-12F2-A7D8FC4DF9AE}"/>
              </a:ext>
            </a:extLst>
          </p:cNvPr>
          <p:cNvGrpSpPr/>
          <p:nvPr/>
        </p:nvGrpSpPr>
        <p:grpSpPr>
          <a:xfrm>
            <a:off x="4593773" y="4971143"/>
            <a:ext cx="2605314" cy="651309"/>
            <a:chOff x="798286" y="3425371"/>
            <a:chExt cx="2605314" cy="65130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D9D57CD-386D-54DF-D970-53CFB646F28B}"/>
                </a:ext>
              </a:extLst>
            </p:cNvPr>
            <p:cNvGrpSpPr/>
            <p:nvPr/>
          </p:nvGrpSpPr>
          <p:grpSpPr>
            <a:xfrm>
              <a:off x="798286" y="3425371"/>
              <a:ext cx="2605314" cy="651309"/>
              <a:chOff x="2411905" y="2374656"/>
              <a:chExt cx="3768811" cy="2817341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C5AEC80-FFBE-238B-8B89-FEF5F1CDA378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1BD29E03-BF94-59FD-C046-5EA6AD3BF304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E5C14D-565D-9E9C-A5A9-AC197216220C}"/>
                </a:ext>
              </a:extLst>
            </p:cNvPr>
            <p:cNvSpPr txBox="1"/>
            <p:nvPr/>
          </p:nvSpPr>
          <p:spPr>
            <a:xfrm>
              <a:off x="1463952" y="3559102"/>
              <a:ext cx="1903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적외선 거리 센서</a:t>
              </a:r>
            </a:p>
          </p:txBody>
        </p:sp>
        <p:pic>
          <p:nvPicPr>
            <p:cNvPr id="52" name="그림 51" descr="그래픽, 로고, 그래픽 디자인, 폰트이(가) 표시된 사진&#10;&#10;자동 생성된 설명">
              <a:extLst>
                <a:ext uri="{FF2B5EF4-FFF2-40B4-BE49-F238E27FC236}">
                  <a16:creationId xmlns:a16="http://schemas.microsoft.com/office/drawing/2014/main" id="{413FEA3B-D5D6-8003-4050-B4A28BA34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02" y="3494312"/>
              <a:ext cx="511629" cy="511629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6EBC7A8-26A0-8964-CD13-0602CCD7C2CF}"/>
              </a:ext>
            </a:extLst>
          </p:cNvPr>
          <p:cNvGrpSpPr/>
          <p:nvPr/>
        </p:nvGrpSpPr>
        <p:grpSpPr>
          <a:xfrm>
            <a:off x="7670800" y="3309258"/>
            <a:ext cx="2235200" cy="651309"/>
            <a:chOff x="957943" y="3998685"/>
            <a:chExt cx="2235200" cy="65130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20D9649-B905-369C-4908-52DC5C346E00}"/>
                </a:ext>
              </a:extLst>
            </p:cNvPr>
            <p:cNvGrpSpPr/>
            <p:nvPr/>
          </p:nvGrpSpPr>
          <p:grpSpPr>
            <a:xfrm>
              <a:off x="957943" y="3998685"/>
              <a:ext cx="2235200" cy="651309"/>
              <a:chOff x="2411905" y="2374656"/>
              <a:chExt cx="3768811" cy="2817341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07A2CE3-2991-BC3A-B84E-81A1F7B3A09C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E8D6C6B1-D97B-0B9D-0A1D-02FD4145E1DE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29B754-0B50-0632-64A6-80E65DA17FDA}"/>
                </a:ext>
              </a:extLst>
            </p:cNvPr>
            <p:cNvSpPr txBox="1"/>
            <p:nvPr/>
          </p:nvSpPr>
          <p:spPr>
            <a:xfrm>
              <a:off x="1572807" y="4132416"/>
              <a:ext cx="159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블루투스 모듈</a:t>
              </a:r>
            </a:p>
          </p:txBody>
        </p:sp>
        <p:pic>
          <p:nvPicPr>
            <p:cNvPr id="58" name="그림 57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A30892FE-19DC-5655-DDB5-5C5936F4A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62" y="4138442"/>
              <a:ext cx="406782" cy="40678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40A9ABF-8975-9ED6-4E91-9AD4D79DDB1E}"/>
              </a:ext>
            </a:extLst>
          </p:cNvPr>
          <p:cNvGrpSpPr/>
          <p:nvPr/>
        </p:nvGrpSpPr>
        <p:grpSpPr>
          <a:xfrm>
            <a:off x="1587276" y="5653314"/>
            <a:ext cx="2142895" cy="651309"/>
            <a:chOff x="723676" y="5079999"/>
            <a:chExt cx="2142895" cy="651309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12D3EA1-15D3-2A63-A266-DB8490C789B1}"/>
                </a:ext>
              </a:extLst>
            </p:cNvPr>
            <p:cNvGrpSpPr/>
            <p:nvPr/>
          </p:nvGrpSpPr>
          <p:grpSpPr>
            <a:xfrm>
              <a:off x="723676" y="5079999"/>
              <a:ext cx="2142895" cy="651309"/>
              <a:chOff x="2411905" y="2374656"/>
              <a:chExt cx="3768811" cy="2817341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1217D9DA-5A22-EB3F-EF4C-9DC6B2809264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A1C1EEB0-7C1F-53D2-EA82-64414D2193AB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DABCE1-5359-953A-90BF-994CF00660C3}"/>
                </a:ext>
              </a:extLst>
            </p:cNvPr>
            <p:cNvSpPr txBox="1"/>
            <p:nvPr/>
          </p:nvSpPr>
          <p:spPr>
            <a:xfrm>
              <a:off x="1478465" y="5213730"/>
              <a:ext cx="1257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LCD </a:t>
              </a:r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패널</a:t>
              </a:r>
            </a:p>
          </p:txBody>
        </p:sp>
        <p:pic>
          <p:nvPicPr>
            <p:cNvPr id="64" name="그림 63" descr="스크린샷, 직사각형, 디자인이(가) 표시된 사진&#10;&#10;자동 생성된 설명">
              <a:extLst>
                <a:ext uri="{FF2B5EF4-FFF2-40B4-BE49-F238E27FC236}">
                  <a16:creationId xmlns:a16="http://schemas.microsoft.com/office/drawing/2014/main" id="{E6CC40DC-2F6A-AA41-83A0-DA9C42ADB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93" y="5138057"/>
              <a:ext cx="512118" cy="512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715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Arduino Coding / Testing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아두이노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구현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2CB53E7-F162-332F-EB3D-D141A46927FB}"/>
              </a:ext>
            </a:extLst>
          </p:cNvPr>
          <p:cNvGrpSpPr/>
          <p:nvPr/>
        </p:nvGrpSpPr>
        <p:grpSpPr>
          <a:xfrm>
            <a:off x="2922593" y="3095171"/>
            <a:ext cx="9269407" cy="1500394"/>
            <a:chOff x="2922593" y="2714171"/>
            <a:chExt cx="9269407" cy="1500394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F1920BA-7D64-E31C-FAFE-219E971B3C3A}"/>
                </a:ext>
              </a:extLst>
            </p:cNvPr>
            <p:cNvCxnSpPr>
              <a:cxnSpLocks/>
            </p:cNvCxnSpPr>
            <p:nvPr/>
          </p:nvCxnSpPr>
          <p:spPr>
            <a:xfrm>
              <a:off x="3454400" y="3448874"/>
              <a:ext cx="8737600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B13BA03-F29B-AD3B-7588-8BA3443A9873}"/>
                </a:ext>
              </a:extLst>
            </p:cNvPr>
            <p:cNvGrpSpPr/>
            <p:nvPr/>
          </p:nvGrpSpPr>
          <p:grpSpPr>
            <a:xfrm>
              <a:off x="5390023" y="2714171"/>
              <a:ext cx="2440438" cy="651309"/>
              <a:chOff x="3220134" y="2960914"/>
              <a:chExt cx="2440438" cy="65130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59E8231-B560-6356-2C00-3078113A250B}"/>
                  </a:ext>
                </a:extLst>
              </p:cNvPr>
              <p:cNvGrpSpPr/>
              <p:nvPr/>
            </p:nvGrpSpPr>
            <p:grpSpPr>
              <a:xfrm>
                <a:off x="3220134" y="2960914"/>
                <a:ext cx="2440438" cy="651309"/>
                <a:chOff x="2411905" y="2374656"/>
                <a:chExt cx="3768811" cy="2817341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36B1CFCC-8421-D649-10EC-47AFD3E18BC9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7ED44490-7493-25D8-28AF-E84C6B25FC74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C528DD-E905-C4A9-9E95-49E9F7D81172}"/>
                  </a:ext>
                </a:extLst>
              </p:cNvPr>
              <p:cNvSpPr txBox="1"/>
              <p:nvPr/>
            </p:nvSpPr>
            <p:spPr>
              <a:xfrm>
                <a:off x="4105556" y="3101902"/>
                <a:ext cx="133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초음파 센서</a:t>
                </a:r>
              </a:p>
            </p:txBody>
          </p:sp>
          <p:pic>
            <p:nvPicPr>
              <p:cNvPr id="11" name="그림 10" descr="그래픽, 클립아트, 원, 그래픽 디자인이(가) 표시된 사진&#10;&#10;자동 생성된 설명">
                <a:extLst>
                  <a:ext uri="{FF2B5EF4-FFF2-40B4-BE49-F238E27FC236}">
                    <a16:creationId xmlns:a16="http://schemas.microsoft.com/office/drawing/2014/main" id="{B259242F-CE68-C21B-8BC1-33939FB96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391" y="3016240"/>
                <a:ext cx="540656" cy="540656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CA76B9-9D38-D0CA-A5F8-DE1B302722CD}"/>
                </a:ext>
              </a:extLst>
            </p:cNvPr>
            <p:cNvGrpSpPr/>
            <p:nvPr/>
          </p:nvGrpSpPr>
          <p:grpSpPr>
            <a:xfrm>
              <a:off x="5390024" y="3563256"/>
              <a:ext cx="2440437" cy="651309"/>
              <a:chOff x="912362" y="3294742"/>
              <a:chExt cx="2440437" cy="651309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C0EE5CF-695F-30F0-16BA-337F90D502BE}"/>
                  </a:ext>
                </a:extLst>
              </p:cNvPr>
              <p:cNvGrpSpPr/>
              <p:nvPr/>
            </p:nvGrpSpPr>
            <p:grpSpPr>
              <a:xfrm>
                <a:off x="912362" y="3294742"/>
                <a:ext cx="2440437" cy="651309"/>
                <a:chOff x="2411905" y="2374656"/>
                <a:chExt cx="3768811" cy="2817341"/>
              </a:xfrm>
            </p:grpSpPr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A7BEDE4-354C-AA29-3453-B912AA0F00C0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4FC04773-B36A-B544-35DC-7FB70D9EF1CC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996E6-C6BC-9769-83FA-52DC415A0894}"/>
                  </a:ext>
                </a:extLst>
              </p:cNvPr>
              <p:cNvSpPr txBox="1"/>
              <p:nvPr/>
            </p:nvSpPr>
            <p:spPr>
              <a:xfrm>
                <a:off x="1565553" y="3428473"/>
                <a:ext cx="164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금속 근접 센서</a:t>
                </a:r>
              </a:p>
            </p:txBody>
          </p:sp>
          <p:pic>
            <p:nvPicPr>
              <p:cNvPr id="17" name="그림 16" descr="클립아트, 디자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D6BFC3F2-DC3F-DFD8-7DED-6E62CB3F3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900" y="3364528"/>
                <a:ext cx="465300" cy="465300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FC99170-169B-2DB8-1B81-EDA2539DE3AE}"/>
                </a:ext>
              </a:extLst>
            </p:cNvPr>
            <p:cNvGrpSpPr/>
            <p:nvPr/>
          </p:nvGrpSpPr>
          <p:grpSpPr>
            <a:xfrm>
              <a:off x="2922593" y="2859313"/>
              <a:ext cx="1184952" cy="1211944"/>
              <a:chOff x="1006706" y="2859313"/>
              <a:chExt cx="1184952" cy="1211944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7DAD19-ED2C-8ACE-7ECE-D50AC47973CA}"/>
                  </a:ext>
                </a:extLst>
              </p:cNvPr>
              <p:cNvGrpSpPr/>
              <p:nvPr/>
            </p:nvGrpSpPr>
            <p:grpSpPr>
              <a:xfrm>
                <a:off x="1006706" y="2859313"/>
                <a:ext cx="1184952" cy="1211944"/>
                <a:chOff x="2411905" y="2374656"/>
                <a:chExt cx="3768811" cy="2817341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ABF2E335-3427-C852-0B3E-2CEF12449E52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F4852683-4FD4-3153-7FF0-3CA26A1625C8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20" name="그래픽 19" descr="쓰레기 단색으로 채워진">
                <a:extLst>
                  <a:ext uri="{FF2B5EF4-FFF2-40B4-BE49-F238E27FC236}">
                    <a16:creationId xmlns:a16="http://schemas.microsoft.com/office/drawing/2014/main" id="{33CE82D6-CE31-058E-8ED4-3FDB60AF3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12954" y="2979057"/>
                <a:ext cx="972456" cy="97245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1230F8-5CE7-2E05-A735-589FEC6BD43E}"/>
                </a:ext>
              </a:extLst>
            </p:cNvPr>
            <p:cNvGrpSpPr/>
            <p:nvPr/>
          </p:nvGrpSpPr>
          <p:grpSpPr>
            <a:xfrm>
              <a:off x="9120191" y="3127826"/>
              <a:ext cx="2302551" cy="651309"/>
              <a:chOff x="5578704" y="3447142"/>
              <a:chExt cx="2302551" cy="6513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8DBE44A-02EC-02F6-A109-9F866DD189F8}"/>
                  </a:ext>
                </a:extLst>
              </p:cNvPr>
              <p:cNvGrpSpPr/>
              <p:nvPr/>
            </p:nvGrpSpPr>
            <p:grpSpPr>
              <a:xfrm>
                <a:off x="5578704" y="3447142"/>
                <a:ext cx="2273524" cy="651309"/>
                <a:chOff x="2411905" y="2374656"/>
                <a:chExt cx="4095647" cy="2817341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B3AA5F22-EC40-52A6-524C-0A9CBB8549C4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0AB6A1D0-8C84-99CD-D1FB-69FE6B0625D9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4095647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29F60C-F792-E702-1158-21AD320C96A9}"/>
                  </a:ext>
                </a:extLst>
              </p:cNvPr>
              <p:cNvSpPr txBox="1"/>
              <p:nvPr/>
            </p:nvSpPr>
            <p:spPr>
              <a:xfrm>
                <a:off x="6337740" y="3588130"/>
                <a:ext cx="154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1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차 </a:t>
                </a:r>
                <a:r>
                  <a:rPr lang="ko-KR" altLang="en-US" dirty="0" err="1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서보모터</a:t>
                </a:r>
                <a:endPara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B2D22C5-17D6-D6D5-6288-A25401E3A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447" y="3545114"/>
                <a:ext cx="471410" cy="471410"/>
              </a:xfrm>
              <a:prstGeom prst="rect">
                <a:avLst/>
              </a:prstGeom>
            </p:spPr>
          </p:pic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8239A64-2ABA-3800-822A-03AA86ABFFDB}"/>
              </a:ext>
            </a:extLst>
          </p:cNvPr>
          <p:cNvGrpSpPr/>
          <p:nvPr/>
        </p:nvGrpSpPr>
        <p:grpSpPr>
          <a:xfrm>
            <a:off x="12192000" y="3519714"/>
            <a:ext cx="12257314" cy="651309"/>
            <a:chOff x="0" y="3135991"/>
            <a:chExt cx="12257314" cy="651309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BC288CF-C95C-1F00-89A6-53A3B12FC57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48874"/>
              <a:ext cx="12257314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D472FD5-FBBE-8C21-97D6-CCBAD902876D}"/>
                </a:ext>
              </a:extLst>
            </p:cNvPr>
            <p:cNvGrpSpPr/>
            <p:nvPr/>
          </p:nvGrpSpPr>
          <p:grpSpPr>
            <a:xfrm>
              <a:off x="4082430" y="3135991"/>
              <a:ext cx="3296778" cy="651309"/>
              <a:chOff x="984936" y="3120571"/>
              <a:chExt cx="3296778" cy="651309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AC4D3EA2-D185-C3B7-3B42-57F5CE58757B}"/>
                  </a:ext>
                </a:extLst>
              </p:cNvPr>
              <p:cNvGrpSpPr/>
              <p:nvPr/>
            </p:nvGrpSpPr>
            <p:grpSpPr>
              <a:xfrm>
                <a:off x="984936" y="3120571"/>
                <a:ext cx="3296778" cy="651309"/>
                <a:chOff x="2411905" y="2374656"/>
                <a:chExt cx="3768811" cy="2817341"/>
              </a:xfrm>
            </p:grpSpPr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B13E857F-C1D4-8CDF-B6A2-DAC92BE2CC2B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EB157301-51D7-B763-BE1F-5D18D2D0B706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6F177E0-EA9D-83A1-2DB2-878ED8A12184}"/>
                  </a:ext>
                </a:extLst>
              </p:cNvPr>
              <p:cNvSpPr txBox="1"/>
              <p:nvPr/>
            </p:nvSpPr>
            <p:spPr>
              <a:xfrm>
                <a:off x="1204795" y="3261559"/>
                <a:ext cx="2857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수치 조정 및 </a:t>
                </a:r>
                <a:r>
                  <a:rPr lang="ko-KR" altLang="en-US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평가</a:t>
                </a:r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 / 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정밀화</a:t>
                </a:r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 </a:t>
                </a:r>
                <a:endPara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4D1586B-A62C-2F53-FF41-8B470984F7E4}"/>
                </a:ext>
              </a:extLst>
            </p:cNvPr>
            <p:cNvGrpSpPr/>
            <p:nvPr/>
          </p:nvGrpSpPr>
          <p:grpSpPr>
            <a:xfrm>
              <a:off x="8283009" y="3135991"/>
              <a:ext cx="2375124" cy="651309"/>
              <a:chOff x="5578704" y="3447142"/>
              <a:chExt cx="2375124" cy="651309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4701813A-1691-50F9-1BF5-5A0ACFCDAD4B}"/>
                  </a:ext>
                </a:extLst>
              </p:cNvPr>
              <p:cNvGrpSpPr/>
              <p:nvPr/>
            </p:nvGrpSpPr>
            <p:grpSpPr>
              <a:xfrm>
                <a:off x="5578704" y="3447142"/>
                <a:ext cx="2375124" cy="651309"/>
                <a:chOff x="2411905" y="2374656"/>
                <a:chExt cx="4278674" cy="2817341"/>
              </a:xfrm>
            </p:grpSpPr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891202AA-439C-6A5B-AA98-D9DAC87F35D4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A8DC8A0B-F8FB-66BF-3944-5C94ADABE68F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4278674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5A157BC-CD64-BDA5-66D5-A39F3137D545}"/>
                  </a:ext>
                </a:extLst>
              </p:cNvPr>
              <p:cNvSpPr txBox="1"/>
              <p:nvPr/>
            </p:nvSpPr>
            <p:spPr>
              <a:xfrm>
                <a:off x="6337740" y="3588130"/>
                <a:ext cx="158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2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차 </a:t>
                </a:r>
                <a:r>
                  <a:rPr lang="ko-KR" altLang="en-US" dirty="0" err="1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서보모터</a:t>
                </a:r>
                <a:endPara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AAB35B97-FD08-6BF5-FF93-2B71607B6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447" y="3545114"/>
                <a:ext cx="471410" cy="471410"/>
              </a:xfrm>
              <a:prstGeom prst="rect">
                <a:avLst/>
              </a:prstGeom>
            </p:spPr>
          </p:pic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93E6E2E-243A-39EE-0CB5-D9D04AAC5E61}"/>
                </a:ext>
              </a:extLst>
            </p:cNvPr>
            <p:cNvGrpSpPr/>
            <p:nvPr/>
          </p:nvGrpSpPr>
          <p:grpSpPr>
            <a:xfrm>
              <a:off x="861563" y="3135991"/>
              <a:ext cx="2317066" cy="651309"/>
              <a:chOff x="796248" y="4419599"/>
              <a:chExt cx="2317066" cy="651309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44CD68E5-9722-BA71-3F90-8734CC62D54D}"/>
                  </a:ext>
                </a:extLst>
              </p:cNvPr>
              <p:cNvSpPr/>
              <p:nvPr/>
            </p:nvSpPr>
            <p:spPr>
              <a:xfrm>
                <a:off x="796248" y="4419599"/>
                <a:ext cx="2317066" cy="651309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71E563-5041-1521-617F-DD621B705346}"/>
                  </a:ext>
                </a:extLst>
              </p:cNvPr>
              <p:cNvSpPr txBox="1"/>
              <p:nvPr/>
            </p:nvSpPr>
            <p:spPr>
              <a:xfrm>
                <a:off x="1449438" y="4553330"/>
                <a:ext cx="164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소리 감지 센서</a:t>
                </a:r>
              </a:p>
            </p:txBody>
          </p:sp>
          <p:pic>
            <p:nvPicPr>
              <p:cNvPr id="84" name="그림 83" descr="폰트, 그래픽, 그래픽 디자인, 로고이(가) 표시된 사진&#10;&#10;자동 생성된 설명">
                <a:extLst>
                  <a:ext uri="{FF2B5EF4-FFF2-40B4-BE49-F238E27FC236}">
                    <a16:creationId xmlns:a16="http://schemas.microsoft.com/office/drawing/2014/main" id="{22709691-6734-72D7-E6E4-2AF913919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505" y="4532085"/>
                <a:ext cx="420609" cy="4206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03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Arduino Coding / Testing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아두이노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구현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D698AD0-ADB7-F1B6-CA7E-E726101EFE0C}"/>
              </a:ext>
            </a:extLst>
          </p:cNvPr>
          <p:cNvGrpSpPr/>
          <p:nvPr/>
        </p:nvGrpSpPr>
        <p:grpSpPr>
          <a:xfrm>
            <a:off x="0" y="3686984"/>
            <a:ext cx="12257314" cy="651309"/>
            <a:chOff x="0" y="3135991"/>
            <a:chExt cx="12257314" cy="65130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F1920BA-7D64-E31C-FAFE-219E971B3C3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48874"/>
              <a:ext cx="12257314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B476E8A-9DDF-EFE8-C153-7C8647D3D6FA}"/>
                </a:ext>
              </a:extLst>
            </p:cNvPr>
            <p:cNvGrpSpPr/>
            <p:nvPr/>
          </p:nvGrpSpPr>
          <p:grpSpPr>
            <a:xfrm>
              <a:off x="4082430" y="3135991"/>
              <a:ext cx="3296778" cy="651309"/>
              <a:chOff x="984936" y="3120571"/>
              <a:chExt cx="3296778" cy="65130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59E8231-B560-6356-2C00-3078113A250B}"/>
                  </a:ext>
                </a:extLst>
              </p:cNvPr>
              <p:cNvGrpSpPr/>
              <p:nvPr/>
            </p:nvGrpSpPr>
            <p:grpSpPr>
              <a:xfrm>
                <a:off x="984936" y="3120571"/>
                <a:ext cx="3296778" cy="651309"/>
                <a:chOff x="2411905" y="2374656"/>
                <a:chExt cx="3768811" cy="2817341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36B1CFCC-8421-D649-10EC-47AFD3E18BC9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7ED44490-7493-25D8-28AF-E84C6B25FC74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0C2A92D-57DE-BA73-1705-E11010449B13}"/>
                  </a:ext>
                </a:extLst>
              </p:cNvPr>
              <p:cNvSpPr txBox="1"/>
              <p:nvPr/>
            </p:nvSpPr>
            <p:spPr>
              <a:xfrm>
                <a:off x="1204795" y="3261559"/>
                <a:ext cx="2857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수치 조정 및 평가</a:t>
                </a:r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 / 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정밀화</a:t>
                </a:r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 </a:t>
                </a:r>
                <a:endPara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2DEA446-BE37-D3BC-9AA9-8D9428365844}"/>
                </a:ext>
              </a:extLst>
            </p:cNvPr>
            <p:cNvGrpSpPr/>
            <p:nvPr/>
          </p:nvGrpSpPr>
          <p:grpSpPr>
            <a:xfrm>
              <a:off x="8283009" y="3135991"/>
              <a:ext cx="2375124" cy="651309"/>
              <a:chOff x="5578704" y="3447142"/>
              <a:chExt cx="2375124" cy="65130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DC0D5CB-5AA9-DC7F-DBCB-24915538AB37}"/>
                  </a:ext>
                </a:extLst>
              </p:cNvPr>
              <p:cNvGrpSpPr/>
              <p:nvPr/>
            </p:nvGrpSpPr>
            <p:grpSpPr>
              <a:xfrm>
                <a:off x="5578704" y="3447142"/>
                <a:ext cx="2375124" cy="651309"/>
                <a:chOff x="2411905" y="2374656"/>
                <a:chExt cx="4278674" cy="2817341"/>
              </a:xfrm>
            </p:grpSpPr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8B7C5B13-A94D-AA98-7D5F-892263AC95B0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950AEDAB-BD7E-89C4-3DDC-D2A5105DFA42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4278674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916352-E2CB-984F-2C07-B2A4F1954B3C}"/>
                  </a:ext>
                </a:extLst>
              </p:cNvPr>
              <p:cNvSpPr txBox="1"/>
              <p:nvPr/>
            </p:nvSpPr>
            <p:spPr>
              <a:xfrm>
                <a:off x="6337740" y="3588130"/>
                <a:ext cx="158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2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차 </a:t>
                </a:r>
                <a:r>
                  <a:rPr lang="ko-KR" altLang="en-US" dirty="0" err="1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서보모터</a:t>
                </a:r>
                <a:endPara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50D59A7D-F31A-1112-984A-3F92BE69F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447" y="3545114"/>
                <a:ext cx="471410" cy="471410"/>
              </a:xfrm>
              <a:prstGeom prst="rect">
                <a:avLst/>
              </a:prstGeom>
            </p:spPr>
          </p:pic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04268C0-5CD1-AA9D-3C84-B464A2A40363}"/>
                </a:ext>
              </a:extLst>
            </p:cNvPr>
            <p:cNvGrpSpPr/>
            <p:nvPr/>
          </p:nvGrpSpPr>
          <p:grpSpPr>
            <a:xfrm>
              <a:off x="861563" y="3135991"/>
              <a:ext cx="2317066" cy="651309"/>
              <a:chOff x="796248" y="4419599"/>
              <a:chExt cx="2317066" cy="651309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33AEFAD8-A494-03E5-CBE8-BDA0F313157B}"/>
                  </a:ext>
                </a:extLst>
              </p:cNvPr>
              <p:cNvSpPr/>
              <p:nvPr/>
            </p:nvSpPr>
            <p:spPr>
              <a:xfrm>
                <a:off x="796248" y="4419599"/>
                <a:ext cx="2317066" cy="651309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AB6A8AE-D3E1-E93C-40F4-56119E280453}"/>
                  </a:ext>
                </a:extLst>
              </p:cNvPr>
              <p:cNvSpPr txBox="1"/>
              <p:nvPr/>
            </p:nvSpPr>
            <p:spPr>
              <a:xfrm>
                <a:off x="1449438" y="4553330"/>
                <a:ext cx="164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소리 감지 센서</a:t>
                </a:r>
              </a:p>
            </p:txBody>
          </p:sp>
          <p:pic>
            <p:nvPicPr>
              <p:cNvPr id="122" name="그림 121" descr="폰트, 그래픽, 그래픽 디자인, 로고이(가) 표시된 사진&#10;&#10;자동 생성된 설명">
                <a:extLst>
                  <a:ext uri="{FF2B5EF4-FFF2-40B4-BE49-F238E27FC236}">
                    <a16:creationId xmlns:a16="http://schemas.microsoft.com/office/drawing/2014/main" id="{289C381A-DA48-AA64-8349-3E7B2D1F2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505" y="4532085"/>
                <a:ext cx="420609" cy="420609"/>
              </a:xfrm>
              <a:prstGeom prst="rect">
                <a:avLst/>
              </a:prstGeom>
            </p:spPr>
          </p:pic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BAF5942E-DC99-A56D-10B4-93A22291C21B}"/>
              </a:ext>
            </a:extLst>
          </p:cNvPr>
          <p:cNvGrpSpPr/>
          <p:nvPr/>
        </p:nvGrpSpPr>
        <p:grpSpPr>
          <a:xfrm>
            <a:off x="-9269407" y="3272066"/>
            <a:ext cx="9269407" cy="1500394"/>
            <a:chOff x="2922593" y="2714171"/>
            <a:chExt cx="9269407" cy="1500394"/>
          </a:xfrm>
        </p:grpSpPr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A19D707-AC64-A55A-8444-42E8D59C5E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4400" y="3448874"/>
              <a:ext cx="8737600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F1221022-A5D2-9B9A-1677-E7D08A541BC9}"/>
                </a:ext>
              </a:extLst>
            </p:cNvPr>
            <p:cNvGrpSpPr/>
            <p:nvPr/>
          </p:nvGrpSpPr>
          <p:grpSpPr>
            <a:xfrm>
              <a:off x="5390023" y="2714171"/>
              <a:ext cx="2440438" cy="651309"/>
              <a:chOff x="3220134" y="2960914"/>
              <a:chExt cx="2440438" cy="651309"/>
            </a:xfrm>
          </p:grpSpPr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C0C6B7CD-E5BA-A746-00A2-FED77DF5CA03}"/>
                  </a:ext>
                </a:extLst>
              </p:cNvPr>
              <p:cNvGrpSpPr/>
              <p:nvPr/>
            </p:nvGrpSpPr>
            <p:grpSpPr>
              <a:xfrm>
                <a:off x="3220134" y="2960914"/>
                <a:ext cx="2440438" cy="651309"/>
                <a:chOff x="2411905" y="2374656"/>
                <a:chExt cx="3768811" cy="2817341"/>
              </a:xfrm>
            </p:grpSpPr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E6B583FB-08D5-718E-79AD-21B92E25C2DC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D6570C27-D9DB-2040-B863-41B7E6CD8312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47C9D2-1A24-385C-6C84-253ADCCB8EBD}"/>
                  </a:ext>
                </a:extLst>
              </p:cNvPr>
              <p:cNvSpPr txBox="1"/>
              <p:nvPr/>
            </p:nvSpPr>
            <p:spPr>
              <a:xfrm>
                <a:off x="4105556" y="3101902"/>
                <a:ext cx="133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초음파 센서</a:t>
                </a:r>
              </a:p>
            </p:txBody>
          </p:sp>
          <p:pic>
            <p:nvPicPr>
              <p:cNvPr id="146" name="그림 145" descr="그래픽, 클립아트, 원, 그래픽 디자인이(가) 표시된 사진&#10;&#10;자동 생성된 설명">
                <a:extLst>
                  <a:ext uri="{FF2B5EF4-FFF2-40B4-BE49-F238E27FC236}">
                    <a16:creationId xmlns:a16="http://schemas.microsoft.com/office/drawing/2014/main" id="{3E76DCF5-96D2-6DB8-FF20-1FBD7B069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391" y="3016240"/>
                <a:ext cx="540656" cy="540656"/>
              </a:xfrm>
              <a:prstGeom prst="rect">
                <a:avLst/>
              </a:prstGeom>
            </p:spPr>
          </p:pic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20643E83-BD71-C255-2E40-7ACD520ACB84}"/>
                </a:ext>
              </a:extLst>
            </p:cNvPr>
            <p:cNvGrpSpPr/>
            <p:nvPr/>
          </p:nvGrpSpPr>
          <p:grpSpPr>
            <a:xfrm>
              <a:off x="5390024" y="3563256"/>
              <a:ext cx="2440437" cy="651309"/>
              <a:chOff x="912362" y="3294742"/>
              <a:chExt cx="2440437" cy="651309"/>
            </a:xfrm>
          </p:grpSpPr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44C40381-B051-6DC7-6CC2-200F81CAE9C4}"/>
                  </a:ext>
                </a:extLst>
              </p:cNvPr>
              <p:cNvGrpSpPr/>
              <p:nvPr/>
            </p:nvGrpSpPr>
            <p:grpSpPr>
              <a:xfrm>
                <a:off x="912362" y="3294742"/>
                <a:ext cx="2440437" cy="651309"/>
                <a:chOff x="2411905" y="2374656"/>
                <a:chExt cx="3768811" cy="2817341"/>
              </a:xfrm>
            </p:grpSpPr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B0DDFD10-A950-89D0-F30B-15952BB35595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61A68338-4D0D-676D-BE5F-59A83553DA48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F11CB3C-8365-33CA-6F6D-7AD2E97EB419}"/>
                  </a:ext>
                </a:extLst>
              </p:cNvPr>
              <p:cNvSpPr txBox="1"/>
              <p:nvPr/>
            </p:nvSpPr>
            <p:spPr>
              <a:xfrm>
                <a:off x="1565553" y="3428473"/>
                <a:ext cx="164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금속 근접 센서</a:t>
                </a:r>
              </a:p>
            </p:txBody>
          </p:sp>
          <p:pic>
            <p:nvPicPr>
              <p:cNvPr id="141" name="그림 140" descr="클립아트, 디자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4AB735F3-E71E-22FA-8003-53A074C05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900" y="3364528"/>
                <a:ext cx="465300" cy="465300"/>
              </a:xfrm>
              <a:prstGeom prst="rect">
                <a:avLst/>
              </a:prstGeom>
            </p:spPr>
          </p:pic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7AB9A34-A0B6-D2CC-38FA-C905F19B92BC}"/>
                </a:ext>
              </a:extLst>
            </p:cNvPr>
            <p:cNvGrpSpPr/>
            <p:nvPr/>
          </p:nvGrpSpPr>
          <p:grpSpPr>
            <a:xfrm>
              <a:off x="2922593" y="2859313"/>
              <a:ext cx="1184952" cy="1211944"/>
              <a:chOff x="1006706" y="2859313"/>
              <a:chExt cx="1184952" cy="1211944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06E95EC4-1C92-179C-F620-9FE4C00E61E7}"/>
                  </a:ext>
                </a:extLst>
              </p:cNvPr>
              <p:cNvGrpSpPr/>
              <p:nvPr/>
            </p:nvGrpSpPr>
            <p:grpSpPr>
              <a:xfrm>
                <a:off x="1006706" y="2859313"/>
                <a:ext cx="1184952" cy="1211944"/>
                <a:chOff x="2411905" y="2374656"/>
                <a:chExt cx="3768811" cy="2817341"/>
              </a:xfrm>
            </p:grpSpPr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88F5025D-7C65-B6E8-A3A9-6811ABA84F6D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8" name="사각형: 둥근 모서리 137">
                  <a:extLst>
                    <a:ext uri="{FF2B5EF4-FFF2-40B4-BE49-F238E27FC236}">
                      <a16:creationId xmlns:a16="http://schemas.microsoft.com/office/drawing/2014/main" id="{5D80EC49-F0D7-091F-A90E-3021BA5F072A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136" name="그래픽 135" descr="쓰레기 단색으로 채워진">
                <a:extLst>
                  <a:ext uri="{FF2B5EF4-FFF2-40B4-BE49-F238E27FC236}">
                    <a16:creationId xmlns:a16="http://schemas.microsoft.com/office/drawing/2014/main" id="{9C472E49-B090-7159-E010-1F917AC83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12954" y="2979057"/>
                <a:ext cx="972456" cy="972456"/>
              </a:xfrm>
              <a:prstGeom prst="rect">
                <a:avLst/>
              </a:prstGeom>
            </p:spPr>
          </p:pic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195F2D7B-C1F4-BD08-633C-ECFCE978C04A}"/>
                </a:ext>
              </a:extLst>
            </p:cNvPr>
            <p:cNvGrpSpPr/>
            <p:nvPr/>
          </p:nvGrpSpPr>
          <p:grpSpPr>
            <a:xfrm>
              <a:off x="9120191" y="3127826"/>
              <a:ext cx="2302551" cy="651309"/>
              <a:chOff x="5578704" y="3447142"/>
              <a:chExt cx="2302551" cy="651309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8FE4D86-59AF-B9CE-DC41-573FB8A11CE0}"/>
                  </a:ext>
                </a:extLst>
              </p:cNvPr>
              <p:cNvGrpSpPr/>
              <p:nvPr/>
            </p:nvGrpSpPr>
            <p:grpSpPr>
              <a:xfrm>
                <a:off x="5578704" y="3447142"/>
                <a:ext cx="2273524" cy="651309"/>
                <a:chOff x="2411905" y="2374656"/>
                <a:chExt cx="4095647" cy="2817341"/>
              </a:xfrm>
            </p:grpSpPr>
            <p:sp>
              <p:nvSpPr>
                <p:cNvPr id="133" name="사각형: 둥근 모서리 132">
                  <a:extLst>
                    <a:ext uri="{FF2B5EF4-FFF2-40B4-BE49-F238E27FC236}">
                      <a16:creationId xmlns:a16="http://schemas.microsoft.com/office/drawing/2014/main" id="{A3CBE9BF-1521-74A9-3B27-C5BA25BC2393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CF6441FE-53EF-397D-B05E-323A8B20E638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4095647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65D805C-7DB5-645D-40A2-B6F24137067E}"/>
                  </a:ext>
                </a:extLst>
              </p:cNvPr>
              <p:cNvSpPr txBox="1"/>
              <p:nvPr/>
            </p:nvSpPr>
            <p:spPr>
              <a:xfrm>
                <a:off x="6337740" y="3588130"/>
                <a:ext cx="154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1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차 </a:t>
                </a:r>
                <a:r>
                  <a:rPr lang="ko-KR" altLang="en-US" dirty="0" err="1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서보모터</a:t>
                </a:r>
                <a:endPara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ADCE88CF-CD2D-5F7C-BC84-38E448E58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447" y="3545114"/>
                <a:ext cx="471410" cy="471410"/>
              </a:xfrm>
              <a:prstGeom prst="rect">
                <a:avLst/>
              </a:prstGeom>
            </p:spPr>
          </p:pic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DDF33A5-D7EF-178D-9A2E-F931CDEEFC25}"/>
              </a:ext>
            </a:extLst>
          </p:cNvPr>
          <p:cNvGrpSpPr/>
          <p:nvPr/>
        </p:nvGrpSpPr>
        <p:grpSpPr>
          <a:xfrm>
            <a:off x="12192000" y="3237947"/>
            <a:ext cx="9792303" cy="1549382"/>
            <a:chOff x="0" y="2643412"/>
            <a:chExt cx="9792303" cy="1549382"/>
          </a:xfrm>
        </p:grpSpPr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5EC9B2B-F44B-3E34-E02F-3EBD984BF5B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48874"/>
              <a:ext cx="8720667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79F389DA-F6EB-555D-3DFA-F16203A5B059}"/>
                </a:ext>
              </a:extLst>
            </p:cNvPr>
            <p:cNvGrpSpPr/>
            <p:nvPr/>
          </p:nvGrpSpPr>
          <p:grpSpPr>
            <a:xfrm>
              <a:off x="602343" y="3135086"/>
              <a:ext cx="2605314" cy="651309"/>
              <a:chOff x="798286" y="3425371"/>
              <a:chExt cx="2605314" cy="651309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0CAEFB11-CE77-7E51-AAC6-BA7CB18C6ABC}"/>
                  </a:ext>
                </a:extLst>
              </p:cNvPr>
              <p:cNvGrpSpPr/>
              <p:nvPr/>
            </p:nvGrpSpPr>
            <p:grpSpPr>
              <a:xfrm>
                <a:off x="798286" y="3425371"/>
                <a:ext cx="2605314" cy="651309"/>
                <a:chOff x="2411905" y="2374656"/>
                <a:chExt cx="3768811" cy="2817341"/>
              </a:xfrm>
            </p:grpSpPr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DBE3B548-1404-D3E9-9E11-70DB36484B04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2" name="사각형: 둥근 모서리 171">
                  <a:extLst>
                    <a:ext uri="{FF2B5EF4-FFF2-40B4-BE49-F238E27FC236}">
                      <a16:creationId xmlns:a16="http://schemas.microsoft.com/office/drawing/2014/main" id="{B3336D5D-0071-D95C-CB99-710039488C94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A0033B2-BA16-E252-1608-40CC92CDEF89}"/>
                  </a:ext>
                </a:extLst>
              </p:cNvPr>
              <p:cNvSpPr txBox="1"/>
              <p:nvPr/>
            </p:nvSpPr>
            <p:spPr>
              <a:xfrm>
                <a:off x="1463952" y="3559102"/>
                <a:ext cx="1903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적외선 거리 센서</a:t>
                </a:r>
              </a:p>
            </p:txBody>
          </p:sp>
          <p:pic>
            <p:nvPicPr>
              <p:cNvPr id="170" name="그림 169" descr="그래픽, 로고, 그래픽 디자인, 폰트이(가) 표시된 사진&#10;&#10;자동 생성된 설명">
                <a:extLst>
                  <a:ext uri="{FF2B5EF4-FFF2-40B4-BE49-F238E27FC236}">
                    <a16:creationId xmlns:a16="http://schemas.microsoft.com/office/drawing/2014/main" id="{388DDDFF-B0A4-C9D1-93DC-0CCE0F164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802" y="3494312"/>
                <a:ext cx="511629" cy="511629"/>
              </a:xfrm>
              <a:prstGeom prst="rect">
                <a:avLst/>
              </a:prstGeom>
            </p:spPr>
          </p:pic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D62D4FB-9F63-2D9C-B5CB-C7E4ECD44D18}"/>
                </a:ext>
              </a:extLst>
            </p:cNvPr>
            <p:cNvGrpSpPr/>
            <p:nvPr/>
          </p:nvGrpSpPr>
          <p:grpSpPr>
            <a:xfrm>
              <a:off x="4323218" y="3541485"/>
              <a:ext cx="2142895" cy="651309"/>
              <a:chOff x="4484085" y="3541485"/>
              <a:chExt cx="2142895" cy="651309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6FD225EC-28F8-8A81-1260-5978B4D8740C}"/>
                  </a:ext>
                </a:extLst>
              </p:cNvPr>
              <p:cNvGrpSpPr/>
              <p:nvPr/>
            </p:nvGrpSpPr>
            <p:grpSpPr>
              <a:xfrm>
                <a:off x="4484085" y="3541485"/>
                <a:ext cx="2142895" cy="651309"/>
                <a:chOff x="2411905" y="2374656"/>
                <a:chExt cx="3768811" cy="2817341"/>
              </a:xfrm>
            </p:grpSpPr>
            <p:sp>
              <p:nvSpPr>
                <p:cNvPr id="166" name="사각형: 둥근 모서리 165">
                  <a:extLst>
                    <a:ext uri="{FF2B5EF4-FFF2-40B4-BE49-F238E27FC236}">
                      <a16:creationId xmlns:a16="http://schemas.microsoft.com/office/drawing/2014/main" id="{88FB3FBD-5B9E-E165-54B5-0AB27C30CD92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17DCFB8D-9C50-1250-2FC2-7F1F9551C348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370A39-E138-D29A-1D5A-9B41F4C79240}"/>
                  </a:ext>
                </a:extLst>
              </p:cNvPr>
              <p:cNvSpPr txBox="1"/>
              <p:nvPr/>
            </p:nvSpPr>
            <p:spPr>
              <a:xfrm>
                <a:off x="5238874" y="3675216"/>
                <a:ext cx="1257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LCD 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패널</a:t>
                </a:r>
              </a:p>
            </p:txBody>
          </p:sp>
          <p:pic>
            <p:nvPicPr>
              <p:cNvPr id="165" name="그림 164" descr="스크린샷, 직사각형, 디자인이(가) 표시된 사진&#10;&#10;자동 생성된 설명">
                <a:extLst>
                  <a:ext uri="{FF2B5EF4-FFF2-40B4-BE49-F238E27FC236}">
                    <a16:creationId xmlns:a16="http://schemas.microsoft.com/office/drawing/2014/main" id="{C59B89A1-6968-3835-2845-FE6C3E9B3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4902" y="3599543"/>
                <a:ext cx="512118" cy="512118"/>
              </a:xfrm>
              <a:prstGeom prst="rect">
                <a:avLst/>
              </a:prstGeom>
            </p:spPr>
          </p:pic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0B56A44-81E6-F236-507A-030450BE8126}"/>
                </a:ext>
              </a:extLst>
            </p:cNvPr>
            <p:cNvGrpSpPr/>
            <p:nvPr/>
          </p:nvGrpSpPr>
          <p:grpSpPr>
            <a:xfrm>
              <a:off x="4323218" y="2643412"/>
              <a:ext cx="2235200" cy="651309"/>
              <a:chOff x="957943" y="3998685"/>
              <a:chExt cx="2235200" cy="651309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A561CAEA-D6E8-87CC-579F-4ABF2F9DF16A}"/>
                  </a:ext>
                </a:extLst>
              </p:cNvPr>
              <p:cNvGrpSpPr/>
              <p:nvPr/>
            </p:nvGrpSpPr>
            <p:grpSpPr>
              <a:xfrm>
                <a:off x="957943" y="3998685"/>
                <a:ext cx="2235200" cy="651309"/>
                <a:chOff x="2411905" y="2374656"/>
                <a:chExt cx="3768811" cy="2817341"/>
              </a:xfrm>
            </p:grpSpPr>
            <p:sp>
              <p:nvSpPr>
                <p:cNvPr id="161" name="사각형: 둥근 모서리 160">
                  <a:extLst>
                    <a:ext uri="{FF2B5EF4-FFF2-40B4-BE49-F238E27FC236}">
                      <a16:creationId xmlns:a16="http://schemas.microsoft.com/office/drawing/2014/main" id="{BB2B024B-6915-0F71-C22B-9DC5DF1068B5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2" name="사각형: 둥근 모서리 161">
                  <a:extLst>
                    <a:ext uri="{FF2B5EF4-FFF2-40B4-BE49-F238E27FC236}">
                      <a16:creationId xmlns:a16="http://schemas.microsoft.com/office/drawing/2014/main" id="{EE182607-0770-4CA1-04FD-74E3012DFF52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20E8D78-F5DA-2BA2-5EFD-254E1B060135}"/>
                  </a:ext>
                </a:extLst>
              </p:cNvPr>
              <p:cNvSpPr txBox="1"/>
              <p:nvPr/>
            </p:nvSpPr>
            <p:spPr>
              <a:xfrm>
                <a:off x="1572807" y="4132416"/>
                <a:ext cx="159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블루투스 모듈</a:t>
                </a:r>
              </a:p>
            </p:txBody>
          </p:sp>
          <p:pic>
            <p:nvPicPr>
              <p:cNvPr id="160" name="그림 159" descr="상징, 그래픽, 로고, 폰트이(가) 표시된 사진&#10;&#10;자동 생성된 설명">
                <a:extLst>
                  <a:ext uri="{FF2B5EF4-FFF2-40B4-BE49-F238E27FC236}">
                    <a16:creationId xmlns:a16="http://schemas.microsoft.com/office/drawing/2014/main" id="{6231B758-2958-D105-48B3-A37658A60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962" y="4138442"/>
                <a:ext cx="406782" cy="406780"/>
              </a:xfrm>
              <a:prstGeom prst="rect">
                <a:avLst/>
              </a:prstGeom>
            </p:spPr>
          </p:pic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CB76E758-D661-45F5-4586-A7B14755833A}"/>
                </a:ext>
              </a:extLst>
            </p:cNvPr>
            <p:cNvGrpSpPr/>
            <p:nvPr/>
          </p:nvGrpSpPr>
          <p:grpSpPr>
            <a:xfrm>
              <a:off x="7649408" y="3120570"/>
              <a:ext cx="2142895" cy="651309"/>
              <a:chOff x="2411905" y="2374656"/>
              <a:chExt cx="3768811" cy="2817341"/>
            </a:xfrm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F56CFC5D-842A-4068-3A45-7678EF9608DB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3F4412F1-AF45-563E-C091-A354D12D8F8D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6F44CF4-BB53-8B9F-6613-A3873260A898}"/>
                </a:ext>
              </a:extLst>
            </p:cNvPr>
            <p:cNvSpPr txBox="1"/>
            <p:nvPr/>
          </p:nvSpPr>
          <p:spPr>
            <a:xfrm>
              <a:off x="7921574" y="3261558"/>
              <a:ext cx="159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APP </a:t>
              </a:r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6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541BD-0A32-8FE5-EF3A-CBD8770DC0DF}"/>
              </a:ext>
            </a:extLst>
          </p:cNvPr>
          <p:cNvSpPr txBox="1"/>
          <p:nvPr/>
        </p:nvSpPr>
        <p:spPr>
          <a:xfrm>
            <a:off x="487639" y="311205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04.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주요 기술 및 적용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5C30-F875-9BEC-CFDD-0812EFC28D05}"/>
              </a:ext>
            </a:extLst>
          </p:cNvPr>
          <p:cNvSpPr txBox="1"/>
          <p:nvPr/>
        </p:nvSpPr>
        <p:spPr>
          <a:xfrm>
            <a:off x="10253011" y="311205"/>
            <a:ext cx="1595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프로젝트 추진 방법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6F827-E9A3-A7E2-685E-2D2537AD8AB2}"/>
              </a:ext>
            </a:extLst>
          </p:cNvPr>
          <p:cNvSpPr txBox="1"/>
          <p:nvPr/>
        </p:nvSpPr>
        <p:spPr>
          <a:xfrm>
            <a:off x="487639" y="1244488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Arduino Coding / Testing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AB8C4-53FB-9462-68E5-00F25A1DB8E8}"/>
              </a:ext>
            </a:extLst>
          </p:cNvPr>
          <p:cNvSpPr txBox="1"/>
          <p:nvPr/>
        </p:nvSpPr>
        <p:spPr>
          <a:xfrm>
            <a:off x="451354" y="145498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아두이노</a:t>
            </a:r>
            <a:r>
              <a:rPr lang="ko-KR" altLang="en-US" sz="4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구현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4D1798A-D1C3-7798-C681-E3C2CF44B9EA}"/>
              </a:ext>
            </a:extLst>
          </p:cNvPr>
          <p:cNvGrpSpPr/>
          <p:nvPr/>
        </p:nvGrpSpPr>
        <p:grpSpPr>
          <a:xfrm>
            <a:off x="0" y="3227062"/>
            <a:ext cx="9792303" cy="1549382"/>
            <a:chOff x="0" y="2643412"/>
            <a:chExt cx="9792303" cy="154938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0731BB5-33F2-9A5B-E323-BD55D84174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48874"/>
              <a:ext cx="8720667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19F47D3-6ABC-E86D-3EA9-A4E6EE3789DE}"/>
                </a:ext>
              </a:extLst>
            </p:cNvPr>
            <p:cNvGrpSpPr/>
            <p:nvPr/>
          </p:nvGrpSpPr>
          <p:grpSpPr>
            <a:xfrm>
              <a:off x="602343" y="3135086"/>
              <a:ext cx="2605314" cy="651309"/>
              <a:chOff x="798286" y="3425371"/>
              <a:chExt cx="2605314" cy="65130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4A54023-436F-86B5-647B-AAFF14E7BECB}"/>
                  </a:ext>
                </a:extLst>
              </p:cNvPr>
              <p:cNvGrpSpPr/>
              <p:nvPr/>
            </p:nvGrpSpPr>
            <p:grpSpPr>
              <a:xfrm>
                <a:off x="798286" y="3425371"/>
                <a:ext cx="2605314" cy="651309"/>
                <a:chOff x="2411905" y="2374656"/>
                <a:chExt cx="3768811" cy="2817341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7FD0205-8CD4-0888-EEA6-115734FCD022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0F2A0233-5893-545C-76AB-E1517EED148D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4C8E90-CCD1-FCF9-A12F-368EACA8F1DE}"/>
                  </a:ext>
                </a:extLst>
              </p:cNvPr>
              <p:cNvSpPr txBox="1"/>
              <p:nvPr/>
            </p:nvSpPr>
            <p:spPr>
              <a:xfrm>
                <a:off x="1463952" y="3559102"/>
                <a:ext cx="1903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적외선 거리 센서</a:t>
                </a:r>
              </a:p>
            </p:txBody>
          </p:sp>
          <p:pic>
            <p:nvPicPr>
              <p:cNvPr id="36" name="그림 35" descr="그래픽, 로고, 그래픽 디자인, 폰트이(가) 표시된 사진&#10;&#10;자동 생성된 설명">
                <a:extLst>
                  <a:ext uri="{FF2B5EF4-FFF2-40B4-BE49-F238E27FC236}">
                    <a16:creationId xmlns:a16="http://schemas.microsoft.com/office/drawing/2014/main" id="{3DD56D10-0604-50B4-99AC-31E52E899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802" y="3494312"/>
                <a:ext cx="511629" cy="511629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6E0BF81-835B-D971-8C97-71C9EA78CB2F}"/>
                </a:ext>
              </a:extLst>
            </p:cNvPr>
            <p:cNvGrpSpPr/>
            <p:nvPr/>
          </p:nvGrpSpPr>
          <p:grpSpPr>
            <a:xfrm>
              <a:off x="4323218" y="3541485"/>
              <a:ext cx="2142895" cy="651309"/>
              <a:chOff x="4484085" y="3541485"/>
              <a:chExt cx="2142895" cy="651309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93098832-3F97-B87C-E184-BF3284E0FD4A}"/>
                  </a:ext>
                </a:extLst>
              </p:cNvPr>
              <p:cNvGrpSpPr/>
              <p:nvPr/>
            </p:nvGrpSpPr>
            <p:grpSpPr>
              <a:xfrm>
                <a:off x="4484085" y="3541485"/>
                <a:ext cx="2142895" cy="651309"/>
                <a:chOff x="2411905" y="2374656"/>
                <a:chExt cx="3768811" cy="2817341"/>
              </a:xfrm>
            </p:grpSpPr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F0B7CEF6-AD4C-C6D0-8C55-C387052F99CF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5118B484-630A-7216-CC12-209895581035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D6DFD8-A00A-5D48-33F8-D3EB6F9D559E}"/>
                  </a:ext>
                </a:extLst>
              </p:cNvPr>
              <p:cNvSpPr txBox="1"/>
              <p:nvPr/>
            </p:nvSpPr>
            <p:spPr>
              <a:xfrm>
                <a:off x="5238874" y="3675216"/>
                <a:ext cx="1257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LCD 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패널</a:t>
                </a:r>
              </a:p>
            </p:txBody>
          </p:sp>
          <p:pic>
            <p:nvPicPr>
              <p:cNvPr id="42" name="그림 41" descr="스크린샷, 직사각형, 디자인이(가) 표시된 사진&#10;&#10;자동 생성된 설명">
                <a:extLst>
                  <a:ext uri="{FF2B5EF4-FFF2-40B4-BE49-F238E27FC236}">
                    <a16:creationId xmlns:a16="http://schemas.microsoft.com/office/drawing/2014/main" id="{69E76BEF-2313-29B2-C749-826053D3E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4902" y="3599543"/>
                <a:ext cx="512118" cy="512118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C515ABF-2768-A84B-E3E7-AC182952726A}"/>
                </a:ext>
              </a:extLst>
            </p:cNvPr>
            <p:cNvGrpSpPr/>
            <p:nvPr/>
          </p:nvGrpSpPr>
          <p:grpSpPr>
            <a:xfrm>
              <a:off x="4323218" y="2643412"/>
              <a:ext cx="2235200" cy="651309"/>
              <a:chOff x="957943" y="3998685"/>
              <a:chExt cx="2235200" cy="65130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EA07A9D-0789-B057-96E5-601061679E18}"/>
                  </a:ext>
                </a:extLst>
              </p:cNvPr>
              <p:cNvGrpSpPr/>
              <p:nvPr/>
            </p:nvGrpSpPr>
            <p:grpSpPr>
              <a:xfrm>
                <a:off x="957943" y="3998685"/>
                <a:ext cx="2235200" cy="651309"/>
                <a:chOff x="2411905" y="2374656"/>
                <a:chExt cx="3768811" cy="2817341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7B0FA8B4-3909-DE08-118F-7DD455CC4AA9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DF127C90-880E-C1B9-437A-B3F7888294D4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BAA0B-DAAA-4310-3822-06DB4D27DA4A}"/>
                  </a:ext>
                </a:extLst>
              </p:cNvPr>
              <p:cNvSpPr txBox="1"/>
              <p:nvPr/>
            </p:nvSpPr>
            <p:spPr>
              <a:xfrm>
                <a:off x="1572807" y="4132416"/>
                <a:ext cx="159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블루투스 모듈</a:t>
                </a:r>
              </a:p>
            </p:txBody>
          </p:sp>
          <p:pic>
            <p:nvPicPr>
              <p:cNvPr id="48" name="그림 47" descr="상징, 그래픽, 로고, 폰트이(가) 표시된 사진&#10;&#10;자동 생성된 설명">
                <a:extLst>
                  <a:ext uri="{FF2B5EF4-FFF2-40B4-BE49-F238E27FC236}">
                    <a16:creationId xmlns:a16="http://schemas.microsoft.com/office/drawing/2014/main" id="{37F8B416-4F5F-E40D-0C1E-9C5393D0D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962" y="4138442"/>
                <a:ext cx="406782" cy="406780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AE027B6-AD79-0375-19F1-4ADACABFC372}"/>
                </a:ext>
              </a:extLst>
            </p:cNvPr>
            <p:cNvGrpSpPr/>
            <p:nvPr/>
          </p:nvGrpSpPr>
          <p:grpSpPr>
            <a:xfrm>
              <a:off x="7649408" y="3120570"/>
              <a:ext cx="2142895" cy="651309"/>
              <a:chOff x="2411905" y="2374656"/>
              <a:chExt cx="3768811" cy="2817341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3E468B0E-C836-6592-9E62-D581CDDAA9EE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EE0BAC9F-B767-449B-0E21-63C122F9C3C0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5C1FBF-5203-06CF-5307-C4DAF02A5D00}"/>
                </a:ext>
              </a:extLst>
            </p:cNvPr>
            <p:cNvSpPr txBox="1"/>
            <p:nvPr/>
          </p:nvSpPr>
          <p:spPr>
            <a:xfrm>
              <a:off x="7921574" y="3261558"/>
              <a:ext cx="159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APP </a:t>
              </a:r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전송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EBD696-D9A3-9AD2-5A44-EFE98D627BC7}"/>
              </a:ext>
            </a:extLst>
          </p:cNvPr>
          <p:cNvGrpSpPr/>
          <p:nvPr/>
        </p:nvGrpSpPr>
        <p:grpSpPr>
          <a:xfrm>
            <a:off x="-12257314" y="3724224"/>
            <a:ext cx="12257314" cy="651309"/>
            <a:chOff x="0" y="3135991"/>
            <a:chExt cx="12257314" cy="651309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9C69AF6-2C93-1602-A3FC-BD5E4E3C8C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48874"/>
              <a:ext cx="12257314" cy="0"/>
            </a:xfrm>
            <a:prstGeom prst="line">
              <a:avLst/>
            </a:prstGeom>
            <a:ln w="34925">
              <a:solidFill>
                <a:srgbClr val="7D7D7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E6465B9-2EF7-E7B8-071A-36B145D6EE47}"/>
                </a:ext>
              </a:extLst>
            </p:cNvPr>
            <p:cNvGrpSpPr/>
            <p:nvPr/>
          </p:nvGrpSpPr>
          <p:grpSpPr>
            <a:xfrm>
              <a:off x="4082430" y="3135991"/>
              <a:ext cx="3296778" cy="651309"/>
              <a:chOff x="984936" y="3120571"/>
              <a:chExt cx="3296778" cy="651309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3022303-DF35-03EC-DCE5-F758362CB2EE}"/>
                  </a:ext>
                </a:extLst>
              </p:cNvPr>
              <p:cNvGrpSpPr/>
              <p:nvPr/>
            </p:nvGrpSpPr>
            <p:grpSpPr>
              <a:xfrm>
                <a:off x="984936" y="3120571"/>
                <a:ext cx="3296778" cy="651309"/>
                <a:chOff x="2411905" y="2374656"/>
                <a:chExt cx="3768811" cy="2817341"/>
              </a:xfrm>
            </p:grpSpPr>
            <p:sp>
              <p:nvSpPr>
                <p:cNvPr id="119" name="사각형: 둥근 모서리 118">
                  <a:extLst>
                    <a:ext uri="{FF2B5EF4-FFF2-40B4-BE49-F238E27FC236}">
                      <a16:creationId xmlns:a16="http://schemas.microsoft.com/office/drawing/2014/main" id="{CFB6F467-7647-8658-9AA4-CDA42D394A3D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사각형: 둥근 모서리 119">
                  <a:extLst>
                    <a:ext uri="{FF2B5EF4-FFF2-40B4-BE49-F238E27FC236}">
                      <a16:creationId xmlns:a16="http://schemas.microsoft.com/office/drawing/2014/main" id="{D5533385-7BD2-34C0-0D0B-DB7895AA4356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7F53439-9536-0931-183E-06C0B513BB6A}"/>
                  </a:ext>
                </a:extLst>
              </p:cNvPr>
              <p:cNvSpPr txBox="1"/>
              <p:nvPr/>
            </p:nvSpPr>
            <p:spPr>
              <a:xfrm>
                <a:off x="1204795" y="3261559"/>
                <a:ext cx="2857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수치 조정 및 </a:t>
                </a:r>
                <a:r>
                  <a:rPr lang="ko-KR" altLang="en-US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평가</a:t>
                </a:r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 / 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정밀화</a:t>
                </a:r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 </a:t>
                </a:r>
                <a:endPara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4BB50BD-AB48-8A1E-9FD4-1C509C99407B}"/>
                </a:ext>
              </a:extLst>
            </p:cNvPr>
            <p:cNvGrpSpPr/>
            <p:nvPr/>
          </p:nvGrpSpPr>
          <p:grpSpPr>
            <a:xfrm>
              <a:off x="8283009" y="3135991"/>
              <a:ext cx="2375124" cy="651309"/>
              <a:chOff x="5578704" y="3447142"/>
              <a:chExt cx="2375124" cy="651309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9AB51A95-388C-4816-6612-FA0647193EFF}"/>
                  </a:ext>
                </a:extLst>
              </p:cNvPr>
              <p:cNvGrpSpPr/>
              <p:nvPr/>
            </p:nvGrpSpPr>
            <p:grpSpPr>
              <a:xfrm>
                <a:off x="5578704" y="3447142"/>
                <a:ext cx="2375124" cy="651309"/>
                <a:chOff x="2411905" y="2374656"/>
                <a:chExt cx="4278674" cy="2817341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7A9DE6E3-F29E-7327-1B7C-25E978CA0E8E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C1B3E3A6-EA43-111D-C453-E558E0743813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4278674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4A86B2-ABDE-2FA6-19C2-18A5AB0DDD83}"/>
                  </a:ext>
                </a:extLst>
              </p:cNvPr>
              <p:cNvSpPr txBox="1"/>
              <p:nvPr/>
            </p:nvSpPr>
            <p:spPr>
              <a:xfrm>
                <a:off x="6337740" y="3588130"/>
                <a:ext cx="158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2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차 </a:t>
                </a:r>
                <a:r>
                  <a:rPr lang="ko-KR" altLang="en-US" dirty="0" err="1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서보모터</a:t>
                </a:r>
                <a:endPara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DAA9F8BE-F5C2-315E-9BAC-C600750FF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447" y="3545114"/>
                <a:ext cx="471410" cy="471410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862D2B1-D665-66A6-EECB-C748ACB29120}"/>
                </a:ext>
              </a:extLst>
            </p:cNvPr>
            <p:cNvGrpSpPr/>
            <p:nvPr/>
          </p:nvGrpSpPr>
          <p:grpSpPr>
            <a:xfrm>
              <a:off x="861563" y="3135991"/>
              <a:ext cx="2317066" cy="651309"/>
              <a:chOff x="796248" y="4419599"/>
              <a:chExt cx="2317066" cy="651309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0F0128D9-C87D-06B3-1003-259E3A5F4D06}"/>
                  </a:ext>
                </a:extLst>
              </p:cNvPr>
              <p:cNvSpPr/>
              <p:nvPr/>
            </p:nvSpPr>
            <p:spPr>
              <a:xfrm>
                <a:off x="796248" y="4419599"/>
                <a:ext cx="2317066" cy="651309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42972A-4038-DD51-B037-7F677199EA5D}"/>
                  </a:ext>
                </a:extLst>
              </p:cNvPr>
              <p:cNvSpPr txBox="1"/>
              <p:nvPr/>
            </p:nvSpPr>
            <p:spPr>
              <a:xfrm>
                <a:off x="1449438" y="4553330"/>
                <a:ext cx="164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소리 감지 센서</a:t>
                </a:r>
              </a:p>
            </p:txBody>
          </p:sp>
          <p:pic>
            <p:nvPicPr>
              <p:cNvPr id="65" name="그림 64" descr="폰트, 그래픽, 그래픽 디자인, 로고이(가) 표시된 사진&#10;&#10;자동 생성된 설명">
                <a:extLst>
                  <a:ext uri="{FF2B5EF4-FFF2-40B4-BE49-F238E27FC236}">
                    <a16:creationId xmlns:a16="http://schemas.microsoft.com/office/drawing/2014/main" id="{44125955-1DFC-6895-2222-EF3A87E67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505" y="4532085"/>
                <a:ext cx="420609" cy="4206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03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640553-4116-E188-5F00-CE3EF676D173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88619A-8007-CFEA-5650-81F3AE9EA33C}"/>
              </a:ext>
            </a:extLst>
          </p:cNvPr>
          <p:cNvGrpSpPr/>
          <p:nvPr/>
        </p:nvGrpSpPr>
        <p:grpSpPr>
          <a:xfrm>
            <a:off x="4855114" y="2456431"/>
            <a:ext cx="2481770" cy="1945139"/>
            <a:chOff x="4855114" y="2456431"/>
            <a:chExt cx="2481770" cy="19451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F138263-5539-8AE8-0077-A83FC189081B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4855114" y="3632129"/>
              <a:ext cx="248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활용 계획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266986" y="2456431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05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897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C1250B-3CD6-F8B7-11BB-39CB9115C454}"/>
              </a:ext>
            </a:extLst>
          </p:cNvPr>
          <p:cNvSpPr txBox="1"/>
          <p:nvPr/>
        </p:nvSpPr>
        <p:spPr>
          <a:xfrm>
            <a:off x="487639" y="31120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05.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활용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AE0B8A-3E61-C347-DDF7-E23E2E9AF45E}"/>
              </a:ext>
            </a:extLst>
          </p:cNvPr>
          <p:cNvGrpSpPr/>
          <p:nvPr/>
        </p:nvGrpSpPr>
        <p:grpSpPr>
          <a:xfrm>
            <a:off x="7248409" y="-1516350"/>
            <a:ext cx="5335478" cy="4085379"/>
            <a:chOff x="4251209" y="907536"/>
            <a:chExt cx="5335478" cy="408537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1B2736-E0F6-0B72-685B-0FFE78654547}"/>
                </a:ext>
              </a:extLst>
            </p:cNvPr>
            <p:cNvSpPr/>
            <p:nvPr/>
          </p:nvSpPr>
          <p:spPr>
            <a:xfrm>
              <a:off x="4251209" y="907536"/>
              <a:ext cx="5335478" cy="4085379"/>
            </a:xfrm>
            <a:prstGeom prst="roundRect">
              <a:avLst>
                <a:gd name="adj" fmla="val 4137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ree Garbage Can Garbage photo and picture">
              <a:extLst>
                <a:ext uri="{FF2B5EF4-FFF2-40B4-BE49-F238E27FC236}">
                  <a16:creationId xmlns:a16="http://schemas.microsoft.com/office/drawing/2014/main" id="{43E7E38A-E097-3D6B-23C7-0BB243BB5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559" y="1209119"/>
              <a:ext cx="4576779" cy="3482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8D4D90F-EE8C-3912-8FC5-F23849D22008}"/>
              </a:ext>
            </a:extLst>
          </p:cNvPr>
          <p:cNvSpPr txBox="1"/>
          <p:nvPr/>
        </p:nvSpPr>
        <p:spPr>
          <a:xfrm>
            <a:off x="674680" y="1484017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배치 계획 및 수거 계획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4E35FA0-730B-2AD8-8935-9D214AA0B84D}"/>
              </a:ext>
            </a:extLst>
          </p:cNvPr>
          <p:cNvSpPr/>
          <p:nvPr/>
        </p:nvSpPr>
        <p:spPr>
          <a:xfrm>
            <a:off x="6536127" y="3004457"/>
            <a:ext cx="5097068" cy="2960915"/>
          </a:xfrm>
          <a:prstGeom prst="roundRect">
            <a:avLst>
              <a:gd name="adj" fmla="val 4137"/>
            </a:avLst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F53C9E-D633-88BA-A6EC-7095018CEC49}"/>
              </a:ext>
            </a:extLst>
          </p:cNvPr>
          <p:cNvGrpSpPr/>
          <p:nvPr/>
        </p:nvGrpSpPr>
        <p:grpSpPr>
          <a:xfrm>
            <a:off x="574390" y="3004457"/>
            <a:ext cx="5097068" cy="2960915"/>
            <a:chOff x="5386952" y="-551543"/>
            <a:chExt cx="5335478" cy="296091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AF1C77E-9A89-5FED-6101-DE491CD6890F}"/>
                </a:ext>
              </a:extLst>
            </p:cNvPr>
            <p:cNvSpPr/>
            <p:nvPr/>
          </p:nvSpPr>
          <p:spPr>
            <a:xfrm>
              <a:off x="5386952" y="-551543"/>
              <a:ext cx="5335478" cy="2960915"/>
            </a:xfrm>
            <a:prstGeom prst="roundRect">
              <a:avLst>
                <a:gd name="adj" fmla="val 4137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1C7AAE9-5E5C-C0A2-D75B-270B6635093F}"/>
                </a:ext>
              </a:extLst>
            </p:cNvPr>
            <p:cNvSpPr/>
            <p:nvPr/>
          </p:nvSpPr>
          <p:spPr>
            <a:xfrm>
              <a:off x="5386952" y="-551543"/>
              <a:ext cx="5335478" cy="2960915"/>
            </a:xfrm>
            <a:prstGeom prst="roundRect">
              <a:avLst>
                <a:gd name="adj" fmla="val 4137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FD4863-3318-D0ED-88FE-3D78C1CE6650}"/>
              </a:ext>
            </a:extLst>
          </p:cNvPr>
          <p:cNvSpPr txBox="1"/>
          <p:nvPr/>
        </p:nvSpPr>
        <p:spPr>
          <a:xfrm>
            <a:off x="1086871" y="355951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초기 계획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25DEEE-E830-0A4A-D06E-09EB3E956F30}"/>
              </a:ext>
            </a:extLst>
          </p:cNvPr>
          <p:cNvSpPr txBox="1">
            <a:spLocks/>
          </p:cNvSpPr>
          <p:nvPr/>
        </p:nvSpPr>
        <p:spPr>
          <a:xfrm>
            <a:off x="1086871" y="4103844"/>
            <a:ext cx="2807179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KNU IT 5</a:t>
            </a:r>
            <a:r>
              <a:rPr lang="ko-KR" altLang="en-US" sz="1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호관 근처 시범 배치</a:t>
            </a:r>
            <a:endParaRPr lang="en-US" altLang="ko-KR" sz="1400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App</a:t>
            </a:r>
            <a:r>
              <a:rPr lang="ko-KR" altLang="en-US" sz="1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을 통한 잔량 확인 후 봉투 교체</a:t>
            </a:r>
            <a:endParaRPr lang="en-US" altLang="ko-KR" sz="1400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재활용품 배출일에 맞추어 배출</a:t>
            </a:r>
            <a:endParaRPr lang="en-US" altLang="ko-KR" sz="1400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49D36D-F98F-366E-5E43-A1D7C51881AF}"/>
              </a:ext>
            </a:extLst>
          </p:cNvPr>
          <p:cNvSpPr txBox="1"/>
          <p:nvPr/>
        </p:nvSpPr>
        <p:spPr>
          <a:xfrm>
            <a:off x="7248181" y="355951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ACB0C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최종 목표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CE959B-571D-E9BC-E1CD-9B832989E639}"/>
              </a:ext>
            </a:extLst>
          </p:cNvPr>
          <p:cNvSpPr txBox="1">
            <a:spLocks/>
          </p:cNvSpPr>
          <p:nvPr/>
        </p:nvSpPr>
        <p:spPr>
          <a:xfrm>
            <a:off x="7248181" y="4103844"/>
            <a:ext cx="347082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ACB0C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유동 인구가 많은 시가지 중심 배치 개수 확장</a:t>
            </a:r>
            <a:endParaRPr lang="en-US" altLang="ko-KR" sz="1400" dirty="0">
              <a:solidFill>
                <a:srgbClr val="ACB0C0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ACB0C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환경미화원들과 쓰레기 수거 협력</a:t>
            </a:r>
            <a:endParaRPr lang="en-US" altLang="ko-KR" sz="1400" dirty="0">
              <a:solidFill>
                <a:srgbClr val="ACB0C0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2BB98E-D2F3-5E41-45F5-9EABA8D0CB6D}"/>
              </a:ext>
            </a:extLst>
          </p:cNvPr>
          <p:cNvGrpSpPr/>
          <p:nvPr/>
        </p:nvGrpSpPr>
        <p:grpSpPr>
          <a:xfrm>
            <a:off x="5740399" y="4027714"/>
            <a:ext cx="812800" cy="914400"/>
            <a:chOff x="5812970" y="4027714"/>
            <a:chExt cx="812800" cy="914400"/>
          </a:xfrm>
        </p:grpSpPr>
        <p:pic>
          <p:nvPicPr>
            <p:cNvPr id="36" name="그래픽 35" descr="오른쪽 캐럿 단색으로 채워진">
              <a:extLst>
                <a:ext uri="{FF2B5EF4-FFF2-40B4-BE49-F238E27FC236}">
                  <a16:creationId xmlns:a16="http://schemas.microsoft.com/office/drawing/2014/main" id="{8C519795-01E4-7595-AD91-23E71C52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8113" y="4027714"/>
              <a:ext cx="667657" cy="914400"/>
            </a:xfrm>
            <a:prstGeom prst="rect">
              <a:avLst/>
            </a:prstGeom>
          </p:spPr>
        </p:pic>
        <p:pic>
          <p:nvPicPr>
            <p:cNvPr id="37" name="그래픽 36" descr="오른쪽 캐럿 단색으로 채워진">
              <a:extLst>
                <a:ext uri="{FF2B5EF4-FFF2-40B4-BE49-F238E27FC236}">
                  <a16:creationId xmlns:a16="http://schemas.microsoft.com/office/drawing/2014/main" id="{4746A409-BF91-5F71-296E-770BE7396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2970" y="4027714"/>
              <a:ext cx="667657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BB57A-535A-DA3B-1486-920BB2F90949}"/>
              </a:ext>
            </a:extLst>
          </p:cNvPr>
          <p:cNvSpPr txBox="1"/>
          <p:nvPr/>
        </p:nvSpPr>
        <p:spPr>
          <a:xfrm>
            <a:off x="710965" y="1200946"/>
            <a:ext cx="394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Automatic Recycling Trash-can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64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EBE4BB-349A-D78A-C3D3-2046A823172F}"/>
              </a:ext>
            </a:extLst>
          </p:cNvPr>
          <p:cNvSpPr/>
          <p:nvPr/>
        </p:nvSpPr>
        <p:spPr>
          <a:xfrm>
            <a:off x="576000" y="3006000"/>
            <a:ext cx="5097068" cy="2960915"/>
          </a:xfrm>
          <a:prstGeom prst="roundRect">
            <a:avLst>
              <a:gd name="adj" fmla="val 4137"/>
            </a:avLst>
          </a:prstGeom>
          <a:gradFill>
            <a:gsLst>
              <a:gs pos="0">
                <a:srgbClr val="EBECF0">
                  <a:lumMod val="99000"/>
                </a:srgbClr>
              </a:gs>
              <a:gs pos="100000">
                <a:srgbClr val="EBECF0">
                  <a:lumMod val="65000"/>
                  <a:lumOff val="35000"/>
                </a:srgbClr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rgbClr val="ACB0C0">
                <a:alpha val="49804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18336A-A112-D3E0-4A89-91247D3C13A1}"/>
              </a:ext>
            </a:extLst>
          </p:cNvPr>
          <p:cNvGrpSpPr/>
          <p:nvPr/>
        </p:nvGrpSpPr>
        <p:grpSpPr>
          <a:xfrm>
            <a:off x="6537600" y="3006000"/>
            <a:ext cx="5097068" cy="2960915"/>
            <a:chOff x="5386952" y="-551543"/>
            <a:chExt cx="5335478" cy="296091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F34E9E1-7F38-6D8F-6AC8-4D1CF502B8C8}"/>
                </a:ext>
              </a:extLst>
            </p:cNvPr>
            <p:cNvSpPr/>
            <p:nvPr/>
          </p:nvSpPr>
          <p:spPr>
            <a:xfrm>
              <a:off x="5386952" y="-551543"/>
              <a:ext cx="5335478" cy="2960915"/>
            </a:xfrm>
            <a:prstGeom prst="roundRect">
              <a:avLst>
                <a:gd name="adj" fmla="val 4137"/>
              </a:avLst>
            </a:prstGeom>
            <a:solidFill>
              <a:srgbClr val="EBECF0"/>
            </a:solidFill>
            <a:ln>
              <a:noFill/>
            </a:ln>
            <a:effectLst>
              <a:outerShdw blurRad="190500" dist="127000" dir="2700000" algn="tl" rotWithShape="0">
                <a:srgbClr val="ACB0C0">
                  <a:alpha val="4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30CD921-59A3-B220-1CB1-073098A523A5}"/>
                </a:ext>
              </a:extLst>
            </p:cNvPr>
            <p:cNvSpPr/>
            <p:nvPr/>
          </p:nvSpPr>
          <p:spPr>
            <a:xfrm>
              <a:off x="5386952" y="-551543"/>
              <a:ext cx="5335478" cy="2960915"/>
            </a:xfrm>
            <a:prstGeom prst="roundRect">
              <a:avLst>
                <a:gd name="adj" fmla="val 4137"/>
              </a:avLst>
            </a:prstGeom>
            <a:solidFill>
              <a:srgbClr val="EBECF0"/>
            </a:solidFill>
            <a:ln>
              <a:noFill/>
            </a:ln>
            <a:effectLst>
              <a:outerShdw blurRad="152400" dist="127000" dir="13500000" algn="br" rotWithShape="0">
                <a:srgbClr val="FFFFFF">
                  <a:alpha val="7764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C1250B-3CD6-F8B7-11BB-39CB9115C454}"/>
              </a:ext>
            </a:extLst>
          </p:cNvPr>
          <p:cNvSpPr txBox="1"/>
          <p:nvPr/>
        </p:nvSpPr>
        <p:spPr>
          <a:xfrm>
            <a:off x="487639" y="31120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05.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활용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AE0B8A-3E61-C347-DDF7-E23E2E9AF45E}"/>
              </a:ext>
            </a:extLst>
          </p:cNvPr>
          <p:cNvGrpSpPr/>
          <p:nvPr/>
        </p:nvGrpSpPr>
        <p:grpSpPr>
          <a:xfrm>
            <a:off x="7248409" y="-1516350"/>
            <a:ext cx="5335478" cy="4085379"/>
            <a:chOff x="4251209" y="907536"/>
            <a:chExt cx="5335478" cy="408537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1B2736-E0F6-0B72-685B-0FFE78654547}"/>
                </a:ext>
              </a:extLst>
            </p:cNvPr>
            <p:cNvSpPr/>
            <p:nvPr/>
          </p:nvSpPr>
          <p:spPr>
            <a:xfrm>
              <a:off x="4251209" y="907536"/>
              <a:ext cx="5335478" cy="4085379"/>
            </a:xfrm>
            <a:prstGeom prst="roundRect">
              <a:avLst>
                <a:gd name="adj" fmla="val 4137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ree Garbage Can Garbage photo and picture">
              <a:extLst>
                <a:ext uri="{FF2B5EF4-FFF2-40B4-BE49-F238E27FC236}">
                  <a16:creationId xmlns:a16="http://schemas.microsoft.com/office/drawing/2014/main" id="{43E7E38A-E097-3D6B-23C7-0BB243BB5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559" y="1209119"/>
              <a:ext cx="4576779" cy="3482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8D4D90F-EE8C-3912-8FC5-F23849D22008}"/>
              </a:ext>
            </a:extLst>
          </p:cNvPr>
          <p:cNvSpPr txBox="1"/>
          <p:nvPr/>
        </p:nvSpPr>
        <p:spPr>
          <a:xfrm>
            <a:off x="674680" y="1484017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배치 계획 및 수거 계획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D4863-3318-D0ED-88FE-3D78C1CE6650}"/>
              </a:ext>
            </a:extLst>
          </p:cNvPr>
          <p:cNvSpPr txBox="1"/>
          <p:nvPr/>
        </p:nvSpPr>
        <p:spPr>
          <a:xfrm>
            <a:off x="1086871" y="355951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ACB0C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초기 계획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25DEEE-E830-0A4A-D06E-09EB3E956F30}"/>
              </a:ext>
            </a:extLst>
          </p:cNvPr>
          <p:cNvSpPr txBox="1">
            <a:spLocks/>
          </p:cNvSpPr>
          <p:nvPr/>
        </p:nvSpPr>
        <p:spPr>
          <a:xfrm>
            <a:off x="1086871" y="4103844"/>
            <a:ext cx="319029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ACB0C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KNU IT 5</a:t>
            </a:r>
            <a:r>
              <a:rPr lang="ko-KR" altLang="en-US" sz="1600" dirty="0">
                <a:solidFill>
                  <a:srgbClr val="ACB0C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호관 근처 시범 배치</a:t>
            </a:r>
            <a:endParaRPr lang="en-US" altLang="ko-KR" sz="1600" dirty="0">
              <a:solidFill>
                <a:srgbClr val="ACB0C0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ACB0C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App</a:t>
            </a:r>
            <a:r>
              <a:rPr lang="ko-KR" altLang="en-US" sz="1600" dirty="0">
                <a:solidFill>
                  <a:srgbClr val="ACB0C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을 통한 잔량 확인 후 봉투 교체</a:t>
            </a:r>
            <a:endParaRPr lang="en-US" altLang="ko-KR" sz="1600" dirty="0">
              <a:solidFill>
                <a:srgbClr val="ACB0C0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ACB0C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재활용품 배출일에 맞추어 배출</a:t>
            </a:r>
            <a:endParaRPr lang="en-US" altLang="ko-KR" sz="1600" dirty="0">
              <a:solidFill>
                <a:srgbClr val="ACB0C0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49D36D-F98F-366E-5E43-A1D7C51881AF}"/>
              </a:ext>
            </a:extLst>
          </p:cNvPr>
          <p:cNvSpPr txBox="1"/>
          <p:nvPr/>
        </p:nvSpPr>
        <p:spPr>
          <a:xfrm>
            <a:off x="7248181" y="355951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최종 목표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CE959B-571D-E9BC-E1CD-9B832989E639}"/>
              </a:ext>
            </a:extLst>
          </p:cNvPr>
          <p:cNvSpPr txBox="1">
            <a:spLocks/>
          </p:cNvSpPr>
          <p:nvPr/>
        </p:nvSpPr>
        <p:spPr>
          <a:xfrm>
            <a:off x="7248181" y="4103844"/>
            <a:ext cx="347082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유동 인구가 많은 시가지 중심 배치 개수 확장</a:t>
            </a:r>
            <a:endParaRPr lang="en-US" altLang="ko-KR" sz="1400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환경미화원들과 쓰레기 수거 협력</a:t>
            </a:r>
            <a:endParaRPr lang="en-US" altLang="ko-KR" sz="1400" dirty="0">
              <a:solidFill>
                <a:srgbClr val="3D3D5F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Pretendard Black" panose="02000A0300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2BB98E-D2F3-5E41-45F5-9EABA8D0CB6D}"/>
              </a:ext>
            </a:extLst>
          </p:cNvPr>
          <p:cNvGrpSpPr/>
          <p:nvPr/>
        </p:nvGrpSpPr>
        <p:grpSpPr>
          <a:xfrm>
            <a:off x="5740399" y="4027714"/>
            <a:ext cx="812800" cy="914400"/>
            <a:chOff x="5812970" y="4027714"/>
            <a:chExt cx="812800" cy="914400"/>
          </a:xfrm>
        </p:grpSpPr>
        <p:pic>
          <p:nvPicPr>
            <p:cNvPr id="36" name="그래픽 35" descr="오른쪽 캐럿 단색으로 채워진">
              <a:extLst>
                <a:ext uri="{FF2B5EF4-FFF2-40B4-BE49-F238E27FC236}">
                  <a16:creationId xmlns:a16="http://schemas.microsoft.com/office/drawing/2014/main" id="{8C519795-01E4-7595-AD91-23E71C52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8113" y="4027714"/>
              <a:ext cx="667657" cy="914400"/>
            </a:xfrm>
            <a:prstGeom prst="rect">
              <a:avLst/>
            </a:prstGeom>
          </p:spPr>
        </p:pic>
        <p:pic>
          <p:nvPicPr>
            <p:cNvPr id="37" name="그래픽 36" descr="오른쪽 캐럿 단색으로 채워진">
              <a:extLst>
                <a:ext uri="{FF2B5EF4-FFF2-40B4-BE49-F238E27FC236}">
                  <a16:creationId xmlns:a16="http://schemas.microsoft.com/office/drawing/2014/main" id="{4746A409-BF91-5F71-296E-770BE7396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2970" y="4027714"/>
              <a:ext cx="667657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BB57A-535A-DA3B-1486-920BB2F90949}"/>
              </a:ext>
            </a:extLst>
          </p:cNvPr>
          <p:cNvSpPr txBox="1"/>
          <p:nvPr/>
        </p:nvSpPr>
        <p:spPr>
          <a:xfrm>
            <a:off x="710965" y="1200946"/>
            <a:ext cx="394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Automatic Recycling Trash-can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29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CC4C57-6C45-38FC-3DE2-37ED340C7509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D24E8-9B26-D7E4-BCB6-E71ACDEDB151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324470D-407E-C261-744D-643482A63283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C3C98-43E0-4A8D-8E5C-307C348F4F25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C1250B-3CD6-F8B7-11BB-39CB9115C454}"/>
              </a:ext>
            </a:extLst>
          </p:cNvPr>
          <p:cNvSpPr txBox="1"/>
          <p:nvPr/>
        </p:nvSpPr>
        <p:spPr>
          <a:xfrm>
            <a:off x="487639" y="31120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05.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활용 계획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4D90F-EE8C-3912-8FC5-F23849D22008}"/>
              </a:ext>
            </a:extLst>
          </p:cNvPr>
          <p:cNvSpPr txBox="1"/>
          <p:nvPr/>
        </p:nvSpPr>
        <p:spPr>
          <a:xfrm>
            <a:off x="9516487" y="1484017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D3D5F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rPr>
              <a:t>활용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BB57A-535A-DA3B-1486-920BB2F90949}"/>
              </a:ext>
            </a:extLst>
          </p:cNvPr>
          <p:cNvSpPr txBox="1"/>
          <p:nvPr/>
        </p:nvSpPr>
        <p:spPr>
          <a:xfrm>
            <a:off x="6966622" y="1200946"/>
            <a:ext cx="394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Automatic Recycling Trash-can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F4B7E2E2-CF7C-53C7-D238-4B62C0664E63}"/>
              </a:ext>
            </a:extLst>
          </p:cNvPr>
          <p:cNvGrpSpPr/>
          <p:nvPr/>
        </p:nvGrpSpPr>
        <p:grpSpPr>
          <a:xfrm>
            <a:off x="791029" y="4085770"/>
            <a:ext cx="6001658" cy="921658"/>
            <a:chOff x="791029" y="4085770"/>
            <a:chExt cx="6001658" cy="921658"/>
          </a:xfrm>
        </p:grpSpPr>
        <p:sp>
          <p:nvSpPr>
            <p:cNvPr id="1033" name="사각형: 둥근 모서리 1032">
              <a:extLst>
                <a:ext uri="{FF2B5EF4-FFF2-40B4-BE49-F238E27FC236}">
                  <a16:creationId xmlns:a16="http://schemas.microsoft.com/office/drawing/2014/main" id="{476C7CBF-CB29-891F-1896-E0F8F98AF46C}"/>
                </a:ext>
              </a:extLst>
            </p:cNvPr>
            <p:cNvSpPr/>
            <p:nvPr/>
          </p:nvSpPr>
          <p:spPr>
            <a:xfrm>
              <a:off x="791029" y="4085770"/>
              <a:ext cx="6001658" cy="921658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45EBD-34BD-9198-2672-CE62B027DBE7}"/>
                </a:ext>
              </a:extLst>
            </p:cNvPr>
            <p:cNvSpPr txBox="1">
              <a:spLocks/>
            </p:cNvSpPr>
            <p:nvPr/>
          </p:nvSpPr>
          <p:spPr>
            <a:xfrm>
              <a:off x="1820346" y="4359124"/>
              <a:ext cx="4762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7D7D7D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분리수거 재활용 업체의 </a:t>
              </a:r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재분리 공정 </a:t>
              </a:r>
              <a:r>
                <a:rPr lang="ko-KR" altLang="en-US" dirty="0">
                  <a:solidFill>
                    <a:srgbClr val="7D7D7D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필요성 감소</a:t>
              </a:r>
              <a:endParaRPr lang="en-US" altLang="ko-KR" dirty="0">
                <a:solidFill>
                  <a:srgbClr val="7D7D7D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  <p:pic>
          <p:nvPicPr>
            <p:cNvPr id="1025" name="그림 1024" descr="만화 영화이(가) 표시된 사진&#10;&#10;자동 생성된 설명">
              <a:extLst>
                <a:ext uri="{FF2B5EF4-FFF2-40B4-BE49-F238E27FC236}">
                  <a16:creationId xmlns:a16="http://schemas.microsoft.com/office/drawing/2014/main" id="{F789CF54-4673-65E3-6FB9-87B82F478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790" y="4169229"/>
              <a:ext cx="710895" cy="710895"/>
            </a:xfrm>
            <a:prstGeom prst="rect">
              <a:avLst/>
            </a:prstGeom>
          </p:spPr>
        </p:pic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7BE32714-57B3-4910-05E2-16D125B997B3}"/>
              </a:ext>
            </a:extLst>
          </p:cNvPr>
          <p:cNvGrpSpPr/>
          <p:nvPr/>
        </p:nvGrpSpPr>
        <p:grpSpPr>
          <a:xfrm>
            <a:off x="3461656" y="5486399"/>
            <a:ext cx="7728858" cy="921658"/>
            <a:chOff x="3069771" y="5486399"/>
            <a:chExt cx="7728858" cy="921658"/>
          </a:xfrm>
        </p:grpSpPr>
        <p:sp>
          <p:nvSpPr>
            <p:cNvPr id="1034" name="사각형: 둥근 모서리 1033">
              <a:extLst>
                <a:ext uri="{FF2B5EF4-FFF2-40B4-BE49-F238E27FC236}">
                  <a16:creationId xmlns:a16="http://schemas.microsoft.com/office/drawing/2014/main" id="{1C4473B9-93F8-22EA-455F-D5F96AA2073D}"/>
                </a:ext>
              </a:extLst>
            </p:cNvPr>
            <p:cNvSpPr/>
            <p:nvPr/>
          </p:nvSpPr>
          <p:spPr>
            <a:xfrm>
              <a:off x="3069771" y="5486399"/>
              <a:ext cx="7728858" cy="921658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97AE1A-3462-C0A0-0592-0B7E330579DA}"/>
                </a:ext>
              </a:extLst>
            </p:cNvPr>
            <p:cNvSpPr txBox="1">
              <a:spLocks/>
            </p:cNvSpPr>
            <p:nvPr/>
          </p:nvSpPr>
          <p:spPr>
            <a:xfrm>
              <a:off x="3235488" y="5759753"/>
              <a:ext cx="6686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7D7D7D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재활용 제품의 가격 하락을 통한 수요의 증가로 </a:t>
              </a:r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rPr>
                <a:t>지속 가능한 발전 가능</a:t>
              </a:r>
              <a:endPara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Pretendard Black" panose="02000A03000000020004" pitchFamily="50" charset="-127"/>
              </a:endParaRPr>
            </a:p>
          </p:txBody>
        </p:sp>
        <p:pic>
          <p:nvPicPr>
            <p:cNvPr id="1028" name="그림 1027" descr="클립아트, 만화 영화, 아동 미술, 그래픽이(가) 표시된 사진&#10;&#10;자동 생성된 설명">
              <a:extLst>
                <a:ext uri="{FF2B5EF4-FFF2-40B4-BE49-F238E27FC236}">
                  <a16:creationId xmlns:a16="http://schemas.microsoft.com/office/drawing/2014/main" id="{87926893-9D2D-82FC-048D-8BCA59A76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371" y="5649684"/>
              <a:ext cx="609601" cy="609601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A83D20-E3E1-5915-1EC7-3D14A9CF9F70}"/>
              </a:ext>
            </a:extLst>
          </p:cNvPr>
          <p:cNvGrpSpPr/>
          <p:nvPr/>
        </p:nvGrpSpPr>
        <p:grpSpPr>
          <a:xfrm>
            <a:off x="791029" y="1574799"/>
            <a:ext cx="3770772" cy="921658"/>
            <a:chOff x="791029" y="1574799"/>
            <a:chExt cx="3770772" cy="921658"/>
          </a:xfrm>
        </p:grpSpPr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2D63380F-E528-8B2C-9667-8E2FA5C377F7}"/>
                </a:ext>
              </a:extLst>
            </p:cNvPr>
            <p:cNvGrpSpPr/>
            <p:nvPr/>
          </p:nvGrpSpPr>
          <p:grpSpPr>
            <a:xfrm>
              <a:off x="791029" y="1574799"/>
              <a:ext cx="3770772" cy="921658"/>
              <a:chOff x="881057" y="1545771"/>
              <a:chExt cx="3770772" cy="921658"/>
            </a:xfrm>
          </p:grpSpPr>
          <p:sp>
            <p:nvSpPr>
              <p:cNvPr id="1031" name="사각형: 둥근 모서리 1030">
                <a:extLst>
                  <a:ext uri="{FF2B5EF4-FFF2-40B4-BE49-F238E27FC236}">
                    <a16:creationId xmlns:a16="http://schemas.microsoft.com/office/drawing/2014/main" id="{8C595B26-4A3C-4A29-259C-DA8FA3426689}"/>
                  </a:ext>
                </a:extLst>
              </p:cNvPr>
              <p:cNvSpPr/>
              <p:nvPr/>
            </p:nvSpPr>
            <p:spPr>
              <a:xfrm>
                <a:off x="881057" y="1545771"/>
                <a:ext cx="3770772" cy="921658"/>
              </a:xfrm>
              <a:prstGeom prst="roundRect">
                <a:avLst/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3790F7-BAF1-EE6C-33AF-E005B9EE1D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7603" y="1848152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누구나</a:t>
                </a:r>
                <a:r>
                  <a:rPr lang="en-US" altLang="ko-KR" dirty="0">
                    <a:solidFill>
                      <a:srgbClr val="7D7D7D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, 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언제든</a:t>
                </a:r>
                <a:r>
                  <a:rPr lang="ko-KR" altLang="en-US" dirty="0">
                    <a:solidFill>
                      <a:srgbClr val="7D7D7D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 사용 가능</a:t>
                </a:r>
                <a:endParaRPr lang="en-US" altLang="ko-KR" dirty="0">
                  <a:solidFill>
                    <a:srgbClr val="7D7D7D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pic>
          <p:nvPicPr>
            <p:cNvPr id="8" name="그림 7" descr="다채로움, 스크린샷, 그래픽, 원이(가) 표시된 사진&#10;&#10;자동 생성된 설명">
              <a:extLst>
                <a:ext uri="{FF2B5EF4-FFF2-40B4-BE49-F238E27FC236}">
                  <a16:creationId xmlns:a16="http://schemas.microsoft.com/office/drawing/2014/main" id="{B161D7C5-E8F7-3F7C-2816-AA59DE64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99" y="1759107"/>
              <a:ext cx="514953" cy="514953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99B09B-3B58-3919-A2B0-0821D35E6E45}"/>
              </a:ext>
            </a:extLst>
          </p:cNvPr>
          <p:cNvGrpSpPr/>
          <p:nvPr/>
        </p:nvGrpSpPr>
        <p:grpSpPr>
          <a:xfrm>
            <a:off x="4898571" y="2772228"/>
            <a:ext cx="6291943" cy="921658"/>
            <a:chOff x="4898571" y="2772228"/>
            <a:chExt cx="6291943" cy="921658"/>
          </a:xfrm>
        </p:grpSpPr>
        <p:grpSp>
          <p:nvGrpSpPr>
            <p:cNvPr id="1036" name="그룹 1035">
              <a:extLst>
                <a:ext uri="{FF2B5EF4-FFF2-40B4-BE49-F238E27FC236}">
                  <a16:creationId xmlns:a16="http://schemas.microsoft.com/office/drawing/2014/main" id="{FA7D7213-AFB6-8635-DB0A-5C33A0C63407}"/>
                </a:ext>
              </a:extLst>
            </p:cNvPr>
            <p:cNvGrpSpPr/>
            <p:nvPr/>
          </p:nvGrpSpPr>
          <p:grpSpPr>
            <a:xfrm>
              <a:off x="4898571" y="2772228"/>
              <a:ext cx="6291943" cy="921658"/>
              <a:chOff x="4898571" y="2830284"/>
              <a:chExt cx="6291943" cy="921658"/>
            </a:xfrm>
          </p:grpSpPr>
          <p:sp>
            <p:nvSpPr>
              <p:cNvPr id="1032" name="사각형: 둥근 모서리 1031">
                <a:extLst>
                  <a:ext uri="{FF2B5EF4-FFF2-40B4-BE49-F238E27FC236}">
                    <a16:creationId xmlns:a16="http://schemas.microsoft.com/office/drawing/2014/main" id="{36AF320C-6857-576F-162C-437C4309DDC5}"/>
                  </a:ext>
                </a:extLst>
              </p:cNvPr>
              <p:cNvSpPr/>
              <p:nvPr/>
            </p:nvSpPr>
            <p:spPr>
              <a:xfrm>
                <a:off x="4898571" y="2830284"/>
                <a:ext cx="6291943" cy="921658"/>
              </a:xfrm>
              <a:prstGeom prst="roundRect">
                <a:avLst/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C1BB03-A798-4981-6AAC-548BE9F134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8974" y="3132667"/>
                <a:ext cx="5301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7D7D7D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기존의 쓰레기 버리듯이 투입 시</a:t>
                </a:r>
                <a:r>
                  <a:rPr lang="en-US" altLang="ko-KR" dirty="0">
                    <a:solidFill>
                      <a:srgbClr val="7D7D7D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, </a:t>
                </a:r>
                <a:r>
                  <a:rPr lang="ko-KR" altLang="en-US" dirty="0">
                    <a:solidFill>
                      <a:srgbClr val="3081CE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편하게 분리수거 </a:t>
                </a:r>
                <a:r>
                  <a:rPr lang="ko-KR" altLang="en-US" dirty="0">
                    <a:solidFill>
                      <a:srgbClr val="7D7D7D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가능</a:t>
                </a:r>
                <a:endParaRPr lang="en-US" altLang="ko-KR" dirty="0">
                  <a:solidFill>
                    <a:srgbClr val="7D7D7D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pic>
          <p:nvPicPr>
            <p:cNvPr id="9" name="그림 8" descr="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E80B3C4B-5E6C-2965-DF2D-6121E69AE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4756" y="2997174"/>
              <a:ext cx="547415" cy="547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744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5D07B30-E024-7ED5-564F-F762D06CB731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574A62-7B58-30A7-5FC3-311862876342}"/>
              </a:ext>
            </a:extLst>
          </p:cNvPr>
          <p:cNvGrpSpPr/>
          <p:nvPr/>
        </p:nvGrpSpPr>
        <p:grpSpPr>
          <a:xfrm>
            <a:off x="3628822" y="2456431"/>
            <a:ext cx="4934364" cy="1945139"/>
            <a:chOff x="3628822" y="2456431"/>
            <a:chExt cx="4934364" cy="19451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B6B2BE4-7720-0DC9-4E26-EEFDEF1F7FED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3628822" y="3632129"/>
              <a:ext cx="49343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문제 및 필요성 인식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266986" y="2456431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02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46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5D07B30-E024-7ED5-564F-F762D06CB731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574A62-7B58-30A7-5FC3-311862876342}"/>
              </a:ext>
            </a:extLst>
          </p:cNvPr>
          <p:cNvGrpSpPr/>
          <p:nvPr/>
        </p:nvGrpSpPr>
        <p:grpSpPr>
          <a:xfrm>
            <a:off x="3628822" y="2456431"/>
            <a:ext cx="4934364" cy="1945139"/>
            <a:chOff x="3628822" y="2456431"/>
            <a:chExt cx="4934364" cy="19451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B6B2BE4-7720-0DC9-4E26-EEFDEF1F7FED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3628822" y="3632129"/>
              <a:ext cx="49343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문제 및 필요성 인식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266986" y="2456431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02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F051E8-3D96-73F8-2CD6-C19F59226A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69DFE-AFFC-9D98-D80B-675A809039DB}"/>
              </a:ext>
            </a:extLst>
          </p:cNvPr>
          <p:cNvSpPr txBox="1"/>
          <p:nvPr/>
        </p:nvSpPr>
        <p:spPr>
          <a:xfrm>
            <a:off x="3279366" y="2967335"/>
            <a:ext cx="5633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분리수거의 필요성</a:t>
            </a:r>
          </a:p>
        </p:txBody>
      </p:sp>
    </p:spTree>
    <p:extLst>
      <p:ext uri="{BB962C8B-B14F-4D97-AF65-F5344CB8AC3E}">
        <p14:creationId xmlns:p14="http://schemas.microsoft.com/office/powerpoint/2010/main" val="215727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DA33E56C-7BD4-DC0F-E881-C7E6EF0B9212}"/>
              </a:ext>
            </a:extLst>
          </p:cNvPr>
          <p:cNvGrpSpPr/>
          <p:nvPr/>
        </p:nvGrpSpPr>
        <p:grpSpPr>
          <a:xfrm>
            <a:off x="6691083" y="2503721"/>
            <a:ext cx="4953770" cy="171316"/>
            <a:chOff x="6691083" y="2503721"/>
            <a:chExt cx="4953770" cy="171316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0083A0F-9BA3-112B-1A98-69100BC4710D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6691083" y="2589379"/>
              <a:ext cx="4782454" cy="0"/>
            </a:xfrm>
            <a:prstGeom prst="line">
              <a:avLst/>
            </a:prstGeom>
            <a:ln w="22225">
              <a:solidFill>
                <a:srgbClr val="3D3D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3A6F1E5-A967-7560-297E-6C3199BEB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73537" y="2503721"/>
              <a:ext cx="171316" cy="17131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F62BD4-B520-A0A4-7817-D7BC7B7C50EC}"/>
              </a:ext>
            </a:extLst>
          </p:cNvPr>
          <p:cNvGrpSpPr/>
          <p:nvPr/>
        </p:nvGrpSpPr>
        <p:grpSpPr>
          <a:xfrm>
            <a:off x="1117601" y="2881086"/>
            <a:ext cx="4151085" cy="171316"/>
            <a:chOff x="1117601" y="2881086"/>
            <a:chExt cx="4151085" cy="171316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26CD96E-4EEC-1191-A5FC-B0D928AC9B02}"/>
                </a:ext>
              </a:extLst>
            </p:cNvPr>
            <p:cNvCxnSpPr>
              <a:cxnSpLocks/>
            </p:cNvCxnSpPr>
            <p:nvPr/>
          </p:nvCxnSpPr>
          <p:spPr>
            <a:xfrm>
              <a:off x="1284517" y="2966744"/>
              <a:ext cx="3984169" cy="0"/>
            </a:xfrm>
            <a:prstGeom prst="line">
              <a:avLst/>
            </a:prstGeom>
            <a:ln w="22225">
              <a:solidFill>
                <a:srgbClr val="3D3D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2066FE2-6B53-6A47-781C-7A1276193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601" y="2881086"/>
              <a:ext cx="171316" cy="17131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845E4C-D2D6-46B3-7903-5BE6332F9C90}"/>
              </a:ext>
            </a:extLst>
          </p:cNvPr>
          <p:cNvSpPr txBox="1"/>
          <p:nvPr/>
        </p:nvSpPr>
        <p:spPr>
          <a:xfrm>
            <a:off x="1365334" y="3091486"/>
            <a:ext cx="2885726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종량제 쓰레기 양 감소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매립지에 쌓이는 쓰레기 부피 감소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 처리에 따른 환경 오염 최소화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9650370-C665-705E-87C1-C4945ABEDF59}"/>
              </a:ext>
            </a:extLst>
          </p:cNvPr>
          <p:cNvGrpSpPr/>
          <p:nvPr/>
        </p:nvGrpSpPr>
        <p:grpSpPr>
          <a:xfrm>
            <a:off x="6509656" y="4513942"/>
            <a:ext cx="5309368" cy="171316"/>
            <a:chOff x="6509656" y="4513942"/>
            <a:chExt cx="5309368" cy="171316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27DAE57-3D1F-DC40-D445-E064FD36710F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6509656" y="4599600"/>
              <a:ext cx="5138052" cy="0"/>
            </a:xfrm>
            <a:prstGeom prst="line">
              <a:avLst/>
            </a:prstGeom>
            <a:ln w="22225">
              <a:solidFill>
                <a:srgbClr val="3D3D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716F2A4-FC02-D165-8791-A3B05A8A8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47708" y="4513942"/>
              <a:ext cx="171316" cy="17131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2E5350-2B7C-0F86-44C1-05CCAA2FCC11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A9E2BA8-8059-EA79-920A-E6DBEFA73C57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909BBC-024F-E34F-58DD-8D805ED47975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EC566B-E362-3A3B-BD26-4C843A7DC758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B4A8C6-5076-F81A-D08D-4DBEE67F3AE5}"/>
              </a:ext>
            </a:extLst>
          </p:cNvPr>
          <p:cNvSpPr txBox="1"/>
          <p:nvPr/>
        </p:nvSpPr>
        <p:spPr>
          <a:xfrm>
            <a:off x="487639" y="311205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02.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문제 및 필요성 인식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F29E6-5C35-0103-162A-BC3BD9CBD5DA}"/>
              </a:ext>
            </a:extLst>
          </p:cNvPr>
          <p:cNvSpPr txBox="1"/>
          <p:nvPr/>
        </p:nvSpPr>
        <p:spPr>
          <a:xfrm>
            <a:off x="10297896" y="311205"/>
            <a:ext cx="1550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분리수거의 필요성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2A7983-EECA-D671-905E-7CEFCB24BDB1}"/>
              </a:ext>
            </a:extLst>
          </p:cNvPr>
          <p:cNvGrpSpPr/>
          <p:nvPr/>
        </p:nvGrpSpPr>
        <p:grpSpPr>
          <a:xfrm>
            <a:off x="4807853" y="2394849"/>
            <a:ext cx="2576294" cy="2576294"/>
            <a:chOff x="5196000" y="2529000"/>
            <a:chExt cx="1800000" cy="180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8B356AD-58B0-8B04-341E-54F66455876E}"/>
                </a:ext>
              </a:extLst>
            </p:cNvPr>
            <p:cNvGrpSpPr/>
            <p:nvPr/>
          </p:nvGrpSpPr>
          <p:grpSpPr>
            <a:xfrm>
              <a:off x="5196000" y="2529000"/>
              <a:ext cx="1800000" cy="1800000"/>
              <a:chOff x="7300686" y="2097314"/>
              <a:chExt cx="1800000" cy="18000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B985C9B-F110-3D30-15F1-CA9B7A0FB3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0686" y="2097314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7AF280E-2A79-8427-3034-4682DF22C6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0686" y="2097314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래픽 14" descr="재활용 단색으로 채워진">
              <a:extLst>
                <a:ext uri="{FF2B5EF4-FFF2-40B4-BE49-F238E27FC236}">
                  <a16:creationId xmlns:a16="http://schemas.microsoft.com/office/drawing/2014/main" id="{C7EB5F1F-F5D2-08D3-4EC0-80F3EFF94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686" y="2855686"/>
              <a:ext cx="1146628" cy="114662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57CD456-3696-58FA-8D7C-A8D1AADECDF1}"/>
              </a:ext>
            </a:extLst>
          </p:cNvPr>
          <p:cNvSpPr txBox="1"/>
          <p:nvPr/>
        </p:nvSpPr>
        <p:spPr>
          <a:xfrm>
            <a:off x="5222813" y="5098033"/>
            <a:ext cx="174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rPr>
              <a:t>RECYCLING</a:t>
            </a:r>
            <a:endParaRPr lang="ko-KR" altLang="en-US" dirty="0">
              <a:solidFill>
                <a:srgbClr val="3081CE"/>
              </a:solidFill>
              <a:latin typeface="공체 Bold" panose="00000800000000000000" pitchFamily="2" charset="-127"/>
              <a:ea typeface="공체 Bold" panose="000008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7A4D1-9EB9-8B04-1772-1E93FBAC26AE}"/>
              </a:ext>
            </a:extLst>
          </p:cNvPr>
          <p:cNvSpPr txBox="1"/>
          <p:nvPr/>
        </p:nvSpPr>
        <p:spPr>
          <a:xfrm>
            <a:off x="487639" y="117917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문제 인식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2DDD4-F592-44C7-0667-D78EEEB6B28B}"/>
              </a:ext>
            </a:extLst>
          </p:cNvPr>
          <p:cNvSpPr txBox="1"/>
          <p:nvPr/>
        </p:nvSpPr>
        <p:spPr>
          <a:xfrm>
            <a:off x="451354" y="1396933"/>
            <a:ext cx="4349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분리수거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,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왜 필요할까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3200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5352841-C575-BADD-B53B-BC873929CD9C}"/>
              </a:ext>
            </a:extLst>
          </p:cNvPr>
          <p:cNvGrpSpPr/>
          <p:nvPr/>
        </p:nvGrpSpPr>
        <p:grpSpPr>
          <a:xfrm>
            <a:off x="7300989" y="2235149"/>
            <a:ext cx="2123452" cy="369332"/>
            <a:chOff x="7300989" y="2235149"/>
            <a:chExt cx="212345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1432C7-D95E-9AED-68C1-7E6562CFDFD1}"/>
                </a:ext>
              </a:extLst>
            </p:cNvPr>
            <p:cNvSpPr txBox="1"/>
            <p:nvPr/>
          </p:nvSpPr>
          <p:spPr>
            <a:xfrm>
              <a:off x="7643184" y="2235149"/>
              <a:ext cx="1781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자원 재활용 촉진</a:t>
              </a:r>
            </a:p>
          </p:txBody>
        </p:sp>
        <p:pic>
          <p:nvPicPr>
            <p:cNvPr id="30" name="그림 29" descr="그래픽, 다채로움, 그래픽 디자인, 클립아트이(가) 표시된 사진&#10;&#10;자동 생성된 설명">
              <a:extLst>
                <a:ext uri="{FF2B5EF4-FFF2-40B4-BE49-F238E27FC236}">
                  <a16:creationId xmlns:a16="http://schemas.microsoft.com/office/drawing/2014/main" id="{A3DDF353-3958-80FB-B406-BAC2D5E3C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989" y="2238539"/>
              <a:ext cx="362552" cy="362552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AAFB27D-2B6A-539B-4320-331CB8FFADD4}"/>
              </a:ext>
            </a:extLst>
          </p:cNvPr>
          <p:cNvSpPr txBox="1"/>
          <p:nvPr/>
        </p:nvSpPr>
        <p:spPr>
          <a:xfrm>
            <a:off x="7643184" y="2714122"/>
            <a:ext cx="3845925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분리수거 함으로써 자원 재활용 촉진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재활용을 통해 새 제품 제작 시 필요한 원자재 감소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천연자원 보존에 기여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5B29271-7B6B-EBE0-3438-BC71AB9A3EA3}"/>
              </a:ext>
            </a:extLst>
          </p:cNvPr>
          <p:cNvGrpSpPr/>
          <p:nvPr/>
        </p:nvGrpSpPr>
        <p:grpSpPr>
          <a:xfrm>
            <a:off x="2950704" y="2590770"/>
            <a:ext cx="1675728" cy="369332"/>
            <a:chOff x="2950704" y="2590770"/>
            <a:chExt cx="1675728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4E4AD1-F90D-784C-4640-9820A0A13C06}"/>
                </a:ext>
              </a:extLst>
            </p:cNvPr>
            <p:cNvSpPr txBox="1"/>
            <p:nvPr/>
          </p:nvSpPr>
          <p:spPr>
            <a:xfrm>
              <a:off x="2950704" y="259077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폐기물 감축</a:t>
              </a:r>
            </a:p>
          </p:txBody>
        </p:sp>
        <p:pic>
          <p:nvPicPr>
            <p:cNvPr id="42" name="그림 41" descr="클립아트, 만화 영화, 예술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A711FA3F-49E8-73D2-8B2A-87BAA28D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766" y="2599603"/>
              <a:ext cx="351666" cy="351666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8FCB7B-F123-1B45-153D-0107F5EC04A5}"/>
              </a:ext>
            </a:extLst>
          </p:cNvPr>
          <p:cNvGrpSpPr/>
          <p:nvPr/>
        </p:nvGrpSpPr>
        <p:grpSpPr>
          <a:xfrm>
            <a:off x="7478991" y="4223607"/>
            <a:ext cx="1616956" cy="369332"/>
            <a:chOff x="7478991" y="4223607"/>
            <a:chExt cx="1616956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3AEB12-8F98-9D8D-21F2-0398DA9B06DD}"/>
                </a:ext>
              </a:extLst>
            </p:cNvPr>
            <p:cNvSpPr txBox="1"/>
            <p:nvPr/>
          </p:nvSpPr>
          <p:spPr>
            <a:xfrm>
              <a:off x="7795591" y="4223607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에너지 절감</a:t>
              </a:r>
            </a:p>
          </p:txBody>
        </p:sp>
        <p:pic>
          <p:nvPicPr>
            <p:cNvPr id="49" name="그림 48" descr="그래픽, 클립아트, 상징, 폰트이(가) 표시된 사진&#10;&#10;자동 생성된 설명">
              <a:extLst>
                <a:ext uri="{FF2B5EF4-FFF2-40B4-BE49-F238E27FC236}">
                  <a16:creationId xmlns:a16="http://schemas.microsoft.com/office/drawing/2014/main" id="{23CDD678-B9D6-CB9D-A684-8A34FACD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991" y="4261566"/>
              <a:ext cx="293414" cy="293414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12A315D-96EF-8361-C6D0-C371E3ABE7BE}"/>
              </a:ext>
            </a:extLst>
          </p:cNvPr>
          <p:cNvSpPr txBox="1"/>
          <p:nvPr/>
        </p:nvSpPr>
        <p:spPr>
          <a:xfrm>
            <a:off x="7795591" y="4709836"/>
            <a:ext cx="3802644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새 제품 제작 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원자재 제작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운반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등 에너지 소비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재활용을 통해 이러한 에너지 소비 감소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환경에 대한 부담 감소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10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1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2B97C8-26B5-4E30-DF77-65E898C1F6DA}"/>
              </a:ext>
            </a:extLst>
          </p:cNvPr>
          <p:cNvGrpSpPr/>
          <p:nvPr/>
        </p:nvGrpSpPr>
        <p:grpSpPr>
          <a:xfrm>
            <a:off x="1553029" y="4477658"/>
            <a:ext cx="3759199" cy="171316"/>
            <a:chOff x="1553029" y="4477658"/>
            <a:chExt cx="3759199" cy="171316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D4BB2FD-E25E-C5D9-C7F8-1569F830FBB1}"/>
                </a:ext>
              </a:extLst>
            </p:cNvPr>
            <p:cNvCxnSpPr>
              <a:cxnSpLocks/>
            </p:cNvCxnSpPr>
            <p:nvPr/>
          </p:nvCxnSpPr>
          <p:spPr>
            <a:xfrm>
              <a:off x="1698171" y="4563316"/>
              <a:ext cx="3614057" cy="0"/>
            </a:xfrm>
            <a:prstGeom prst="line">
              <a:avLst/>
            </a:prstGeom>
            <a:ln w="22225">
              <a:solidFill>
                <a:srgbClr val="3D3D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5F86048-D8DA-78D9-B9BF-2BEC3CB8E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3029" y="4477658"/>
              <a:ext cx="171316" cy="17131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DBB1E9A-4B61-8F2E-BD4D-83ABB46BF67C}"/>
              </a:ext>
            </a:extLst>
          </p:cNvPr>
          <p:cNvGrpSpPr/>
          <p:nvPr/>
        </p:nvGrpSpPr>
        <p:grpSpPr>
          <a:xfrm>
            <a:off x="907144" y="2685145"/>
            <a:ext cx="4361542" cy="171316"/>
            <a:chOff x="907144" y="2685145"/>
            <a:chExt cx="4361542" cy="171316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26CD96E-4EEC-1191-A5FC-B0D928AC9B0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1078460" y="2770803"/>
              <a:ext cx="4190226" cy="0"/>
            </a:xfrm>
            <a:prstGeom prst="line">
              <a:avLst/>
            </a:prstGeom>
            <a:ln w="22225">
              <a:solidFill>
                <a:srgbClr val="3D3D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2066FE2-6B53-6A47-781C-7A1276193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144" y="2685145"/>
              <a:ext cx="171316" cy="17131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7C6C8A7-AE87-859E-B6FE-036A84567CFB}"/>
              </a:ext>
            </a:extLst>
          </p:cNvPr>
          <p:cNvGrpSpPr/>
          <p:nvPr/>
        </p:nvGrpSpPr>
        <p:grpSpPr>
          <a:xfrm>
            <a:off x="7075710" y="3338292"/>
            <a:ext cx="4525599" cy="171316"/>
            <a:chOff x="7075710" y="3338292"/>
            <a:chExt cx="4525599" cy="1713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3A6F1E5-A967-7560-297E-6C3199BEB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9993" y="3338292"/>
              <a:ext cx="171316" cy="17131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0083A0F-9BA3-112B-1A98-69100BC4710D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7075710" y="3423950"/>
              <a:ext cx="4354283" cy="0"/>
            </a:xfrm>
            <a:prstGeom prst="line">
              <a:avLst/>
            </a:prstGeom>
            <a:ln w="22225">
              <a:solidFill>
                <a:srgbClr val="3D3D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2E5350-2B7C-0F86-44C1-05CCAA2FCC11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A9E2BA8-8059-EA79-920A-E6DBEFA73C57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909BBC-024F-E34F-58DD-8D805ED47975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EC566B-E362-3A3B-BD26-4C843A7DC758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B4A8C6-5076-F81A-D08D-4DBEE67F3AE5}"/>
              </a:ext>
            </a:extLst>
          </p:cNvPr>
          <p:cNvSpPr txBox="1"/>
          <p:nvPr/>
        </p:nvSpPr>
        <p:spPr>
          <a:xfrm>
            <a:off x="487639" y="311205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02.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문제 및 필요성 인식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F29E6-5C35-0103-162A-BC3BD9CBD5DA}"/>
              </a:ext>
            </a:extLst>
          </p:cNvPr>
          <p:cNvSpPr txBox="1"/>
          <p:nvPr/>
        </p:nvSpPr>
        <p:spPr>
          <a:xfrm>
            <a:off x="10297896" y="311205"/>
            <a:ext cx="1550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분리수거의 필요성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2A7983-EECA-D671-905E-7CEFCB24BDB1}"/>
              </a:ext>
            </a:extLst>
          </p:cNvPr>
          <p:cNvGrpSpPr/>
          <p:nvPr/>
        </p:nvGrpSpPr>
        <p:grpSpPr>
          <a:xfrm>
            <a:off x="4807853" y="2394849"/>
            <a:ext cx="2576294" cy="2576294"/>
            <a:chOff x="5196000" y="2529000"/>
            <a:chExt cx="1800000" cy="180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8B356AD-58B0-8B04-341E-54F66455876E}"/>
                </a:ext>
              </a:extLst>
            </p:cNvPr>
            <p:cNvGrpSpPr/>
            <p:nvPr/>
          </p:nvGrpSpPr>
          <p:grpSpPr>
            <a:xfrm>
              <a:off x="5196000" y="2529000"/>
              <a:ext cx="1800000" cy="1800000"/>
              <a:chOff x="7300686" y="2097314"/>
              <a:chExt cx="1800000" cy="18000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B985C9B-F110-3D30-15F1-CA9B7A0FB3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0686" y="2097314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7AF280E-2A79-8427-3034-4682DF22C6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0686" y="2097314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래픽 14" descr="재활용 단색으로 채워진">
              <a:extLst>
                <a:ext uri="{FF2B5EF4-FFF2-40B4-BE49-F238E27FC236}">
                  <a16:creationId xmlns:a16="http://schemas.microsoft.com/office/drawing/2014/main" id="{C7EB5F1F-F5D2-08D3-4EC0-80F3EFF94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686" y="2855686"/>
              <a:ext cx="1146628" cy="114662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57CD456-3696-58FA-8D7C-A8D1AADECDF1}"/>
              </a:ext>
            </a:extLst>
          </p:cNvPr>
          <p:cNvSpPr txBox="1"/>
          <p:nvPr/>
        </p:nvSpPr>
        <p:spPr>
          <a:xfrm>
            <a:off x="5222813" y="5098033"/>
            <a:ext cx="174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rPr>
              <a:t>RECYCLING</a:t>
            </a:r>
            <a:endParaRPr lang="ko-KR" altLang="en-US" dirty="0">
              <a:solidFill>
                <a:srgbClr val="3081CE"/>
              </a:solidFill>
              <a:latin typeface="공체 Bold" panose="00000800000000000000" pitchFamily="2" charset="-127"/>
              <a:ea typeface="공체 Bold" panose="000008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7A4D1-9EB9-8B04-1772-1E93FBAC26AE}"/>
              </a:ext>
            </a:extLst>
          </p:cNvPr>
          <p:cNvSpPr txBox="1"/>
          <p:nvPr/>
        </p:nvSpPr>
        <p:spPr>
          <a:xfrm>
            <a:off x="487639" y="117917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문제 인식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2DDD4-F592-44C7-0667-D78EEEB6B28B}"/>
              </a:ext>
            </a:extLst>
          </p:cNvPr>
          <p:cNvSpPr txBox="1"/>
          <p:nvPr/>
        </p:nvSpPr>
        <p:spPr>
          <a:xfrm>
            <a:off x="451354" y="1396933"/>
            <a:ext cx="4349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분리수거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,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왜 필요할까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3200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AFB27D-2B6A-539B-4320-331CB8FFADD4}"/>
              </a:ext>
            </a:extLst>
          </p:cNvPr>
          <p:cNvSpPr txBox="1"/>
          <p:nvPr/>
        </p:nvSpPr>
        <p:spPr>
          <a:xfrm>
            <a:off x="8172951" y="3548693"/>
            <a:ext cx="3449983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새로운 일자리 창출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재활용 업체의 경제적 이익 창출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재활용 제품 구매 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지속 가능한 소비 기여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845E4C-D2D6-46B3-7903-5BE6332F9C90}"/>
              </a:ext>
            </a:extLst>
          </p:cNvPr>
          <p:cNvSpPr txBox="1"/>
          <p:nvPr/>
        </p:nvSpPr>
        <p:spPr>
          <a:xfrm>
            <a:off x="1116805" y="2895545"/>
            <a:ext cx="3134255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재활용하지 않고 매립 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지구 환경 피해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자연환경을 지키고 생태계 보호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29D5B6E-8B7B-F791-2B94-5B615398DECD}"/>
              </a:ext>
            </a:extLst>
          </p:cNvPr>
          <p:cNvGrpSpPr/>
          <p:nvPr/>
        </p:nvGrpSpPr>
        <p:grpSpPr>
          <a:xfrm>
            <a:off x="3162300" y="2394829"/>
            <a:ext cx="1438728" cy="369332"/>
            <a:chOff x="3162300" y="2394829"/>
            <a:chExt cx="1438728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4E4AD1-F90D-784C-4640-9820A0A13C06}"/>
                </a:ext>
              </a:extLst>
            </p:cNvPr>
            <p:cNvSpPr txBox="1"/>
            <p:nvPr/>
          </p:nvSpPr>
          <p:spPr>
            <a:xfrm>
              <a:off x="3162300" y="2394829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환경 보호</a:t>
              </a:r>
            </a:p>
          </p:txBody>
        </p:sp>
        <p:pic>
          <p:nvPicPr>
            <p:cNvPr id="9" name="그림 8" descr="그래픽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21366B1F-CC21-1DC0-D553-B3ACDA1FE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401" y="2434182"/>
              <a:ext cx="290627" cy="290627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FA691A2-1EF7-E7A2-1DB1-89B7F1482592}"/>
              </a:ext>
            </a:extLst>
          </p:cNvPr>
          <p:cNvGrpSpPr/>
          <p:nvPr/>
        </p:nvGrpSpPr>
        <p:grpSpPr>
          <a:xfrm>
            <a:off x="7758189" y="3062488"/>
            <a:ext cx="1715118" cy="369332"/>
            <a:chOff x="7758189" y="3062488"/>
            <a:chExt cx="1715118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1432C7-D95E-9AED-68C1-7E6562CFDFD1}"/>
                </a:ext>
              </a:extLst>
            </p:cNvPr>
            <p:cNvSpPr txBox="1"/>
            <p:nvPr/>
          </p:nvSpPr>
          <p:spPr>
            <a:xfrm>
              <a:off x="8172951" y="30624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경제적 이점</a:t>
              </a:r>
            </a:p>
          </p:txBody>
        </p:sp>
        <p:pic>
          <p:nvPicPr>
            <p:cNvPr id="16" name="그림 15" descr="스크린샷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A793F5BA-531B-1B0A-021C-66491A513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189" y="3071321"/>
              <a:ext cx="351666" cy="351666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2AF548-B2BA-5B13-B20A-69D34B0B5181}"/>
              </a:ext>
            </a:extLst>
          </p:cNvPr>
          <p:cNvGrpSpPr/>
          <p:nvPr/>
        </p:nvGrpSpPr>
        <p:grpSpPr>
          <a:xfrm>
            <a:off x="2645115" y="4187343"/>
            <a:ext cx="1941398" cy="369332"/>
            <a:chOff x="2645115" y="4187343"/>
            <a:chExt cx="1941398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8ED9AC-304D-1CA8-401C-50FAD4331576}"/>
                </a:ext>
              </a:extLst>
            </p:cNvPr>
            <p:cNvSpPr txBox="1"/>
            <p:nvPr/>
          </p:nvSpPr>
          <p:spPr>
            <a:xfrm>
              <a:off x="2645115" y="41873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>
                  <a:solidFill>
                    <a:srgbClr val="3081CE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법과 규제 준수</a:t>
              </a:r>
              <a:endParaRPr lang="ko-KR" altLang="en-US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32" name="그림 31" descr="스크린샷, 그래픽, 폰트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F92A1882-813B-57EA-1CF6-A601FD36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600" y="4208553"/>
              <a:ext cx="326913" cy="326913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44AF01B-C3F9-7935-3BE6-FAC1CED6E4DA}"/>
              </a:ext>
            </a:extLst>
          </p:cNvPr>
          <p:cNvSpPr txBox="1"/>
          <p:nvPr/>
        </p:nvSpPr>
        <p:spPr>
          <a:xfrm>
            <a:off x="1659204" y="4680801"/>
            <a:ext cx="2555571" cy="13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많은 국가 분리수거 의무화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환경 보호를 위한 법과 규제 준수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분리수거의 중요성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분리수거 실천하도록 유도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1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3" grpId="0"/>
      <p:bldP spid="3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1628</Words>
  <Application>Microsoft Office PowerPoint</Application>
  <PresentationFormat>와이드스크린</PresentationFormat>
  <Paragraphs>510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공체 Medium</vt:lpstr>
      <vt:lpstr>Arial</vt:lpstr>
      <vt:lpstr>맑은 고딕</vt:lpstr>
      <vt:lpstr>공체 Bold</vt:lpstr>
      <vt:lpstr>공체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민주 이</dc:creator>
  <cp:lastModifiedBy>민주 이</cp:lastModifiedBy>
  <cp:revision>1</cp:revision>
  <dcterms:created xsi:type="dcterms:W3CDTF">2023-11-12T14:40:06Z</dcterms:created>
  <dcterms:modified xsi:type="dcterms:W3CDTF">2023-11-14T16:29:35Z</dcterms:modified>
</cp:coreProperties>
</file>