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322" r:id="rId4"/>
    <p:sldId id="262" r:id="rId5"/>
    <p:sldId id="326" r:id="rId6"/>
    <p:sldId id="260" r:id="rId7"/>
    <p:sldId id="327" r:id="rId8"/>
    <p:sldId id="323" r:id="rId9"/>
    <p:sldId id="336" r:id="rId10"/>
    <p:sldId id="337" r:id="rId11"/>
    <p:sldId id="339" r:id="rId12"/>
    <p:sldId id="340" r:id="rId13"/>
    <p:sldId id="324" r:id="rId14"/>
    <p:sldId id="341" r:id="rId15"/>
    <p:sldId id="331" r:id="rId16"/>
    <p:sldId id="332" r:id="rId17"/>
    <p:sldId id="263" r:id="rId18"/>
    <p:sldId id="328" r:id="rId19"/>
    <p:sldId id="329" r:id="rId20"/>
    <p:sldId id="330" r:id="rId21"/>
    <p:sldId id="334" r:id="rId22"/>
    <p:sldId id="335" r:id="rId23"/>
  </p:sldIdLst>
  <p:sldSz cx="12192000" cy="6858000"/>
  <p:notesSz cx="6858000" cy="9144000"/>
  <p:embeddedFontLst>
    <p:embeddedFont>
      <p:font typeface="공체 Bold" panose="00000800000000000000" pitchFamily="2" charset="-127"/>
      <p:bold r:id="rId25"/>
    </p:embeddedFont>
    <p:embeddedFont>
      <p:font typeface="공체 Light" panose="00000300000000000000" pitchFamily="2" charset="-127"/>
      <p:regular r:id="rId26"/>
    </p:embeddedFont>
    <p:embeddedFont>
      <p:font typeface="공체 Medium" panose="00000600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4DF0BD87-C82D-4CB7-A157-D69B73A13BF1}">
          <p14:sldIdLst>
            <p14:sldId id="256"/>
          </p14:sldIdLst>
        </p14:section>
        <p14:section name="plan" id="{FF51158B-57BB-4E1A-9906-E9D7989AEA4C}">
          <p14:sldIdLst>
            <p14:sldId id="258"/>
          </p14:sldIdLst>
        </p14:section>
        <p14:section name="index" id="{D9A387D9-F716-461E-A0DF-F71BF05368F3}">
          <p14:sldIdLst>
            <p14:sldId id="322"/>
          </p14:sldIdLst>
        </p14:section>
        <p14:section name="main / 1" id="{C8ABC519-D12A-41F8-B5C5-87D45CD7EB2F}">
          <p14:sldIdLst>
            <p14:sldId id="262"/>
            <p14:sldId id="326"/>
            <p14:sldId id="260"/>
            <p14:sldId id="327"/>
            <p14:sldId id="323"/>
            <p14:sldId id="336"/>
            <p14:sldId id="337"/>
            <p14:sldId id="339"/>
            <p14:sldId id="340"/>
            <p14:sldId id="324"/>
            <p14:sldId id="341"/>
            <p14:sldId id="331"/>
            <p14:sldId id="332"/>
          </p14:sldIdLst>
        </p14:section>
        <p14:section name="main / 2" id="{3AC029AA-B80B-401C-83DC-9071A586897B}">
          <p14:sldIdLst>
            <p14:sldId id="263"/>
            <p14:sldId id="328"/>
            <p14:sldId id="329"/>
            <p14:sldId id="330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5F"/>
    <a:srgbClr val="EBECF0"/>
    <a:srgbClr val="464666"/>
    <a:srgbClr val="3081CE"/>
    <a:srgbClr val="7D7D7D"/>
    <a:srgbClr val="ACB0C0"/>
    <a:srgbClr val="EEEDEA"/>
    <a:srgbClr val="EEEDF0"/>
    <a:srgbClr val="EEECF0"/>
    <a:srgbClr val="CF1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6485E-1CEC-44E1-BC3C-B418C32FBA29}" v="516" dt="2023-11-21T09:35:38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6062" autoAdjust="0"/>
  </p:normalViewPr>
  <p:slideViewPr>
    <p:cSldViewPr snapToGrid="0">
      <p:cViewPr varScale="1">
        <p:scale>
          <a:sx n="101" d="100"/>
          <a:sy n="101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주 이" userId="4bec468bcfc325e2" providerId="LiveId" clId="{5746485E-1CEC-44E1-BC3C-B418C32FBA29}"/>
    <pc:docChg chg="undo redo custSel addSld delSld modSld sldOrd addSection delSection modSection">
      <pc:chgData name="민주 이" userId="4bec468bcfc325e2" providerId="LiveId" clId="{5746485E-1CEC-44E1-BC3C-B418C32FBA29}" dt="2023-11-22T00:10:46.562" v="4626" actId="20577"/>
      <pc:docMkLst>
        <pc:docMk/>
      </pc:docMkLst>
      <pc:sldChg chg="addSp delSp modSp mod">
        <pc:chgData name="민주 이" userId="4bec468bcfc325e2" providerId="LiveId" clId="{5746485E-1CEC-44E1-BC3C-B418C32FBA29}" dt="2023-11-20T13:07:30.407" v="150" actId="478"/>
        <pc:sldMkLst>
          <pc:docMk/>
          <pc:sldMk cId="2407479147" sldId="256"/>
        </pc:sldMkLst>
        <pc:spChg chg="mod">
          <ac:chgData name="민주 이" userId="4bec468bcfc325e2" providerId="LiveId" clId="{5746485E-1CEC-44E1-BC3C-B418C32FBA29}" dt="2023-11-20T12:59:50.076" v="28" actId="20577"/>
          <ac:spMkLst>
            <pc:docMk/>
            <pc:sldMk cId="2407479147" sldId="256"/>
            <ac:spMk id="2" creationId="{8DCA3B38-2270-A168-20D6-212CAAF73A47}"/>
          </ac:spMkLst>
        </pc:spChg>
        <pc:spChg chg="add mod ord">
          <ac:chgData name="민주 이" userId="4bec468bcfc325e2" providerId="LiveId" clId="{5746485E-1CEC-44E1-BC3C-B418C32FBA29}" dt="2023-11-20T13:06:30.850" v="147" actId="1076"/>
          <ac:spMkLst>
            <pc:docMk/>
            <pc:sldMk cId="2407479147" sldId="256"/>
            <ac:spMk id="4" creationId="{59B8E020-7FDD-F09F-3CBE-E479A64BEC13}"/>
          </ac:spMkLst>
        </pc:spChg>
        <pc:spChg chg="mod">
          <ac:chgData name="민주 이" userId="4bec468bcfc325e2" providerId="LiveId" clId="{5746485E-1CEC-44E1-BC3C-B418C32FBA29}" dt="2023-11-20T13:01:14.791" v="99" actId="20577"/>
          <ac:spMkLst>
            <pc:docMk/>
            <pc:sldMk cId="2407479147" sldId="256"/>
            <ac:spMk id="5" creationId="{7D172319-D13C-222E-E01A-069456FEAB2D}"/>
          </ac:spMkLst>
        </pc:spChg>
        <pc:spChg chg="add del mod">
          <ac:chgData name="민주 이" userId="4bec468bcfc325e2" providerId="LiveId" clId="{5746485E-1CEC-44E1-BC3C-B418C32FBA29}" dt="2023-11-20T13:06:05.295" v="137"/>
          <ac:spMkLst>
            <pc:docMk/>
            <pc:sldMk cId="2407479147" sldId="256"/>
            <ac:spMk id="6" creationId="{B2C87CC3-0BCD-7D01-A26E-74D441D87801}"/>
          </ac:spMkLst>
        </pc:spChg>
        <pc:spChg chg="del mod topLvl">
          <ac:chgData name="민주 이" userId="4bec468bcfc325e2" providerId="LiveId" clId="{5746485E-1CEC-44E1-BC3C-B418C32FBA29}" dt="2023-11-20T13:04:24.907" v="111" actId="478"/>
          <ac:spMkLst>
            <pc:docMk/>
            <pc:sldMk cId="2407479147" sldId="256"/>
            <ac:spMk id="18" creationId="{A1262C2B-F96B-A4F5-699C-4B06E955B6E9}"/>
          </ac:spMkLst>
        </pc:spChg>
        <pc:spChg chg="del topLvl">
          <ac:chgData name="민주 이" userId="4bec468bcfc325e2" providerId="LiveId" clId="{5746485E-1CEC-44E1-BC3C-B418C32FBA29}" dt="2023-11-20T13:07:29.411" v="149" actId="478"/>
          <ac:spMkLst>
            <pc:docMk/>
            <pc:sldMk cId="2407479147" sldId="256"/>
            <ac:spMk id="39" creationId="{0FF4DB19-CF96-EE58-65D2-A61FA67E0691}"/>
          </ac:spMkLst>
        </pc:spChg>
        <pc:grpChg chg="del">
          <ac:chgData name="민주 이" userId="4bec468bcfc325e2" providerId="LiveId" clId="{5746485E-1CEC-44E1-BC3C-B418C32FBA29}" dt="2023-11-20T13:07:28.180" v="148" actId="478"/>
          <ac:grpSpMkLst>
            <pc:docMk/>
            <pc:sldMk cId="2407479147" sldId="256"/>
            <ac:grpSpMk id="11" creationId="{97D41547-F1A6-0378-3B8E-F453A9A3BCEF}"/>
          </ac:grpSpMkLst>
        </pc:grpChg>
        <pc:grpChg chg="del">
          <ac:chgData name="민주 이" userId="4bec468bcfc325e2" providerId="LiveId" clId="{5746485E-1CEC-44E1-BC3C-B418C32FBA29}" dt="2023-11-20T13:04:11.775" v="104" actId="165"/>
          <ac:grpSpMkLst>
            <pc:docMk/>
            <pc:sldMk cId="2407479147" sldId="256"/>
            <ac:grpSpMk id="23" creationId="{3E87D2BE-B262-7850-B2E4-474687EEA33A}"/>
          </ac:grpSpMkLst>
        </pc:grpChg>
        <pc:grpChg chg="add mod">
          <ac:chgData name="민주 이" userId="4bec468bcfc325e2" providerId="LiveId" clId="{5746485E-1CEC-44E1-BC3C-B418C32FBA29}" dt="2023-11-20T13:06:30.850" v="147" actId="1076"/>
          <ac:grpSpMkLst>
            <pc:docMk/>
            <pc:sldMk cId="2407479147" sldId="256"/>
            <ac:grpSpMk id="25" creationId="{BFF472D7-359D-98C7-B84C-2D144ABDF3B3}"/>
          </ac:grpSpMkLst>
        </pc:grpChg>
        <pc:grpChg chg="del">
          <ac:chgData name="민주 이" userId="4bec468bcfc325e2" providerId="LiveId" clId="{5746485E-1CEC-44E1-BC3C-B418C32FBA29}" dt="2023-11-20T13:07:29.411" v="149" actId="478"/>
          <ac:grpSpMkLst>
            <pc:docMk/>
            <pc:sldMk cId="2407479147" sldId="256"/>
            <ac:grpSpMk id="37" creationId="{DB276C88-E099-330A-A220-3426E7A62D78}"/>
          </ac:grpSpMkLst>
        </pc:grpChg>
        <pc:grpChg chg="del topLvl">
          <ac:chgData name="민주 이" userId="4bec468bcfc325e2" providerId="LiveId" clId="{5746485E-1CEC-44E1-BC3C-B418C32FBA29}" dt="2023-11-20T13:07:30.407" v="150" actId="478"/>
          <ac:grpSpMkLst>
            <pc:docMk/>
            <pc:sldMk cId="2407479147" sldId="256"/>
            <ac:grpSpMk id="38" creationId="{4EF07DBE-CC58-2CFE-B288-316FC19BAA99}"/>
          </ac:grpSpMkLst>
        </pc:grpChg>
        <pc:picChg chg="mod">
          <ac:chgData name="민주 이" userId="4bec468bcfc325e2" providerId="LiveId" clId="{5746485E-1CEC-44E1-BC3C-B418C32FBA29}" dt="2023-11-20T13:05:42.502" v="128"/>
          <ac:picMkLst>
            <pc:docMk/>
            <pc:sldMk cId="2407479147" sldId="256"/>
            <ac:picMk id="8" creationId="{C926326D-C61A-85B4-11D5-07530E896610}"/>
          </ac:picMkLst>
        </pc:picChg>
        <pc:picChg chg="del mod topLvl">
          <ac:chgData name="민주 이" userId="4bec468bcfc325e2" providerId="LiveId" clId="{5746485E-1CEC-44E1-BC3C-B418C32FBA29}" dt="2023-11-20T13:04:18.999" v="108" actId="478"/>
          <ac:picMkLst>
            <pc:docMk/>
            <pc:sldMk cId="2407479147" sldId="256"/>
            <ac:picMk id="22" creationId="{7742BE88-4C01-AFAE-CE77-C3D24E47C6A9}"/>
          </ac:picMkLst>
        </pc:picChg>
        <pc:picChg chg="mod">
          <ac:chgData name="민주 이" userId="4bec468bcfc325e2" providerId="LiveId" clId="{5746485E-1CEC-44E1-BC3C-B418C32FBA29}" dt="2023-11-20T13:06:30.850" v="147" actId="1076"/>
          <ac:picMkLst>
            <pc:docMk/>
            <pc:sldMk cId="2407479147" sldId="256"/>
            <ac:picMk id="24" creationId="{0E8A71E1-BBD2-841B-A58F-AB5151877335}"/>
          </ac:picMkLst>
        </pc:picChg>
        <pc:picChg chg="add del mod">
          <ac:chgData name="민주 이" userId="4bec468bcfc325e2" providerId="LiveId" clId="{5746485E-1CEC-44E1-BC3C-B418C32FBA29}" dt="2023-11-20T13:05:44.541" v="129" actId="478"/>
          <ac:picMkLst>
            <pc:docMk/>
            <pc:sldMk cId="2407479147" sldId="256"/>
            <ac:picMk id="1026" creationId="{FE5AAF22-0AD8-EB23-2ADB-E0E69E84ED00}"/>
          </ac:picMkLst>
        </pc:picChg>
        <pc:picChg chg="add del mod">
          <ac:chgData name="민주 이" userId="4bec468bcfc325e2" providerId="LiveId" clId="{5746485E-1CEC-44E1-BC3C-B418C32FBA29}" dt="2023-11-20T13:06:05.295" v="137"/>
          <ac:picMkLst>
            <pc:docMk/>
            <pc:sldMk cId="2407479147" sldId="256"/>
            <ac:picMk id="1028" creationId="{6E7E7352-63C1-134D-FA09-F24072C20F72}"/>
          </ac:picMkLst>
        </pc:picChg>
      </pc:sldChg>
      <pc:sldChg chg="modSp del mod">
        <pc:chgData name="민주 이" userId="4bec468bcfc325e2" providerId="LiveId" clId="{5746485E-1CEC-44E1-BC3C-B418C32FBA29}" dt="2023-11-21T08:39:08.912" v="3321" actId="47"/>
        <pc:sldMkLst>
          <pc:docMk/>
          <pc:sldMk cId="4162769031" sldId="257"/>
        </pc:sldMkLst>
        <pc:grpChg chg="mod">
          <ac:chgData name="민주 이" userId="4bec468bcfc325e2" providerId="LiveId" clId="{5746485E-1CEC-44E1-BC3C-B418C32FBA29}" dt="2023-11-20T13:04:22.665" v="110" actId="1076"/>
          <ac:grpSpMkLst>
            <pc:docMk/>
            <pc:sldMk cId="4162769031" sldId="257"/>
            <ac:grpSpMk id="5" creationId="{30ED1E67-A90E-D43B-5978-3C2BADA763E1}"/>
          </ac:grpSpMkLst>
        </pc:grpChg>
      </pc:sldChg>
      <pc:sldChg chg="addSp delSp modSp mod modTransition modAnim">
        <pc:chgData name="민주 이" userId="4bec468bcfc325e2" providerId="LiveId" clId="{5746485E-1CEC-44E1-BC3C-B418C32FBA29}" dt="2023-11-21T08:39:15.453" v="3322"/>
        <pc:sldMkLst>
          <pc:docMk/>
          <pc:sldMk cId="1564287894" sldId="258"/>
        </pc:sldMkLst>
        <pc:spChg chg="add del mod">
          <ac:chgData name="민주 이" userId="4bec468bcfc325e2" providerId="LiveId" clId="{5746485E-1CEC-44E1-BC3C-B418C32FBA29}" dt="2023-11-20T13:09:01.110" v="197" actId="21"/>
          <ac:spMkLst>
            <pc:docMk/>
            <pc:sldMk cId="1564287894" sldId="258"/>
            <ac:spMk id="3" creationId="{D7DBEF0A-C8A2-DCDB-A336-5E1796250A1D}"/>
          </ac:spMkLst>
        </pc:spChg>
        <pc:spChg chg="mod">
          <ac:chgData name="민주 이" userId="4bec468bcfc325e2" providerId="LiveId" clId="{5746485E-1CEC-44E1-BC3C-B418C32FBA29}" dt="2023-11-20T13:08:36.106" v="157"/>
          <ac:spMkLst>
            <pc:docMk/>
            <pc:sldMk cId="1564287894" sldId="258"/>
            <ac:spMk id="7" creationId="{7F7C64A2-AC56-4BD5-BA9A-13155B324128}"/>
          </ac:spMkLst>
        </pc:spChg>
        <pc:spChg chg="mod">
          <ac:chgData name="민주 이" userId="4bec468bcfc325e2" providerId="LiveId" clId="{5746485E-1CEC-44E1-BC3C-B418C32FBA29}" dt="2023-11-20T13:08:36.106" v="157"/>
          <ac:spMkLst>
            <pc:docMk/>
            <pc:sldMk cId="1564287894" sldId="258"/>
            <ac:spMk id="8" creationId="{417B72E8-3C47-17D3-D2CB-703E6F846033}"/>
          </ac:spMkLst>
        </pc:spChg>
        <pc:spChg chg="add mod">
          <ac:chgData name="민주 이" userId="4bec468bcfc325e2" providerId="LiveId" clId="{5746485E-1CEC-44E1-BC3C-B418C32FBA29}" dt="2023-11-20T13:09:08.333" v="200" actId="552"/>
          <ac:spMkLst>
            <pc:docMk/>
            <pc:sldMk cId="1564287894" sldId="258"/>
            <ac:spMk id="12" creationId="{B1BF5787-2412-CEC6-43CD-1D556C63818D}"/>
          </ac:spMkLst>
        </pc:spChg>
        <pc:spChg chg="add mod">
          <ac:chgData name="민주 이" userId="4bec468bcfc325e2" providerId="LiveId" clId="{5746485E-1CEC-44E1-BC3C-B418C32FBA29}" dt="2023-11-20T13:18:18.985" v="659" actId="1076"/>
          <ac:spMkLst>
            <pc:docMk/>
            <pc:sldMk cId="1564287894" sldId="258"/>
            <ac:spMk id="18" creationId="{3D98FD7D-36FD-38F7-054A-22855163B0A7}"/>
          </ac:spMkLst>
        </pc:spChg>
        <pc:spChg chg="add mod">
          <ac:chgData name="민주 이" userId="4bec468bcfc325e2" providerId="LiveId" clId="{5746485E-1CEC-44E1-BC3C-B418C32FBA29}" dt="2023-11-20T13:10:06.344" v="305" actId="20577"/>
          <ac:spMkLst>
            <pc:docMk/>
            <pc:sldMk cId="1564287894" sldId="258"/>
            <ac:spMk id="19" creationId="{2C7E88D1-3840-ACD4-C84F-65F47CE5A3A0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32" creationId="{58B65DC3-ED0D-1CF9-4F01-3A7A4CA8C137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34" creationId="{0F5884EA-0DAD-D583-49E0-735D665E9D73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35" creationId="{65110DF2-2C13-7D37-0356-CF7687C4D948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38" creationId="{CE0300CC-242E-4499-5D63-9F8058E69D3C}"/>
          </ac:spMkLst>
        </pc:spChg>
        <pc:spChg chg="del mod">
          <ac:chgData name="민주 이" userId="4bec468bcfc325e2" providerId="LiveId" clId="{5746485E-1CEC-44E1-BC3C-B418C32FBA29}" dt="2023-11-20T13:15:31.200" v="390" actId="478"/>
          <ac:spMkLst>
            <pc:docMk/>
            <pc:sldMk cId="1564287894" sldId="258"/>
            <ac:spMk id="40" creationId="{5D4102E7-B676-B0A6-95D2-C2512B67E3C6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41" creationId="{5B4137CC-603D-1541-075E-D467540611A0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44" creationId="{8A98FC43-601C-D960-9EA3-C5B4866529F9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46" creationId="{97CEBFA8-01BF-A6C9-2F7B-AC3D38003237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47" creationId="{EAB9631F-949D-8A6B-A835-0AB4D075249C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50" creationId="{0E75F070-6A66-9D54-DCBC-24E09FC6EC05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52" creationId="{894E0ABC-929D-B846-C015-F189A4E0EDD8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53" creationId="{39E9359A-24ED-0988-F47E-9C61C879C745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56" creationId="{188FCCA2-BCE6-74BA-0771-91A894CD30B1}"/>
          </ac:spMkLst>
        </pc:spChg>
        <pc:spChg chg="mod">
          <ac:chgData name="민주 이" userId="4bec468bcfc325e2" providerId="LiveId" clId="{5746485E-1CEC-44E1-BC3C-B418C32FBA29}" dt="2023-11-20T13:11:16.423" v="335" actId="1076"/>
          <ac:spMkLst>
            <pc:docMk/>
            <pc:sldMk cId="1564287894" sldId="258"/>
            <ac:spMk id="58" creationId="{B552A4F1-ED2F-7AE1-4CFF-7E30DAEA32C8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59" creationId="{E37A4DF5-8442-8672-A10F-FF61B0DC25CB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62" creationId="{4BA1B38F-BCAA-5A66-EEFA-A2C67EAE2879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64" creationId="{EEC620CE-C246-2E63-BE26-80159B7E7411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65" creationId="{9F7AD2A7-8398-18D9-543E-1BD916299BA5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68" creationId="{A2ED9B90-2C75-129A-DE44-B7C569D610D0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70" creationId="{D6140554-7947-730C-CA74-1CB136D0CAA4}"/>
          </ac:spMkLst>
        </pc:spChg>
        <pc:spChg chg="mod">
          <ac:chgData name="민주 이" userId="4bec468bcfc325e2" providerId="LiveId" clId="{5746485E-1CEC-44E1-BC3C-B418C32FBA29}" dt="2023-11-20T13:10:20.543" v="307"/>
          <ac:spMkLst>
            <pc:docMk/>
            <pc:sldMk cId="1564287894" sldId="258"/>
            <ac:spMk id="71" creationId="{01DBA5FA-67F9-9F16-92BE-514C37E4A05E}"/>
          </ac:spMkLst>
        </pc:spChg>
        <pc:spChg chg="mod">
          <ac:chgData name="민주 이" userId="4bec468bcfc325e2" providerId="LiveId" clId="{5746485E-1CEC-44E1-BC3C-B418C32FBA29}" dt="2023-11-20T13:14:01.444" v="369"/>
          <ac:spMkLst>
            <pc:docMk/>
            <pc:sldMk cId="1564287894" sldId="258"/>
            <ac:spMk id="78" creationId="{41DB36FE-53D9-FE8A-9F20-75F6D109E74F}"/>
          </ac:spMkLst>
        </pc:spChg>
        <pc:spChg chg="mod">
          <ac:chgData name="민주 이" userId="4bec468bcfc325e2" providerId="LiveId" clId="{5746485E-1CEC-44E1-BC3C-B418C32FBA29}" dt="2023-11-20T13:14:01.444" v="369"/>
          <ac:spMkLst>
            <pc:docMk/>
            <pc:sldMk cId="1564287894" sldId="258"/>
            <ac:spMk id="80" creationId="{047CA605-59D4-1406-977A-92421A288B0F}"/>
          </ac:spMkLst>
        </pc:spChg>
        <pc:spChg chg="mod">
          <ac:chgData name="민주 이" userId="4bec468bcfc325e2" providerId="LiveId" clId="{5746485E-1CEC-44E1-BC3C-B418C32FBA29}" dt="2023-11-20T13:14:01.444" v="369"/>
          <ac:spMkLst>
            <pc:docMk/>
            <pc:sldMk cId="1564287894" sldId="258"/>
            <ac:spMk id="82" creationId="{A68B8B5B-AD78-3FB3-4221-96903B028731}"/>
          </ac:spMkLst>
        </pc:spChg>
        <pc:spChg chg="mod">
          <ac:chgData name="민주 이" userId="4bec468bcfc325e2" providerId="LiveId" clId="{5746485E-1CEC-44E1-BC3C-B418C32FBA29}" dt="2023-11-20T13:14:01.444" v="369"/>
          <ac:spMkLst>
            <pc:docMk/>
            <pc:sldMk cId="1564287894" sldId="258"/>
            <ac:spMk id="85" creationId="{0CCFC288-FAD8-D7CB-97E8-E411519DD4B4}"/>
          </ac:spMkLst>
        </pc:spChg>
        <pc:spChg chg="mod">
          <ac:chgData name="민주 이" userId="4bec468bcfc325e2" providerId="LiveId" clId="{5746485E-1CEC-44E1-BC3C-B418C32FBA29}" dt="2023-11-20T13:14:01.444" v="369"/>
          <ac:spMkLst>
            <pc:docMk/>
            <pc:sldMk cId="1564287894" sldId="258"/>
            <ac:spMk id="86" creationId="{EE1B293D-7824-BA43-293B-B6542E170CC6}"/>
          </ac:spMkLst>
        </pc:spChg>
        <pc:spChg chg="mod">
          <ac:chgData name="민주 이" userId="4bec468bcfc325e2" providerId="LiveId" clId="{5746485E-1CEC-44E1-BC3C-B418C32FBA29}" dt="2023-11-20T13:13:50.820" v="356"/>
          <ac:spMkLst>
            <pc:docMk/>
            <pc:sldMk cId="1564287894" sldId="258"/>
            <ac:spMk id="93" creationId="{270E511E-5306-3599-3C5E-E0594C68D0F4}"/>
          </ac:spMkLst>
        </pc:spChg>
        <pc:spChg chg="mod">
          <ac:chgData name="민주 이" userId="4bec468bcfc325e2" providerId="LiveId" clId="{5746485E-1CEC-44E1-BC3C-B418C32FBA29}" dt="2023-11-20T13:13:50.820" v="356"/>
          <ac:spMkLst>
            <pc:docMk/>
            <pc:sldMk cId="1564287894" sldId="258"/>
            <ac:spMk id="95" creationId="{C0293EE2-FB40-4992-F4C7-B9133B8CB41F}"/>
          </ac:spMkLst>
        </pc:spChg>
        <pc:spChg chg="mod">
          <ac:chgData name="민주 이" userId="4bec468bcfc325e2" providerId="LiveId" clId="{5746485E-1CEC-44E1-BC3C-B418C32FBA29}" dt="2023-11-20T13:13:50.820" v="356"/>
          <ac:spMkLst>
            <pc:docMk/>
            <pc:sldMk cId="1564287894" sldId="258"/>
            <ac:spMk id="97" creationId="{5CCEE25C-FB68-B983-2B4C-6FE1664F4D21}"/>
          </ac:spMkLst>
        </pc:spChg>
        <pc:spChg chg="mod">
          <ac:chgData name="민주 이" userId="4bec468bcfc325e2" providerId="LiveId" clId="{5746485E-1CEC-44E1-BC3C-B418C32FBA29}" dt="2023-11-20T13:13:50.820" v="356"/>
          <ac:spMkLst>
            <pc:docMk/>
            <pc:sldMk cId="1564287894" sldId="258"/>
            <ac:spMk id="100" creationId="{5F114905-8A83-7974-9AB6-9CFDDD45738F}"/>
          </ac:spMkLst>
        </pc:spChg>
        <pc:spChg chg="mod">
          <ac:chgData name="민주 이" userId="4bec468bcfc325e2" providerId="LiveId" clId="{5746485E-1CEC-44E1-BC3C-B418C32FBA29}" dt="2023-11-20T13:13:50.820" v="356"/>
          <ac:spMkLst>
            <pc:docMk/>
            <pc:sldMk cId="1564287894" sldId="258"/>
            <ac:spMk id="101" creationId="{EAB03F1D-20BD-7871-EBC8-B76D2E70E7CC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09" creationId="{CA11F47B-B847-B17F-7674-2A1C2678D3C4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11" creationId="{DD594688-8F46-1EFA-D889-43C87E82DDEF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12" creationId="{7E436204-4D92-F8E1-B4CD-BC99B3F37719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14" creationId="{40F6E6DC-C2A3-A3F1-9FAF-A0F09FA234FF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16" creationId="{65BF078C-ACEC-D08E-D64C-6C78B47D67C3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17" creationId="{FD6319F0-393E-7C24-7C55-C2CAEEAF08D4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19" creationId="{D3ADDB13-D1B5-B975-7750-38AC100530D5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21" creationId="{3205C5B1-697B-5F6E-B04C-452BE8070F76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22" creationId="{E1D211C4-EDB8-5FA2-D538-22B4A201F303}"/>
          </ac:spMkLst>
        </pc:spChg>
        <pc:spChg chg="mod">
          <ac:chgData name="민주 이" userId="4bec468bcfc325e2" providerId="LiveId" clId="{5746485E-1CEC-44E1-BC3C-B418C32FBA29}" dt="2023-11-20T13:14:40.383" v="377" actId="122"/>
          <ac:spMkLst>
            <pc:docMk/>
            <pc:sldMk cId="1564287894" sldId="258"/>
            <ac:spMk id="124" creationId="{DE66EF71-9E48-53D1-8C6F-F2FA42C83597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27" creationId="{CE5FE7FA-F8AE-438C-2456-2D96D37EE974}"/>
          </ac:spMkLst>
        </pc:spChg>
        <pc:spChg chg="mod">
          <ac:chgData name="민주 이" userId="4bec468bcfc325e2" providerId="LiveId" clId="{5746485E-1CEC-44E1-BC3C-B418C32FBA29}" dt="2023-11-20T13:14:37.818" v="376" actId="12788"/>
          <ac:spMkLst>
            <pc:docMk/>
            <pc:sldMk cId="1564287894" sldId="258"/>
            <ac:spMk id="128" creationId="{EC500EB5-81CC-5DFF-4131-E76945199AC7}"/>
          </ac:spMkLst>
        </pc:spChg>
        <pc:spChg chg="mod">
          <ac:chgData name="민주 이" userId="4bec468bcfc325e2" providerId="LiveId" clId="{5746485E-1CEC-44E1-BC3C-B418C32FBA29}" dt="2023-11-20T13:14:43.535" v="378" actId="122"/>
          <ac:spMkLst>
            <pc:docMk/>
            <pc:sldMk cId="1564287894" sldId="258"/>
            <ac:spMk id="130" creationId="{10890A22-76ED-7388-6290-0B7D83861DC8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33" creationId="{372C58F7-549F-BD55-8162-614F80CCB9EA}"/>
          </ac:spMkLst>
        </pc:spChg>
        <pc:spChg chg="mod">
          <ac:chgData name="민주 이" userId="4bec468bcfc325e2" providerId="LiveId" clId="{5746485E-1CEC-44E1-BC3C-B418C32FBA29}" dt="2023-11-20T13:14:16.532" v="370"/>
          <ac:spMkLst>
            <pc:docMk/>
            <pc:sldMk cId="1564287894" sldId="258"/>
            <ac:spMk id="134" creationId="{0B98A61F-7B80-7A07-56D9-5B9E98B7FAE6}"/>
          </ac:spMkLst>
        </pc:spChg>
        <pc:spChg chg="mod topLvl">
          <ac:chgData name="민주 이" userId="4bec468bcfc325e2" providerId="LiveId" clId="{5746485E-1CEC-44E1-BC3C-B418C32FBA29}" dt="2023-11-20T13:18:22.724" v="660" actId="164"/>
          <ac:spMkLst>
            <pc:docMk/>
            <pc:sldMk cId="1564287894" sldId="258"/>
            <ac:spMk id="136" creationId="{7A86B316-1193-7AA5-9B6B-CAD3B70F74F3}"/>
          </ac:spMkLst>
        </pc:spChg>
        <pc:spChg chg="del mod topLvl">
          <ac:chgData name="민주 이" userId="4bec468bcfc325e2" providerId="LiveId" clId="{5746485E-1CEC-44E1-BC3C-B418C32FBA29}" dt="2023-11-20T13:15:58.957" v="399" actId="478"/>
          <ac:spMkLst>
            <pc:docMk/>
            <pc:sldMk cId="1564287894" sldId="258"/>
            <ac:spMk id="137" creationId="{537AC5CA-D52D-66B0-6C55-80940CACDAF0}"/>
          </ac:spMkLst>
        </pc:spChg>
        <pc:spChg chg="del mod topLvl">
          <ac:chgData name="민주 이" userId="4bec468bcfc325e2" providerId="LiveId" clId="{5746485E-1CEC-44E1-BC3C-B418C32FBA29}" dt="2023-11-20T13:15:57.952" v="398" actId="478"/>
          <ac:spMkLst>
            <pc:docMk/>
            <pc:sldMk cId="1564287894" sldId="258"/>
            <ac:spMk id="138" creationId="{B1D928D3-A0C9-4A36-9777-D16EA455BABC}"/>
          </ac:spMkLst>
        </pc:spChg>
        <pc:spChg chg="mod">
          <ac:chgData name="민주 이" userId="4bec468bcfc325e2" providerId="LiveId" clId="{5746485E-1CEC-44E1-BC3C-B418C32FBA29}" dt="2023-11-20T13:16:03.700" v="400"/>
          <ac:spMkLst>
            <pc:docMk/>
            <pc:sldMk cId="1564287894" sldId="258"/>
            <ac:spMk id="140" creationId="{6B7D471F-358E-A353-5C40-0257AF87D59E}"/>
          </ac:spMkLst>
        </pc:spChg>
        <pc:spChg chg="mod">
          <ac:chgData name="민주 이" userId="4bec468bcfc325e2" providerId="LiveId" clId="{5746485E-1CEC-44E1-BC3C-B418C32FBA29}" dt="2023-11-20T13:16:03.700" v="400"/>
          <ac:spMkLst>
            <pc:docMk/>
            <pc:sldMk cId="1564287894" sldId="258"/>
            <ac:spMk id="142" creationId="{F1695D4C-F3F0-0FA3-A1C7-71878A6BF73F}"/>
          </ac:spMkLst>
        </pc:spChg>
        <pc:spChg chg="add mod">
          <ac:chgData name="민주 이" userId="4bec468bcfc325e2" providerId="LiveId" clId="{5746485E-1CEC-44E1-BC3C-B418C32FBA29}" dt="2023-11-20T13:18:22.724" v="660" actId="164"/>
          <ac:spMkLst>
            <pc:docMk/>
            <pc:sldMk cId="1564287894" sldId="258"/>
            <ac:spMk id="143" creationId="{EACCF22F-0354-A61F-98C8-59B41AD4CD6A}"/>
          </ac:spMkLst>
        </pc:spChg>
        <pc:spChg chg="add mod">
          <ac:chgData name="민주 이" userId="4bec468bcfc325e2" providerId="LiveId" clId="{5746485E-1CEC-44E1-BC3C-B418C32FBA29}" dt="2023-11-20T13:16:46.213" v="471" actId="571"/>
          <ac:spMkLst>
            <pc:docMk/>
            <pc:sldMk cId="1564287894" sldId="258"/>
            <ac:spMk id="144" creationId="{EEFAD314-5653-1AE9-A8B5-C8581851566B}"/>
          </ac:spMkLst>
        </pc:spChg>
        <pc:spChg chg="add mod">
          <ac:chgData name="민주 이" userId="4bec468bcfc325e2" providerId="LiveId" clId="{5746485E-1CEC-44E1-BC3C-B418C32FBA29}" dt="2023-11-20T13:18:22.724" v="660" actId="164"/>
          <ac:spMkLst>
            <pc:docMk/>
            <pc:sldMk cId="1564287894" sldId="258"/>
            <ac:spMk id="145" creationId="{649EC75F-039A-D7C6-1F66-0776071A83F8}"/>
          </ac:spMkLst>
        </pc:spChg>
        <pc:spChg chg="add mod">
          <ac:chgData name="민주 이" userId="4bec468bcfc325e2" providerId="LiveId" clId="{5746485E-1CEC-44E1-BC3C-B418C32FBA29}" dt="2023-11-20T13:18:22.724" v="660" actId="164"/>
          <ac:spMkLst>
            <pc:docMk/>
            <pc:sldMk cId="1564287894" sldId="258"/>
            <ac:spMk id="146" creationId="{56B7679A-5360-FE58-E629-4E1A221D3FDA}"/>
          </ac:spMkLst>
        </pc:spChg>
        <pc:spChg chg="add mod">
          <ac:chgData name="민주 이" userId="4bec468bcfc325e2" providerId="LiveId" clId="{5746485E-1CEC-44E1-BC3C-B418C32FBA29}" dt="2023-11-20T13:18:22.724" v="660" actId="164"/>
          <ac:spMkLst>
            <pc:docMk/>
            <pc:sldMk cId="1564287894" sldId="258"/>
            <ac:spMk id="147" creationId="{C04D8724-77D2-D736-620B-4EB92CB16B04}"/>
          </ac:spMkLst>
        </pc:spChg>
        <pc:spChg chg="add mod">
          <ac:chgData name="민주 이" userId="4bec468bcfc325e2" providerId="LiveId" clId="{5746485E-1CEC-44E1-BC3C-B418C32FBA29}" dt="2023-11-20T13:18:22.724" v="660" actId="164"/>
          <ac:spMkLst>
            <pc:docMk/>
            <pc:sldMk cId="1564287894" sldId="258"/>
            <ac:spMk id="148" creationId="{FAFBC7FE-65EF-382C-2D5F-693A63D37719}"/>
          </ac:spMkLst>
        </pc:spChg>
        <pc:grpChg chg="del">
          <ac:chgData name="민주 이" userId="4bec468bcfc325e2" providerId="LiveId" clId="{5746485E-1CEC-44E1-BC3C-B418C32FBA29}" dt="2023-11-20T13:08:06.696" v="154" actId="478"/>
          <ac:grpSpMkLst>
            <pc:docMk/>
            <pc:sldMk cId="1564287894" sldId="258"/>
            <ac:grpSpMk id="2" creationId="{A3FD9034-377C-EBEE-7B4E-8B8DAFAED164}"/>
          </ac:grpSpMkLst>
        </pc:grpChg>
        <pc:grpChg chg="add del mod">
          <ac:chgData name="민주 이" userId="4bec468bcfc325e2" providerId="LiveId" clId="{5746485E-1CEC-44E1-BC3C-B418C32FBA29}" dt="2023-11-20T13:12:05.383" v="345" actId="478"/>
          <ac:grpSpMkLst>
            <pc:docMk/>
            <pc:sldMk cId="1564287894" sldId="258"/>
            <ac:grpSpMk id="4" creationId="{D8642F37-8396-93A6-FAA1-D45D2B50FF29}"/>
          </ac:grpSpMkLst>
        </pc:grpChg>
        <pc:grpChg chg="mod">
          <ac:chgData name="민주 이" userId="4bec468bcfc325e2" providerId="LiveId" clId="{5746485E-1CEC-44E1-BC3C-B418C32FBA29}" dt="2023-11-20T13:08:36.106" v="157"/>
          <ac:grpSpMkLst>
            <pc:docMk/>
            <pc:sldMk cId="1564287894" sldId="258"/>
            <ac:grpSpMk id="5" creationId="{BE5CB83D-F43A-0DD3-4D67-67B48F63C1DF}"/>
          </ac:grpSpMkLst>
        </pc:grpChg>
        <pc:grpChg chg="add del mod">
          <ac:chgData name="민주 이" userId="4bec468bcfc325e2" providerId="LiveId" clId="{5746485E-1CEC-44E1-BC3C-B418C32FBA29}" dt="2023-11-20T13:15:27.100" v="384" actId="478"/>
          <ac:grpSpMkLst>
            <pc:docMk/>
            <pc:sldMk cId="1564287894" sldId="258"/>
            <ac:grpSpMk id="20" creationId="{D0FB9B30-ABEF-FD49-AD08-6ECBEAFA94F9}"/>
          </ac:grpSpMkLst>
        </pc:grpChg>
        <pc:grpChg chg="mod">
          <ac:chgData name="민주 이" userId="4bec468bcfc325e2" providerId="LiveId" clId="{5746485E-1CEC-44E1-BC3C-B418C32FBA29}" dt="2023-11-20T13:10:20.543" v="307"/>
          <ac:grpSpMkLst>
            <pc:docMk/>
            <pc:sldMk cId="1564287894" sldId="258"/>
            <ac:grpSpMk id="21" creationId="{5F75F660-9892-36F8-D918-012C59AEEB4C}"/>
          </ac:grpSpMkLst>
        </pc:grpChg>
        <pc:grpChg chg="del">
          <ac:chgData name="민주 이" userId="4bec468bcfc325e2" providerId="LiveId" clId="{5746485E-1CEC-44E1-BC3C-B418C32FBA29}" dt="2023-11-20T13:08:05.660" v="153" actId="478"/>
          <ac:grpSpMkLst>
            <pc:docMk/>
            <pc:sldMk cId="1564287894" sldId="258"/>
            <ac:grpSpMk id="27" creationId="{1EB44F2C-CF11-CC46-DF9C-FFC423B3E359}"/>
          </ac:grpSpMkLst>
        </pc:grpChg>
        <pc:grpChg chg="add del mod">
          <ac:chgData name="민주 이" userId="4bec468bcfc325e2" providerId="LiveId" clId="{5746485E-1CEC-44E1-BC3C-B418C32FBA29}" dt="2023-11-20T13:15:32.185" v="391" actId="478"/>
          <ac:grpSpMkLst>
            <pc:docMk/>
            <pc:sldMk cId="1564287894" sldId="258"/>
            <ac:grpSpMk id="36" creationId="{5525746B-1CD0-C0ED-87CE-43225CA1E987}"/>
          </ac:grpSpMkLst>
        </pc:grpChg>
        <pc:grpChg chg="del mod">
          <ac:chgData name="민주 이" userId="4bec468bcfc325e2" providerId="LiveId" clId="{5746485E-1CEC-44E1-BC3C-B418C32FBA29}" dt="2023-11-20T13:15:31.200" v="390" actId="478"/>
          <ac:grpSpMkLst>
            <pc:docMk/>
            <pc:sldMk cId="1564287894" sldId="258"/>
            <ac:grpSpMk id="37" creationId="{B2CA17A7-67A3-095F-D399-F7F6CD889A6D}"/>
          </ac:grpSpMkLst>
        </pc:grpChg>
        <pc:grpChg chg="add del mod">
          <ac:chgData name="민주 이" userId="4bec468bcfc325e2" providerId="LiveId" clId="{5746485E-1CEC-44E1-BC3C-B418C32FBA29}" dt="2023-11-20T13:15:27.874" v="386" actId="478"/>
          <ac:grpSpMkLst>
            <pc:docMk/>
            <pc:sldMk cId="1564287894" sldId="258"/>
            <ac:grpSpMk id="42" creationId="{C4D0765F-FF63-6CD5-D8C3-2ACB582D960B}"/>
          </ac:grpSpMkLst>
        </pc:grpChg>
        <pc:grpChg chg="mod">
          <ac:chgData name="민주 이" userId="4bec468bcfc325e2" providerId="LiveId" clId="{5746485E-1CEC-44E1-BC3C-B418C32FBA29}" dt="2023-11-20T13:10:20.543" v="307"/>
          <ac:grpSpMkLst>
            <pc:docMk/>
            <pc:sldMk cId="1564287894" sldId="258"/>
            <ac:grpSpMk id="43" creationId="{67D21652-B863-709C-4EBA-C2B2DB8B0C46}"/>
          </ac:grpSpMkLst>
        </pc:grpChg>
        <pc:grpChg chg="add del mod">
          <ac:chgData name="민주 이" userId="4bec468bcfc325e2" providerId="LiveId" clId="{5746485E-1CEC-44E1-BC3C-B418C32FBA29}" dt="2023-11-20T13:15:27.395" v="385" actId="478"/>
          <ac:grpSpMkLst>
            <pc:docMk/>
            <pc:sldMk cId="1564287894" sldId="258"/>
            <ac:grpSpMk id="48" creationId="{A5449D9A-7D6B-53B6-3DDF-47BF82FB464E}"/>
          </ac:grpSpMkLst>
        </pc:grpChg>
        <pc:grpChg chg="mod">
          <ac:chgData name="민주 이" userId="4bec468bcfc325e2" providerId="LiveId" clId="{5746485E-1CEC-44E1-BC3C-B418C32FBA29}" dt="2023-11-20T13:10:20.543" v="307"/>
          <ac:grpSpMkLst>
            <pc:docMk/>
            <pc:sldMk cId="1564287894" sldId="258"/>
            <ac:grpSpMk id="49" creationId="{95D2B78C-4C1A-B455-8C7A-7C8EA6DF4A88}"/>
          </ac:grpSpMkLst>
        </pc:grpChg>
        <pc:grpChg chg="add del mod">
          <ac:chgData name="민주 이" userId="4bec468bcfc325e2" providerId="LiveId" clId="{5746485E-1CEC-44E1-BC3C-B418C32FBA29}" dt="2023-11-20T13:15:28.411" v="387" actId="478"/>
          <ac:grpSpMkLst>
            <pc:docMk/>
            <pc:sldMk cId="1564287894" sldId="258"/>
            <ac:grpSpMk id="54" creationId="{983B2B1D-5A71-B9E1-89B1-6AE641229909}"/>
          </ac:grpSpMkLst>
        </pc:grpChg>
        <pc:grpChg chg="mod">
          <ac:chgData name="민주 이" userId="4bec468bcfc325e2" providerId="LiveId" clId="{5746485E-1CEC-44E1-BC3C-B418C32FBA29}" dt="2023-11-20T13:10:20.543" v="307"/>
          <ac:grpSpMkLst>
            <pc:docMk/>
            <pc:sldMk cId="1564287894" sldId="258"/>
            <ac:grpSpMk id="55" creationId="{CCBC466C-6F97-D366-8E14-7B10DAE9EF5B}"/>
          </ac:grpSpMkLst>
        </pc:grpChg>
        <pc:grpChg chg="add del mod">
          <ac:chgData name="민주 이" userId="4bec468bcfc325e2" providerId="LiveId" clId="{5746485E-1CEC-44E1-BC3C-B418C32FBA29}" dt="2023-11-20T13:15:29.663" v="388" actId="478"/>
          <ac:grpSpMkLst>
            <pc:docMk/>
            <pc:sldMk cId="1564287894" sldId="258"/>
            <ac:grpSpMk id="60" creationId="{E2165637-86E0-58ED-5EA6-8654C91224CD}"/>
          </ac:grpSpMkLst>
        </pc:grpChg>
        <pc:grpChg chg="mod">
          <ac:chgData name="민주 이" userId="4bec468bcfc325e2" providerId="LiveId" clId="{5746485E-1CEC-44E1-BC3C-B418C32FBA29}" dt="2023-11-20T13:10:20.543" v="307"/>
          <ac:grpSpMkLst>
            <pc:docMk/>
            <pc:sldMk cId="1564287894" sldId="258"/>
            <ac:grpSpMk id="61" creationId="{D85C76B5-7344-C890-9C6B-DB6F3412A055}"/>
          </ac:grpSpMkLst>
        </pc:grpChg>
        <pc:grpChg chg="add del mod">
          <ac:chgData name="민주 이" userId="4bec468bcfc325e2" providerId="LiveId" clId="{5746485E-1CEC-44E1-BC3C-B418C32FBA29}" dt="2023-11-20T13:15:30.094" v="389" actId="478"/>
          <ac:grpSpMkLst>
            <pc:docMk/>
            <pc:sldMk cId="1564287894" sldId="258"/>
            <ac:grpSpMk id="66" creationId="{46252E88-5A8F-DDFE-ECF0-B69CEE2D976C}"/>
          </ac:grpSpMkLst>
        </pc:grpChg>
        <pc:grpChg chg="mod">
          <ac:chgData name="민주 이" userId="4bec468bcfc325e2" providerId="LiveId" clId="{5746485E-1CEC-44E1-BC3C-B418C32FBA29}" dt="2023-11-20T13:10:20.543" v="307"/>
          <ac:grpSpMkLst>
            <pc:docMk/>
            <pc:sldMk cId="1564287894" sldId="258"/>
            <ac:grpSpMk id="67" creationId="{B3A82DC5-3E15-1731-035D-8EC295EB68D3}"/>
          </ac:grpSpMkLst>
        </pc:grpChg>
        <pc:grpChg chg="add mod">
          <ac:chgData name="민주 이" userId="4bec468bcfc325e2" providerId="LiveId" clId="{5746485E-1CEC-44E1-BC3C-B418C32FBA29}" dt="2023-11-20T13:18:27.708" v="663" actId="1076"/>
          <ac:grpSpMkLst>
            <pc:docMk/>
            <pc:sldMk cId="1564287894" sldId="258"/>
            <ac:grpSpMk id="72" creationId="{5D52438A-72A6-58C5-EF07-725B78ACA2E8}"/>
          </ac:grpSpMkLst>
        </pc:grpChg>
        <pc:grpChg chg="mod">
          <ac:chgData name="민주 이" userId="4bec468bcfc325e2" providerId="LiveId" clId="{5746485E-1CEC-44E1-BC3C-B418C32FBA29}" dt="2023-11-20T13:14:01.444" v="369"/>
          <ac:grpSpMkLst>
            <pc:docMk/>
            <pc:sldMk cId="1564287894" sldId="258"/>
            <ac:grpSpMk id="73" creationId="{9FF828C4-52C8-6726-DED5-69D8F368F329}"/>
          </ac:grpSpMkLst>
        </pc:grpChg>
        <pc:grpChg chg="mod">
          <ac:chgData name="민주 이" userId="4bec468bcfc325e2" providerId="LiveId" clId="{5746485E-1CEC-44E1-BC3C-B418C32FBA29}" dt="2023-11-20T13:14:01.444" v="369"/>
          <ac:grpSpMkLst>
            <pc:docMk/>
            <pc:sldMk cId="1564287894" sldId="258"/>
            <ac:grpSpMk id="74" creationId="{3B39000C-1458-4FD0-975B-F0411658545D}"/>
          </ac:grpSpMkLst>
        </pc:grpChg>
        <pc:grpChg chg="mod">
          <ac:chgData name="민주 이" userId="4bec468bcfc325e2" providerId="LiveId" clId="{5746485E-1CEC-44E1-BC3C-B418C32FBA29}" dt="2023-11-20T13:14:01.444" v="369"/>
          <ac:grpSpMkLst>
            <pc:docMk/>
            <pc:sldMk cId="1564287894" sldId="258"/>
            <ac:grpSpMk id="75" creationId="{958136A3-6039-BCA9-BD83-11790800E351}"/>
          </ac:grpSpMkLst>
        </pc:grpChg>
        <pc:grpChg chg="mod">
          <ac:chgData name="민주 이" userId="4bec468bcfc325e2" providerId="LiveId" clId="{5746485E-1CEC-44E1-BC3C-B418C32FBA29}" dt="2023-11-20T13:14:01.444" v="369"/>
          <ac:grpSpMkLst>
            <pc:docMk/>
            <pc:sldMk cId="1564287894" sldId="258"/>
            <ac:grpSpMk id="76" creationId="{6C5E6682-60EF-B534-AD34-2CFE35CBC378}"/>
          </ac:grpSpMkLst>
        </pc:grpChg>
        <pc:grpChg chg="mod">
          <ac:chgData name="민주 이" userId="4bec468bcfc325e2" providerId="LiveId" clId="{5746485E-1CEC-44E1-BC3C-B418C32FBA29}" dt="2023-11-20T13:14:01.444" v="369"/>
          <ac:grpSpMkLst>
            <pc:docMk/>
            <pc:sldMk cId="1564287894" sldId="258"/>
            <ac:grpSpMk id="83" creationId="{1B7B9748-4B38-7309-5661-6A4679855CA5}"/>
          </ac:grpSpMkLst>
        </pc:grpChg>
        <pc:grpChg chg="add del mod">
          <ac:chgData name="민주 이" userId="4bec468bcfc325e2" providerId="LiveId" clId="{5746485E-1CEC-44E1-BC3C-B418C32FBA29}" dt="2023-11-20T13:13:51.797" v="357"/>
          <ac:grpSpMkLst>
            <pc:docMk/>
            <pc:sldMk cId="1564287894" sldId="258"/>
            <ac:grpSpMk id="87" creationId="{442BF4FB-AD30-086F-5ED1-AC0A7D0B71A7}"/>
          </ac:grpSpMkLst>
        </pc:grpChg>
        <pc:grpChg chg="mod">
          <ac:chgData name="민주 이" userId="4bec468bcfc325e2" providerId="LiveId" clId="{5746485E-1CEC-44E1-BC3C-B418C32FBA29}" dt="2023-11-20T13:13:50.820" v="356"/>
          <ac:grpSpMkLst>
            <pc:docMk/>
            <pc:sldMk cId="1564287894" sldId="258"/>
            <ac:grpSpMk id="88" creationId="{B5B9F735-C252-EE93-D68F-C71326A02F03}"/>
          </ac:grpSpMkLst>
        </pc:grpChg>
        <pc:grpChg chg="mod">
          <ac:chgData name="민주 이" userId="4bec468bcfc325e2" providerId="LiveId" clId="{5746485E-1CEC-44E1-BC3C-B418C32FBA29}" dt="2023-11-20T13:13:50.820" v="356"/>
          <ac:grpSpMkLst>
            <pc:docMk/>
            <pc:sldMk cId="1564287894" sldId="258"/>
            <ac:grpSpMk id="89" creationId="{18D550AE-AE3F-5F14-FDA8-95BBFFD5F3CD}"/>
          </ac:grpSpMkLst>
        </pc:grpChg>
        <pc:grpChg chg="mod">
          <ac:chgData name="민주 이" userId="4bec468bcfc325e2" providerId="LiveId" clId="{5746485E-1CEC-44E1-BC3C-B418C32FBA29}" dt="2023-11-20T13:13:50.820" v="356"/>
          <ac:grpSpMkLst>
            <pc:docMk/>
            <pc:sldMk cId="1564287894" sldId="258"/>
            <ac:grpSpMk id="90" creationId="{39C2C0B0-FFDD-B911-CA71-654109E323AD}"/>
          </ac:grpSpMkLst>
        </pc:grpChg>
        <pc:grpChg chg="mod">
          <ac:chgData name="민주 이" userId="4bec468bcfc325e2" providerId="LiveId" clId="{5746485E-1CEC-44E1-BC3C-B418C32FBA29}" dt="2023-11-20T13:13:50.820" v="356"/>
          <ac:grpSpMkLst>
            <pc:docMk/>
            <pc:sldMk cId="1564287894" sldId="258"/>
            <ac:grpSpMk id="91" creationId="{FA980F75-8672-0FAE-871B-18D72404CEC1}"/>
          </ac:grpSpMkLst>
        </pc:grpChg>
        <pc:grpChg chg="mod">
          <ac:chgData name="민주 이" userId="4bec468bcfc325e2" providerId="LiveId" clId="{5746485E-1CEC-44E1-BC3C-B418C32FBA29}" dt="2023-11-20T13:13:50.820" v="356"/>
          <ac:grpSpMkLst>
            <pc:docMk/>
            <pc:sldMk cId="1564287894" sldId="258"/>
            <ac:grpSpMk id="98" creationId="{0FF8A291-56FB-67B1-1076-4F9AFF00AFB2}"/>
          </ac:grpSpMkLst>
        </pc:grpChg>
        <pc:grpChg chg="add mod">
          <ac:chgData name="민주 이" userId="4bec468bcfc325e2" providerId="LiveId" clId="{5746485E-1CEC-44E1-BC3C-B418C32FBA29}" dt="2023-11-20T13:14:54.492" v="380" actId="1076"/>
          <ac:grpSpMkLst>
            <pc:docMk/>
            <pc:sldMk cId="1564287894" sldId="258"/>
            <ac:grpSpMk id="102" creationId="{940F5E9E-3857-4E20-1A1B-F5BCB5A8B857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03" creationId="{3D20F45E-5C76-0C46-1BF2-860A7B0BE472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04" creationId="{7B7162B8-D4A8-75E0-848D-1BA57F5CCF57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05" creationId="{453607FA-332B-2BE2-01AD-0BA4260F9B91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06" creationId="{F0F026FB-6090-EACA-8AA0-036E74080603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07" creationId="{A518A2B6-899C-8AD3-E5E3-57B20AED61F6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08" creationId="{6B233C65-7181-B5E7-EFB1-DA07F5AF11ED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13" creationId="{EFAF7014-380A-8E8C-DA55-6A78CE836C63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18" creationId="{85DAD494-8837-8480-BE68-BEB68207E69E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23" creationId="{8247279E-5D78-CAF8-8890-C6E753DDA941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25" creationId="{6E463C46-3CF0-6A99-C0F7-8BB7F9E83C4D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29" creationId="{1A094FBE-95AC-7E3F-1F81-CA01D584855C}"/>
          </ac:grpSpMkLst>
        </pc:grpChg>
        <pc:grpChg chg="mod">
          <ac:chgData name="민주 이" userId="4bec468bcfc325e2" providerId="LiveId" clId="{5746485E-1CEC-44E1-BC3C-B418C32FBA29}" dt="2023-11-20T13:14:16.532" v="370"/>
          <ac:grpSpMkLst>
            <pc:docMk/>
            <pc:sldMk cId="1564287894" sldId="258"/>
            <ac:grpSpMk id="131" creationId="{F0B6DC5A-87C6-7392-D581-585EE999672F}"/>
          </ac:grpSpMkLst>
        </pc:grpChg>
        <pc:grpChg chg="add del mod">
          <ac:chgData name="민주 이" userId="4bec468bcfc325e2" providerId="LiveId" clId="{5746485E-1CEC-44E1-BC3C-B418C32FBA29}" dt="2023-11-20T13:15:56.241" v="397" actId="165"/>
          <ac:grpSpMkLst>
            <pc:docMk/>
            <pc:sldMk cId="1564287894" sldId="258"/>
            <ac:grpSpMk id="135" creationId="{911CD850-2522-427D-2000-CEBA32B9D936}"/>
          </ac:grpSpMkLst>
        </pc:grpChg>
        <pc:grpChg chg="add del mod">
          <ac:chgData name="민주 이" userId="4bec468bcfc325e2" providerId="LiveId" clId="{5746485E-1CEC-44E1-BC3C-B418C32FBA29}" dt="2023-11-20T13:16:09.312" v="403"/>
          <ac:grpSpMkLst>
            <pc:docMk/>
            <pc:sldMk cId="1564287894" sldId="258"/>
            <ac:grpSpMk id="139" creationId="{4557172F-EF21-C764-57AA-EABBAF872A01}"/>
          </ac:grpSpMkLst>
        </pc:grpChg>
        <pc:grpChg chg="add mod">
          <ac:chgData name="민주 이" userId="4bec468bcfc325e2" providerId="LiveId" clId="{5746485E-1CEC-44E1-BC3C-B418C32FBA29}" dt="2023-11-20T13:18:25.718" v="662" actId="1076"/>
          <ac:grpSpMkLst>
            <pc:docMk/>
            <pc:sldMk cId="1564287894" sldId="258"/>
            <ac:grpSpMk id="149" creationId="{5D14D4F1-FE6F-102D-34C1-E6592EC123E9}"/>
          </ac:grpSpMkLst>
        </pc:grpChg>
        <pc:picChg chg="mod">
          <ac:chgData name="민주 이" userId="4bec468bcfc325e2" providerId="LiveId" clId="{5746485E-1CEC-44E1-BC3C-B418C32FBA29}" dt="2023-11-20T13:08:36.106" v="157"/>
          <ac:picMkLst>
            <pc:docMk/>
            <pc:sldMk cId="1564287894" sldId="258"/>
            <ac:picMk id="6" creationId="{5E7BDC89-0388-C4D0-3EE3-0F187B9E7197}"/>
          </ac:picMkLst>
        </pc:picChg>
        <pc:picChg chg="mod">
          <ac:chgData name="민주 이" userId="4bec468bcfc325e2" providerId="LiveId" clId="{5746485E-1CEC-44E1-BC3C-B418C32FBA29}" dt="2023-11-20T13:10:20.543" v="307"/>
          <ac:picMkLst>
            <pc:docMk/>
            <pc:sldMk cId="1564287894" sldId="258"/>
            <ac:picMk id="33" creationId="{0D2A0C1E-078C-3B50-DF2D-72E8AEE0FDED}"/>
          </ac:picMkLst>
        </pc:picChg>
        <pc:picChg chg="mod">
          <ac:chgData name="민주 이" userId="4bec468bcfc325e2" providerId="LiveId" clId="{5746485E-1CEC-44E1-BC3C-B418C32FBA29}" dt="2023-11-20T13:10:20.543" v="307"/>
          <ac:picMkLst>
            <pc:docMk/>
            <pc:sldMk cId="1564287894" sldId="258"/>
            <ac:picMk id="39" creationId="{38B27766-EDE2-4390-BC41-A5A24AB52490}"/>
          </ac:picMkLst>
        </pc:picChg>
        <pc:picChg chg="mod">
          <ac:chgData name="민주 이" userId="4bec468bcfc325e2" providerId="LiveId" clId="{5746485E-1CEC-44E1-BC3C-B418C32FBA29}" dt="2023-11-20T13:10:20.543" v="307"/>
          <ac:picMkLst>
            <pc:docMk/>
            <pc:sldMk cId="1564287894" sldId="258"/>
            <ac:picMk id="45" creationId="{49666A2D-853B-0280-818E-8A856FCE3884}"/>
          </ac:picMkLst>
        </pc:picChg>
        <pc:picChg chg="mod">
          <ac:chgData name="민주 이" userId="4bec468bcfc325e2" providerId="LiveId" clId="{5746485E-1CEC-44E1-BC3C-B418C32FBA29}" dt="2023-11-20T13:10:20.543" v="307"/>
          <ac:picMkLst>
            <pc:docMk/>
            <pc:sldMk cId="1564287894" sldId="258"/>
            <ac:picMk id="51" creationId="{8FF5C828-DE29-58B7-A3A7-42C1C0C49490}"/>
          </ac:picMkLst>
        </pc:picChg>
        <pc:picChg chg="mod">
          <ac:chgData name="민주 이" userId="4bec468bcfc325e2" providerId="LiveId" clId="{5746485E-1CEC-44E1-BC3C-B418C32FBA29}" dt="2023-11-20T13:10:20.543" v="307"/>
          <ac:picMkLst>
            <pc:docMk/>
            <pc:sldMk cId="1564287894" sldId="258"/>
            <ac:picMk id="57" creationId="{DD8AE414-E01E-D13F-31FA-D32123F36D99}"/>
          </ac:picMkLst>
        </pc:picChg>
        <pc:picChg chg="mod">
          <ac:chgData name="민주 이" userId="4bec468bcfc325e2" providerId="LiveId" clId="{5746485E-1CEC-44E1-BC3C-B418C32FBA29}" dt="2023-11-20T13:10:20.543" v="307"/>
          <ac:picMkLst>
            <pc:docMk/>
            <pc:sldMk cId="1564287894" sldId="258"/>
            <ac:picMk id="63" creationId="{DD420C6A-828C-3D87-23DB-6AA418981316}"/>
          </ac:picMkLst>
        </pc:picChg>
        <pc:picChg chg="mod">
          <ac:chgData name="민주 이" userId="4bec468bcfc325e2" providerId="LiveId" clId="{5746485E-1CEC-44E1-BC3C-B418C32FBA29}" dt="2023-11-20T13:10:20.543" v="307"/>
          <ac:picMkLst>
            <pc:docMk/>
            <pc:sldMk cId="1564287894" sldId="258"/>
            <ac:picMk id="69" creationId="{E2BA8EAA-85AA-16FA-0A4D-0EFD8BAF2769}"/>
          </ac:picMkLst>
        </pc:picChg>
        <pc:picChg chg="mod">
          <ac:chgData name="민주 이" userId="4bec468bcfc325e2" providerId="LiveId" clId="{5746485E-1CEC-44E1-BC3C-B418C32FBA29}" dt="2023-11-20T13:14:01.444" v="369"/>
          <ac:picMkLst>
            <pc:docMk/>
            <pc:sldMk cId="1564287894" sldId="258"/>
            <ac:picMk id="77" creationId="{02B32BF1-4A5A-D535-045A-18503F519EA1}"/>
          </ac:picMkLst>
        </pc:picChg>
        <pc:picChg chg="mod">
          <ac:chgData name="민주 이" userId="4bec468bcfc325e2" providerId="LiveId" clId="{5746485E-1CEC-44E1-BC3C-B418C32FBA29}" dt="2023-11-20T13:14:01.444" v="369"/>
          <ac:picMkLst>
            <pc:docMk/>
            <pc:sldMk cId="1564287894" sldId="258"/>
            <ac:picMk id="79" creationId="{E92BE9F9-A05F-87B1-77C1-32C3829A578B}"/>
          </ac:picMkLst>
        </pc:picChg>
        <pc:picChg chg="mod">
          <ac:chgData name="민주 이" userId="4bec468bcfc325e2" providerId="LiveId" clId="{5746485E-1CEC-44E1-BC3C-B418C32FBA29}" dt="2023-11-20T13:14:01.444" v="369"/>
          <ac:picMkLst>
            <pc:docMk/>
            <pc:sldMk cId="1564287894" sldId="258"/>
            <ac:picMk id="81" creationId="{1166A1C0-7717-E488-F942-C2DE095AB0B7}"/>
          </ac:picMkLst>
        </pc:picChg>
        <pc:picChg chg="mod">
          <ac:chgData name="민주 이" userId="4bec468bcfc325e2" providerId="LiveId" clId="{5746485E-1CEC-44E1-BC3C-B418C32FBA29}" dt="2023-11-20T13:14:01.444" v="369"/>
          <ac:picMkLst>
            <pc:docMk/>
            <pc:sldMk cId="1564287894" sldId="258"/>
            <ac:picMk id="84" creationId="{EAEC2FA9-6398-2733-1CA7-B05FA44FB2FD}"/>
          </ac:picMkLst>
        </pc:picChg>
        <pc:picChg chg="mod">
          <ac:chgData name="민주 이" userId="4bec468bcfc325e2" providerId="LiveId" clId="{5746485E-1CEC-44E1-BC3C-B418C32FBA29}" dt="2023-11-20T13:13:50.820" v="356"/>
          <ac:picMkLst>
            <pc:docMk/>
            <pc:sldMk cId="1564287894" sldId="258"/>
            <ac:picMk id="92" creationId="{F3804BDF-0BBF-F5AF-048C-51072D9DA8B6}"/>
          </ac:picMkLst>
        </pc:picChg>
        <pc:picChg chg="mod">
          <ac:chgData name="민주 이" userId="4bec468bcfc325e2" providerId="LiveId" clId="{5746485E-1CEC-44E1-BC3C-B418C32FBA29}" dt="2023-11-20T13:13:50.820" v="356"/>
          <ac:picMkLst>
            <pc:docMk/>
            <pc:sldMk cId="1564287894" sldId="258"/>
            <ac:picMk id="94" creationId="{033530E9-A52B-459D-BEE6-E25880AAFAE9}"/>
          </ac:picMkLst>
        </pc:picChg>
        <pc:picChg chg="mod">
          <ac:chgData name="민주 이" userId="4bec468bcfc325e2" providerId="LiveId" clId="{5746485E-1CEC-44E1-BC3C-B418C32FBA29}" dt="2023-11-20T13:13:50.820" v="356"/>
          <ac:picMkLst>
            <pc:docMk/>
            <pc:sldMk cId="1564287894" sldId="258"/>
            <ac:picMk id="96" creationId="{D7CD8EA4-C370-5215-2FA2-376A5717131F}"/>
          </ac:picMkLst>
        </pc:picChg>
        <pc:picChg chg="mod">
          <ac:chgData name="민주 이" userId="4bec468bcfc325e2" providerId="LiveId" clId="{5746485E-1CEC-44E1-BC3C-B418C32FBA29}" dt="2023-11-20T13:13:50.820" v="356"/>
          <ac:picMkLst>
            <pc:docMk/>
            <pc:sldMk cId="1564287894" sldId="258"/>
            <ac:picMk id="99" creationId="{ED370748-C919-7BAB-E652-030053C82968}"/>
          </ac:picMkLst>
        </pc:picChg>
        <pc:picChg chg="mod">
          <ac:chgData name="민주 이" userId="4bec468bcfc325e2" providerId="LiveId" clId="{5746485E-1CEC-44E1-BC3C-B418C32FBA29}" dt="2023-11-20T13:14:16.532" v="370"/>
          <ac:picMkLst>
            <pc:docMk/>
            <pc:sldMk cId="1564287894" sldId="258"/>
            <ac:picMk id="110" creationId="{AB2BC910-E8FD-8BE0-C631-15C6517AD237}"/>
          </ac:picMkLst>
        </pc:picChg>
        <pc:picChg chg="mod">
          <ac:chgData name="민주 이" userId="4bec468bcfc325e2" providerId="LiveId" clId="{5746485E-1CEC-44E1-BC3C-B418C32FBA29}" dt="2023-11-20T13:14:16.532" v="370"/>
          <ac:picMkLst>
            <pc:docMk/>
            <pc:sldMk cId="1564287894" sldId="258"/>
            <ac:picMk id="115" creationId="{094FD5AF-EAFA-4E3D-B83A-796EFE8C1B39}"/>
          </ac:picMkLst>
        </pc:picChg>
        <pc:picChg chg="mod">
          <ac:chgData name="민주 이" userId="4bec468bcfc325e2" providerId="LiveId" clId="{5746485E-1CEC-44E1-BC3C-B418C32FBA29}" dt="2023-11-20T13:14:16.532" v="370"/>
          <ac:picMkLst>
            <pc:docMk/>
            <pc:sldMk cId="1564287894" sldId="258"/>
            <ac:picMk id="120" creationId="{C756CE6A-2C55-1CDB-1249-8C075B3A9231}"/>
          </ac:picMkLst>
        </pc:picChg>
        <pc:picChg chg="mod">
          <ac:chgData name="민주 이" userId="4bec468bcfc325e2" providerId="LiveId" clId="{5746485E-1CEC-44E1-BC3C-B418C32FBA29}" dt="2023-11-20T13:14:16.532" v="370"/>
          <ac:picMkLst>
            <pc:docMk/>
            <pc:sldMk cId="1564287894" sldId="258"/>
            <ac:picMk id="126" creationId="{852AA92A-AFD7-BEA8-5317-5DBB8A6854E8}"/>
          </ac:picMkLst>
        </pc:picChg>
        <pc:picChg chg="mod">
          <ac:chgData name="민주 이" userId="4bec468bcfc325e2" providerId="LiveId" clId="{5746485E-1CEC-44E1-BC3C-B418C32FBA29}" dt="2023-11-20T13:14:16.532" v="370"/>
          <ac:picMkLst>
            <pc:docMk/>
            <pc:sldMk cId="1564287894" sldId="258"/>
            <ac:picMk id="132" creationId="{FBE362A1-B444-A0C2-B7BD-DAEB4AAFD976}"/>
          </ac:picMkLst>
        </pc:picChg>
        <pc:cxnChg chg="mod">
          <ac:chgData name="민주 이" userId="4bec468bcfc325e2" providerId="LiveId" clId="{5746485E-1CEC-44E1-BC3C-B418C32FBA29}" dt="2023-11-20T13:16:03.700" v="400"/>
          <ac:cxnSpMkLst>
            <pc:docMk/>
            <pc:sldMk cId="1564287894" sldId="258"/>
            <ac:cxnSpMk id="141" creationId="{EF504C11-6949-6173-8E70-B82F01951F21}"/>
          </ac:cxnSpMkLst>
        </pc:cxnChg>
      </pc:sldChg>
      <pc:sldChg chg="addSp delSp modSp mod modTransition">
        <pc:chgData name="민주 이" userId="4bec468bcfc325e2" providerId="LiveId" clId="{5746485E-1CEC-44E1-BC3C-B418C32FBA29}" dt="2023-11-21T08:40:55.829" v="3378"/>
        <pc:sldMkLst>
          <pc:docMk/>
          <pc:sldMk cId="2624715273" sldId="260"/>
        </pc:sldMkLst>
        <pc:spChg chg="add mod">
          <ac:chgData name="민주 이" userId="4bec468bcfc325e2" providerId="LiveId" clId="{5746485E-1CEC-44E1-BC3C-B418C32FBA29}" dt="2023-11-20T13:38:53.719" v="946" actId="20577"/>
          <ac:spMkLst>
            <pc:docMk/>
            <pc:sldMk cId="2624715273" sldId="260"/>
            <ac:spMk id="6" creationId="{C9DDB09E-3ECA-F793-0D09-21B5A5E763B0}"/>
          </ac:spMkLst>
        </pc:spChg>
        <pc:spChg chg="mod topLvl">
          <ac:chgData name="민주 이" userId="4bec468bcfc325e2" providerId="LiveId" clId="{5746485E-1CEC-44E1-BC3C-B418C32FBA29}" dt="2023-11-21T04:29:39.197" v="1301" actId="164"/>
          <ac:spMkLst>
            <pc:docMk/>
            <pc:sldMk cId="2624715273" sldId="260"/>
            <ac:spMk id="8" creationId="{FABCD37A-6AFD-93FD-BC07-14F5BA2972EC}"/>
          </ac:spMkLst>
        </pc:spChg>
        <pc:spChg chg="mod topLvl">
          <ac:chgData name="민주 이" userId="4bec468bcfc325e2" providerId="LiveId" clId="{5746485E-1CEC-44E1-BC3C-B418C32FBA29}" dt="2023-11-21T04:29:39.197" v="1301" actId="164"/>
          <ac:spMkLst>
            <pc:docMk/>
            <pc:sldMk cId="2624715273" sldId="260"/>
            <ac:spMk id="9" creationId="{263E89B6-FD53-C240-5C87-5B66061D6EDA}"/>
          </ac:spMkLst>
        </pc:spChg>
        <pc:spChg chg="mod topLvl">
          <ac:chgData name="민주 이" userId="4bec468bcfc325e2" providerId="LiveId" clId="{5746485E-1CEC-44E1-BC3C-B418C32FBA29}" dt="2023-11-21T04:29:06.667" v="1280" actId="403"/>
          <ac:spMkLst>
            <pc:docMk/>
            <pc:sldMk cId="2624715273" sldId="260"/>
            <ac:spMk id="17" creationId="{953BAF1C-086C-DE32-25BB-679B41735091}"/>
          </ac:spMkLst>
        </pc:spChg>
        <pc:spChg chg="mod">
          <ac:chgData name="민주 이" userId="4bec468bcfc325e2" providerId="LiveId" clId="{5746485E-1CEC-44E1-BC3C-B418C32FBA29}" dt="2023-11-21T04:28:20.526" v="1248" actId="165"/>
          <ac:spMkLst>
            <pc:docMk/>
            <pc:sldMk cId="2624715273" sldId="260"/>
            <ac:spMk id="19" creationId="{FBEA2FB2-D9FA-B9A3-EA80-DF8084A8D1C2}"/>
          </ac:spMkLst>
        </pc:spChg>
        <pc:spChg chg="mod">
          <ac:chgData name="민주 이" userId="4bec468bcfc325e2" providerId="LiveId" clId="{5746485E-1CEC-44E1-BC3C-B418C32FBA29}" dt="2023-11-21T04:28:20.526" v="1248" actId="165"/>
          <ac:spMkLst>
            <pc:docMk/>
            <pc:sldMk cId="2624715273" sldId="260"/>
            <ac:spMk id="20" creationId="{C28F9752-96D5-328F-9F3E-6807B583A63F}"/>
          </ac:spMkLst>
        </pc:spChg>
        <pc:spChg chg="mod">
          <ac:chgData name="민주 이" userId="4bec468bcfc325e2" providerId="LiveId" clId="{5746485E-1CEC-44E1-BC3C-B418C32FBA29}" dt="2023-11-20T13:37:18.703" v="812" actId="20577"/>
          <ac:spMkLst>
            <pc:docMk/>
            <pc:sldMk cId="2624715273" sldId="260"/>
            <ac:spMk id="21" creationId="{F059EF74-27CB-2632-5968-5C7AD7E2418B}"/>
          </ac:spMkLst>
        </pc:spChg>
        <pc:spChg chg="mod">
          <ac:chgData name="민주 이" userId="4bec468bcfc325e2" providerId="LiveId" clId="{5746485E-1CEC-44E1-BC3C-B418C32FBA29}" dt="2023-11-20T13:38:45.944" v="897" actId="20577"/>
          <ac:spMkLst>
            <pc:docMk/>
            <pc:sldMk cId="2624715273" sldId="260"/>
            <ac:spMk id="24" creationId="{E2719BF5-4EA6-86A3-2D7D-DA8597713648}"/>
          </ac:spMkLst>
        </pc:spChg>
        <pc:spChg chg="mod">
          <ac:chgData name="민주 이" userId="4bec468bcfc325e2" providerId="LiveId" clId="{5746485E-1CEC-44E1-BC3C-B418C32FBA29}" dt="2023-11-21T04:27:28.908" v="1216" actId="165"/>
          <ac:spMkLst>
            <pc:docMk/>
            <pc:sldMk cId="2624715273" sldId="260"/>
            <ac:spMk id="25" creationId="{84F024B1-3429-7232-BEE1-92AC2D66C414}"/>
          </ac:spMkLst>
        </pc:spChg>
        <pc:spChg chg="mod">
          <ac:chgData name="민주 이" userId="4bec468bcfc325e2" providerId="LiveId" clId="{5746485E-1CEC-44E1-BC3C-B418C32FBA29}" dt="2023-11-21T04:27:28.908" v="1216" actId="165"/>
          <ac:spMkLst>
            <pc:docMk/>
            <pc:sldMk cId="2624715273" sldId="260"/>
            <ac:spMk id="27" creationId="{593203F5-570A-617F-662B-FC064ED0D238}"/>
          </ac:spMkLst>
        </pc:spChg>
        <pc:spChg chg="mod">
          <ac:chgData name="민주 이" userId="4bec468bcfc325e2" providerId="LiveId" clId="{5746485E-1CEC-44E1-BC3C-B418C32FBA29}" dt="2023-11-21T04:27:28.908" v="1216" actId="165"/>
          <ac:spMkLst>
            <pc:docMk/>
            <pc:sldMk cId="2624715273" sldId="260"/>
            <ac:spMk id="28" creationId="{CC2FC524-3BEA-926D-618B-B9E44DA7090A}"/>
          </ac:spMkLst>
        </pc:spChg>
        <pc:spChg chg="mod">
          <ac:chgData name="민주 이" userId="4bec468bcfc325e2" providerId="LiveId" clId="{5746485E-1CEC-44E1-BC3C-B418C32FBA29}" dt="2023-11-21T04:29:04.360" v="1278" actId="403"/>
          <ac:spMkLst>
            <pc:docMk/>
            <pc:sldMk cId="2624715273" sldId="260"/>
            <ac:spMk id="30" creationId="{9D8DC88A-58D9-0DB3-E4AE-C83FACA36B3B}"/>
          </ac:spMkLst>
        </pc:spChg>
        <pc:spChg chg="mod">
          <ac:chgData name="민주 이" userId="4bec468bcfc325e2" providerId="LiveId" clId="{5746485E-1CEC-44E1-BC3C-B418C32FBA29}" dt="2023-11-21T04:28:20.526" v="1248" actId="165"/>
          <ac:spMkLst>
            <pc:docMk/>
            <pc:sldMk cId="2624715273" sldId="260"/>
            <ac:spMk id="32" creationId="{EE2B503A-B8E0-EC6D-B3BF-0E8BCEE2982B}"/>
          </ac:spMkLst>
        </pc:spChg>
        <pc:spChg chg="mod">
          <ac:chgData name="민주 이" userId="4bec468bcfc325e2" providerId="LiveId" clId="{5746485E-1CEC-44E1-BC3C-B418C32FBA29}" dt="2023-11-21T04:28:20.526" v="1248" actId="165"/>
          <ac:spMkLst>
            <pc:docMk/>
            <pc:sldMk cId="2624715273" sldId="260"/>
            <ac:spMk id="33" creationId="{95B7025B-25EC-2EEB-E605-BC05A5FA535A}"/>
          </ac:spMkLst>
        </pc:spChg>
        <pc:spChg chg="mod">
          <ac:chgData name="민주 이" userId="4bec468bcfc325e2" providerId="LiveId" clId="{5746485E-1CEC-44E1-BC3C-B418C32FBA29}" dt="2023-11-20T13:38:25.931" v="830" actId="6549"/>
          <ac:spMkLst>
            <pc:docMk/>
            <pc:sldMk cId="2624715273" sldId="260"/>
            <ac:spMk id="33" creationId="{C4251929-69B4-C9F1-EBEA-913CD9050D9B}"/>
          </ac:spMkLst>
        </pc:spChg>
        <pc:spChg chg="mod">
          <ac:chgData name="민주 이" userId="4bec468bcfc325e2" providerId="LiveId" clId="{5746485E-1CEC-44E1-BC3C-B418C32FBA29}" dt="2023-11-21T04:28:59.315" v="1274" actId="403"/>
          <ac:spMkLst>
            <pc:docMk/>
            <pc:sldMk cId="2624715273" sldId="260"/>
            <ac:spMk id="35" creationId="{46254ECC-0727-F10C-8DCC-434243E114A3}"/>
          </ac:spMkLst>
        </pc:spChg>
        <pc:spChg chg="mod">
          <ac:chgData name="민주 이" userId="4bec468bcfc325e2" providerId="LiveId" clId="{5746485E-1CEC-44E1-BC3C-B418C32FBA29}" dt="2023-11-21T04:28:20.526" v="1248" actId="165"/>
          <ac:spMkLst>
            <pc:docMk/>
            <pc:sldMk cId="2624715273" sldId="260"/>
            <ac:spMk id="38" creationId="{EDFBA951-9F13-B4E3-010A-4A8509F0951E}"/>
          </ac:spMkLst>
        </pc:spChg>
        <pc:spChg chg="mod">
          <ac:chgData name="민주 이" userId="4bec468bcfc325e2" providerId="LiveId" clId="{5746485E-1CEC-44E1-BC3C-B418C32FBA29}" dt="2023-11-21T04:28:20.526" v="1248" actId="165"/>
          <ac:spMkLst>
            <pc:docMk/>
            <pc:sldMk cId="2624715273" sldId="260"/>
            <ac:spMk id="39" creationId="{66521BD1-0E58-011D-FD48-7EC4D491545E}"/>
          </ac:spMkLst>
        </pc:spChg>
        <pc:spChg chg="mod">
          <ac:chgData name="민주 이" userId="4bec468bcfc325e2" providerId="LiveId" clId="{5746485E-1CEC-44E1-BC3C-B418C32FBA29}" dt="2023-11-21T04:29:01.893" v="1276" actId="403"/>
          <ac:spMkLst>
            <pc:docMk/>
            <pc:sldMk cId="2624715273" sldId="260"/>
            <ac:spMk id="41" creationId="{B76FE577-A4A7-820E-EE76-4E8A3964EDE7}"/>
          </ac:spMkLst>
        </pc:spChg>
        <pc:spChg chg="mod">
          <ac:chgData name="민주 이" userId="4bec468bcfc325e2" providerId="LiveId" clId="{5746485E-1CEC-44E1-BC3C-B418C32FBA29}" dt="2023-11-21T04:28:20.526" v="1248" actId="165"/>
          <ac:spMkLst>
            <pc:docMk/>
            <pc:sldMk cId="2624715273" sldId="260"/>
            <ac:spMk id="44" creationId="{A8A680A7-04B8-9418-2417-910D12E5F648}"/>
          </ac:spMkLst>
        </pc:spChg>
        <pc:spChg chg="mod">
          <ac:chgData name="민주 이" userId="4bec468bcfc325e2" providerId="LiveId" clId="{5746485E-1CEC-44E1-BC3C-B418C32FBA29}" dt="2023-11-21T04:28:20.526" v="1248" actId="165"/>
          <ac:spMkLst>
            <pc:docMk/>
            <pc:sldMk cId="2624715273" sldId="260"/>
            <ac:spMk id="45" creationId="{6834873C-DC86-39F0-50B8-42D6177DD3FA}"/>
          </ac:spMkLst>
        </pc:spChg>
        <pc:spChg chg="mod">
          <ac:chgData name="민주 이" userId="4bec468bcfc325e2" providerId="LiveId" clId="{5746485E-1CEC-44E1-BC3C-B418C32FBA29}" dt="2023-11-21T04:28:43.167" v="1268" actId="571"/>
          <ac:spMkLst>
            <pc:docMk/>
            <pc:sldMk cId="2624715273" sldId="260"/>
            <ac:spMk id="51" creationId="{982FA802-646E-7B3B-BF02-B8115B74BCCB}"/>
          </ac:spMkLst>
        </pc:spChg>
        <pc:spChg chg="mod">
          <ac:chgData name="민주 이" userId="4bec468bcfc325e2" providerId="LiveId" clId="{5746485E-1CEC-44E1-BC3C-B418C32FBA29}" dt="2023-11-21T04:28:43.167" v="1268" actId="571"/>
          <ac:spMkLst>
            <pc:docMk/>
            <pc:sldMk cId="2624715273" sldId="260"/>
            <ac:spMk id="53" creationId="{4A546105-2236-D9E7-4FD4-EEA8F3D58598}"/>
          </ac:spMkLst>
        </pc:spChg>
        <pc:spChg chg="mod">
          <ac:chgData name="민주 이" userId="4bec468bcfc325e2" providerId="LiveId" clId="{5746485E-1CEC-44E1-BC3C-B418C32FBA29}" dt="2023-11-21T04:28:43.167" v="1268" actId="571"/>
          <ac:spMkLst>
            <pc:docMk/>
            <pc:sldMk cId="2624715273" sldId="260"/>
            <ac:spMk id="54" creationId="{57221F0D-DFD9-24E4-807B-91CB6015A9C0}"/>
          </ac:spMkLst>
        </pc:spChg>
        <pc:spChg chg="mod">
          <ac:chgData name="민주 이" userId="4bec468bcfc325e2" providerId="LiveId" clId="{5746485E-1CEC-44E1-BC3C-B418C32FBA29}" dt="2023-11-21T04:28:43.167" v="1268" actId="571"/>
          <ac:spMkLst>
            <pc:docMk/>
            <pc:sldMk cId="2624715273" sldId="260"/>
            <ac:spMk id="57" creationId="{E0614061-AB9C-7573-5DB5-1AD66E96787C}"/>
          </ac:spMkLst>
        </pc:spChg>
        <pc:spChg chg="mod">
          <ac:chgData name="민주 이" userId="4bec468bcfc325e2" providerId="LiveId" clId="{5746485E-1CEC-44E1-BC3C-B418C32FBA29}" dt="2023-11-21T04:28:43.167" v="1268" actId="571"/>
          <ac:spMkLst>
            <pc:docMk/>
            <pc:sldMk cId="2624715273" sldId="260"/>
            <ac:spMk id="59" creationId="{EEEBEADE-9FA0-0772-29DA-696A43BF1710}"/>
          </ac:spMkLst>
        </pc:spChg>
        <pc:spChg chg="mod">
          <ac:chgData name="민주 이" userId="4bec468bcfc325e2" providerId="LiveId" clId="{5746485E-1CEC-44E1-BC3C-B418C32FBA29}" dt="2023-11-21T04:28:43.167" v="1268" actId="571"/>
          <ac:spMkLst>
            <pc:docMk/>
            <pc:sldMk cId="2624715273" sldId="260"/>
            <ac:spMk id="60" creationId="{8B2BDE0E-EB02-DA94-3ECC-D247B7DFDA95}"/>
          </ac:spMkLst>
        </pc:spChg>
        <pc:grpChg chg="add del mod">
          <ac:chgData name="민주 이" userId="4bec468bcfc325e2" providerId="LiveId" clId="{5746485E-1CEC-44E1-BC3C-B418C32FBA29}" dt="2023-11-21T04:12:45.487" v="1208" actId="165"/>
          <ac:grpSpMkLst>
            <pc:docMk/>
            <pc:sldMk cId="2624715273" sldId="260"/>
            <ac:grpSpMk id="7" creationId="{A74110D4-E757-DD11-4BE3-AD88C507669F}"/>
          </ac:grpSpMkLst>
        </pc:grpChg>
        <pc:grpChg chg="add del mod">
          <ac:chgData name="민주 이" userId="4bec468bcfc325e2" providerId="LiveId" clId="{5746485E-1CEC-44E1-BC3C-B418C32FBA29}" dt="2023-11-21T04:27:28.908" v="1216" actId="165"/>
          <ac:grpSpMkLst>
            <pc:docMk/>
            <pc:sldMk cId="2624715273" sldId="260"/>
            <ac:grpSpMk id="10" creationId="{42CA4085-B0BA-0972-B3B1-E859EEA2D71A}"/>
          </ac:grpSpMkLst>
        </pc:grpChg>
        <pc:grpChg chg="del">
          <ac:chgData name="민주 이" userId="4bec468bcfc325e2" providerId="LiveId" clId="{5746485E-1CEC-44E1-BC3C-B418C32FBA29}" dt="2023-11-20T13:38:27.183" v="831" actId="478"/>
          <ac:grpSpMkLst>
            <pc:docMk/>
            <pc:sldMk cId="2624715273" sldId="260"/>
            <ac:grpSpMk id="11" creationId="{726FD209-5533-C225-C80C-9E8E35EC3788}"/>
          </ac:grpSpMkLst>
        </pc:grpChg>
        <pc:grpChg chg="mod topLvl">
          <ac:chgData name="민주 이" userId="4bec468bcfc325e2" providerId="LiveId" clId="{5746485E-1CEC-44E1-BC3C-B418C32FBA29}" dt="2023-11-21T04:28:45.709" v="1270" actId="1076"/>
          <ac:grpSpMkLst>
            <pc:docMk/>
            <pc:sldMk cId="2624715273" sldId="260"/>
            <ac:grpSpMk id="11" creationId="{FC25D037-2287-93E8-DD34-700A0003449E}"/>
          </ac:grpSpMkLst>
        </pc:grpChg>
        <pc:grpChg chg="mod topLvl">
          <ac:chgData name="민주 이" userId="4bec468bcfc325e2" providerId="LiveId" clId="{5746485E-1CEC-44E1-BC3C-B418C32FBA29}" dt="2023-11-21T04:28:53.306" v="1272" actId="408"/>
          <ac:grpSpMkLst>
            <pc:docMk/>
            <pc:sldMk cId="2624715273" sldId="260"/>
            <ac:grpSpMk id="12" creationId="{523F0CB0-D033-824F-5374-CC58B5C415B4}"/>
          </ac:grpSpMkLst>
        </pc:grpChg>
        <pc:grpChg chg="mod topLvl">
          <ac:chgData name="민주 이" userId="4bec468bcfc325e2" providerId="LiveId" clId="{5746485E-1CEC-44E1-BC3C-B418C32FBA29}" dt="2023-11-21T04:29:44.484" v="1303" actId="12788"/>
          <ac:grpSpMkLst>
            <pc:docMk/>
            <pc:sldMk cId="2624715273" sldId="260"/>
            <ac:grpSpMk id="13" creationId="{61AFFF3F-46A8-4305-9B0D-923F3E59718E}"/>
          </ac:grpSpMkLst>
        </pc:grpChg>
        <pc:grpChg chg="del mod topLvl">
          <ac:chgData name="민주 이" userId="4bec468bcfc325e2" providerId="LiveId" clId="{5746485E-1CEC-44E1-BC3C-B418C32FBA29}" dt="2023-11-21T04:28:08.215" v="1242" actId="478"/>
          <ac:grpSpMkLst>
            <pc:docMk/>
            <pc:sldMk cId="2624715273" sldId="260"/>
            <ac:grpSpMk id="14" creationId="{75DBDAA0-A673-C235-562E-2D4105F7831B}"/>
          </ac:grpSpMkLst>
        </pc:grpChg>
        <pc:grpChg chg="del mod topLvl">
          <ac:chgData name="민주 이" userId="4bec468bcfc325e2" providerId="LiveId" clId="{5746485E-1CEC-44E1-BC3C-B418C32FBA29}" dt="2023-11-21T04:27:31.953" v="1217" actId="165"/>
          <ac:grpSpMkLst>
            <pc:docMk/>
            <pc:sldMk cId="2624715273" sldId="260"/>
            <ac:grpSpMk id="15" creationId="{924B52B8-90EE-F255-D198-BF5CFEE0CD7D}"/>
          </ac:grpSpMkLst>
        </pc:grpChg>
        <pc:grpChg chg="mod topLvl">
          <ac:chgData name="민주 이" userId="4bec468bcfc325e2" providerId="LiveId" clId="{5746485E-1CEC-44E1-BC3C-B418C32FBA29}" dt="2023-11-21T04:28:20.526" v="1248" actId="165"/>
          <ac:grpSpMkLst>
            <pc:docMk/>
            <pc:sldMk cId="2624715273" sldId="260"/>
            <ac:grpSpMk id="16" creationId="{D8F315FC-32C5-93D1-BC89-217768AFDCCF}"/>
          </ac:grpSpMkLst>
        </pc:grpChg>
        <pc:grpChg chg="del">
          <ac:chgData name="민주 이" userId="4bec468bcfc325e2" providerId="LiveId" clId="{5746485E-1CEC-44E1-BC3C-B418C32FBA29}" dt="2023-11-20T13:38:24.885" v="829" actId="478"/>
          <ac:grpSpMkLst>
            <pc:docMk/>
            <pc:sldMk cId="2624715273" sldId="260"/>
            <ac:grpSpMk id="16" creationId="{DD566FB6-CBB0-25CA-A980-D3C2756D7B30}"/>
          </ac:grpSpMkLst>
        </pc:grpChg>
        <pc:grpChg chg="mod">
          <ac:chgData name="민주 이" userId="4bec468bcfc325e2" providerId="LiveId" clId="{5746485E-1CEC-44E1-BC3C-B418C32FBA29}" dt="2023-11-21T04:27:28.908" v="1216" actId="165"/>
          <ac:grpSpMkLst>
            <pc:docMk/>
            <pc:sldMk cId="2624715273" sldId="260"/>
            <ac:grpSpMk id="22" creationId="{0968CF4B-6788-307B-08D7-EA6C9F9253A1}"/>
          </ac:grpSpMkLst>
        </pc:grpChg>
        <pc:grpChg chg="del">
          <ac:chgData name="민주 이" userId="4bec468bcfc325e2" providerId="LiveId" clId="{5746485E-1CEC-44E1-BC3C-B418C32FBA29}" dt="2023-11-20T13:38:27.183" v="831" actId="478"/>
          <ac:grpSpMkLst>
            <pc:docMk/>
            <pc:sldMk cId="2624715273" sldId="260"/>
            <ac:grpSpMk id="25" creationId="{68720DB3-C0A4-1133-09AD-B813FC3129D3}"/>
          </ac:grpSpMkLst>
        </pc:grpChg>
        <pc:grpChg chg="mod">
          <ac:chgData name="민주 이" userId="4bec468bcfc325e2" providerId="LiveId" clId="{5746485E-1CEC-44E1-BC3C-B418C32FBA29}" dt="2023-11-21T04:28:20.526" v="1248" actId="165"/>
          <ac:grpSpMkLst>
            <pc:docMk/>
            <pc:sldMk cId="2624715273" sldId="260"/>
            <ac:grpSpMk id="29" creationId="{556B6BE6-7E45-85A0-0D73-4905470F5DF5}"/>
          </ac:grpSpMkLst>
        </pc:grpChg>
        <pc:grpChg chg="del">
          <ac:chgData name="민주 이" userId="4bec468bcfc325e2" providerId="LiveId" clId="{5746485E-1CEC-44E1-BC3C-B418C32FBA29}" dt="2023-11-20T13:38:27.183" v="831" actId="478"/>
          <ac:grpSpMkLst>
            <pc:docMk/>
            <pc:sldMk cId="2624715273" sldId="260"/>
            <ac:grpSpMk id="31" creationId="{50C094E8-5E65-057B-0635-F45FAC2DCF60}"/>
          </ac:grpSpMkLst>
        </pc:grpChg>
        <pc:grpChg chg="mod">
          <ac:chgData name="민주 이" userId="4bec468bcfc325e2" providerId="LiveId" clId="{5746485E-1CEC-44E1-BC3C-B418C32FBA29}" dt="2023-11-21T04:28:20.526" v="1248" actId="165"/>
          <ac:grpSpMkLst>
            <pc:docMk/>
            <pc:sldMk cId="2624715273" sldId="260"/>
            <ac:grpSpMk id="34" creationId="{D6922ED0-9CCD-C744-3009-A2CB19F5EDB2}"/>
          </ac:grpSpMkLst>
        </pc:grpChg>
        <pc:grpChg chg="mod">
          <ac:chgData name="민주 이" userId="4bec468bcfc325e2" providerId="LiveId" clId="{5746485E-1CEC-44E1-BC3C-B418C32FBA29}" dt="2023-11-21T04:28:20.526" v="1248" actId="165"/>
          <ac:grpSpMkLst>
            <pc:docMk/>
            <pc:sldMk cId="2624715273" sldId="260"/>
            <ac:grpSpMk id="36" creationId="{7D1655B5-E6F4-0C58-2D22-9808DE126F72}"/>
          </ac:grpSpMkLst>
        </pc:grpChg>
        <pc:grpChg chg="del">
          <ac:chgData name="민주 이" userId="4bec468bcfc325e2" providerId="LiveId" clId="{5746485E-1CEC-44E1-BC3C-B418C32FBA29}" dt="2023-11-20T13:38:27.183" v="831" actId="478"/>
          <ac:grpSpMkLst>
            <pc:docMk/>
            <pc:sldMk cId="2624715273" sldId="260"/>
            <ac:grpSpMk id="37" creationId="{298EEAB8-F7C3-BEC5-2F09-10896871A549}"/>
          </ac:grpSpMkLst>
        </pc:grpChg>
        <pc:grpChg chg="mod">
          <ac:chgData name="민주 이" userId="4bec468bcfc325e2" providerId="LiveId" clId="{5746485E-1CEC-44E1-BC3C-B418C32FBA29}" dt="2023-11-21T04:28:20.526" v="1248" actId="165"/>
          <ac:grpSpMkLst>
            <pc:docMk/>
            <pc:sldMk cId="2624715273" sldId="260"/>
            <ac:grpSpMk id="40" creationId="{1AAEFC4A-AC1B-0320-572A-47D6F634B2F6}"/>
          </ac:grpSpMkLst>
        </pc:grpChg>
        <pc:grpChg chg="mod">
          <ac:chgData name="민주 이" userId="4bec468bcfc325e2" providerId="LiveId" clId="{5746485E-1CEC-44E1-BC3C-B418C32FBA29}" dt="2023-11-21T04:28:20.526" v="1248" actId="165"/>
          <ac:grpSpMkLst>
            <pc:docMk/>
            <pc:sldMk cId="2624715273" sldId="260"/>
            <ac:grpSpMk id="42" creationId="{4C42BB75-599E-3BC0-76D4-05DB069A2E24}"/>
          </ac:grpSpMkLst>
        </pc:grpChg>
        <pc:grpChg chg="del">
          <ac:chgData name="민주 이" userId="4bec468bcfc325e2" providerId="LiveId" clId="{5746485E-1CEC-44E1-BC3C-B418C32FBA29}" dt="2023-11-20T13:38:27.183" v="831" actId="478"/>
          <ac:grpSpMkLst>
            <pc:docMk/>
            <pc:sldMk cId="2624715273" sldId="260"/>
            <ac:grpSpMk id="43" creationId="{12818E0F-6B6F-0398-1EA7-DA11BC5271CB}"/>
          </ac:grpSpMkLst>
        </pc:grpChg>
        <pc:grpChg chg="add mod topLvl">
          <ac:chgData name="민주 이" userId="4bec468bcfc325e2" providerId="LiveId" clId="{5746485E-1CEC-44E1-BC3C-B418C32FBA29}" dt="2023-11-21T04:28:50.210" v="1271" actId="1076"/>
          <ac:grpSpMkLst>
            <pc:docMk/>
            <pc:sldMk cId="2624715273" sldId="260"/>
            <ac:grpSpMk id="47" creationId="{3958B664-1A5E-874F-08A3-F3D303C401D9}"/>
          </ac:grpSpMkLst>
        </pc:grpChg>
        <pc:grpChg chg="add del mod">
          <ac:chgData name="민주 이" userId="4bec468bcfc325e2" providerId="LiveId" clId="{5746485E-1CEC-44E1-BC3C-B418C32FBA29}" dt="2023-11-21T04:28:20.526" v="1248" actId="165"/>
          <ac:grpSpMkLst>
            <pc:docMk/>
            <pc:sldMk cId="2624715273" sldId="260"/>
            <ac:grpSpMk id="48" creationId="{D80FB14A-51D5-84C6-3B7D-F15072A827C5}"/>
          </ac:grpSpMkLst>
        </pc:grpChg>
        <pc:grpChg chg="add mod">
          <ac:chgData name="민주 이" userId="4bec468bcfc325e2" providerId="LiveId" clId="{5746485E-1CEC-44E1-BC3C-B418C32FBA29}" dt="2023-11-21T04:28:43.167" v="1268" actId="571"/>
          <ac:grpSpMkLst>
            <pc:docMk/>
            <pc:sldMk cId="2624715273" sldId="260"/>
            <ac:grpSpMk id="49" creationId="{6A17495C-3209-BA5A-EEA9-82FD752508CB}"/>
          </ac:grpSpMkLst>
        </pc:grpChg>
        <pc:grpChg chg="del">
          <ac:chgData name="민주 이" userId="4bec468bcfc325e2" providerId="LiveId" clId="{5746485E-1CEC-44E1-BC3C-B418C32FBA29}" dt="2023-11-20T13:38:27.183" v="831" actId="478"/>
          <ac:grpSpMkLst>
            <pc:docMk/>
            <pc:sldMk cId="2624715273" sldId="260"/>
            <ac:grpSpMk id="49" creationId="{D1C30F49-AF00-3038-12F2-A7D8FC4DF9AE}"/>
          </ac:grpSpMkLst>
        </pc:grpChg>
        <pc:grpChg chg="mod">
          <ac:chgData name="민주 이" userId="4bec468bcfc325e2" providerId="LiveId" clId="{5746485E-1CEC-44E1-BC3C-B418C32FBA29}" dt="2023-11-21T04:28:43.167" v="1268" actId="571"/>
          <ac:grpSpMkLst>
            <pc:docMk/>
            <pc:sldMk cId="2624715273" sldId="260"/>
            <ac:grpSpMk id="50" creationId="{9D93C94C-C207-C190-0DBF-FA3D165A7AC9}"/>
          </ac:grpSpMkLst>
        </pc:grpChg>
        <pc:grpChg chg="del">
          <ac:chgData name="민주 이" userId="4bec468bcfc325e2" providerId="LiveId" clId="{5746485E-1CEC-44E1-BC3C-B418C32FBA29}" dt="2023-11-20T13:38:27.183" v="831" actId="478"/>
          <ac:grpSpMkLst>
            <pc:docMk/>
            <pc:sldMk cId="2624715273" sldId="260"/>
            <ac:grpSpMk id="55" creationId="{06EBC7A8-26A0-8964-CD13-0602CCD7C2CF}"/>
          </ac:grpSpMkLst>
        </pc:grpChg>
        <pc:grpChg chg="add mod">
          <ac:chgData name="민주 이" userId="4bec468bcfc325e2" providerId="LiveId" clId="{5746485E-1CEC-44E1-BC3C-B418C32FBA29}" dt="2023-11-21T04:28:43.167" v="1268" actId="571"/>
          <ac:grpSpMkLst>
            <pc:docMk/>
            <pc:sldMk cId="2624715273" sldId="260"/>
            <ac:grpSpMk id="55" creationId="{EC638993-A281-C7F7-6473-A036566F2797}"/>
          </ac:grpSpMkLst>
        </pc:grpChg>
        <pc:grpChg chg="mod">
          <ac:chgData name="민주 이" userId="4bec468bcfc325e2" providerId="LiveId" clId="{5746485E-1CEC-44E1-BC3C-B418C32FBA29}" dt="2023-11-21T04:28:43.167" v="1268" actId="571"/>
          <ac:grpSpMkLst>
            <pc:docMk/>
            <pc:sldMk cId="2624715273" sldId="260"/>
            <ac:grpSpMk id="56" creationId="{A05D38DF-6A1C-10C7-3AD9-AA661707C588}"/>
          </ac:grpSpMkLst>
        </pc:grpChg>
        <pc:grpChg chg="del">
          <ac:chgData name="민주 이" userId="4bec468bcfc325e2" providerId="LiveId" clId="{5746485E-1CEC-44E1-BC3C-B418C32FBA29}" dt="2023-11-20T13:38:27.183" v="831" actId="478"/>
          <ac:grpSpMkLst>
            <pc:docMk/>
            <pc:sldMk cId="2624715273" sldId="260"/>
            <ac:grpSpMk id="61" creationId="{340A9ABF-8975-9ED6-4E91-9AD4D79DDB1E}"/>
          </ac:grpSpMkLst>
        </pc:grpChg>
        <pc:grpChg chg="add mod">
          <ac:chgData name="민주 이" userId="4bec468bcfc325e2" providerId="LiveId" clId="{5746485E-1CEC-44E1-BC3C-B418C32FBA29}" dt="2023-11-21T04:29:47.401" v="1304" actId="1076"/>
          <ac:grpSpMkLst>
            <pc:docMk/>
            <pc:sldMk cId="2624715273" sldId="260"/>
            <ac:grpSpMk id="61" creationId="{B4475F12-0C80-840B-31EB-D737C1C3A015}"/>
          </ac:grpSpMkLst>
        </pc:grpChg>
        <pc:picChg chg="del mod topLvl">
          <ac:chgData name="민주 이" userId="4bec468bcfc325e2" providerId="LiveId" clId="{5746485E-1CEC-44E1-BC3C-B418C32FBA29}" dt="2023-11-21T04:27:33.716" v="1218" actId="478"/>
          <ac:picMkLst>
            <pc:docMk/>
            <pc:sldMk cId="2624715273" sldId="260"/>
            <ac:picMk id="18" creationId="{61C9132D-FF53-98BB-2CF2-09369204F66A}"/>
          </ac:picMkLst>
        </pc:picChg>
        <pc:picChg chg="mod">
          <ac:chgData name="민주 이" userId="4bec468bcfc325e2" providerId="LiveId" clId="{5746485E-1CEC-44E1-BC3C-B418C32FBA29}" dt="2023-11-21T04:27:28.908" v="1216" actId="165"/>
          <ac:picMkLst>
            <pc:docMk/>
            <pc:sldMk cId="2624715273" sldId="260"/>
            <ac:picMk id="26" creationId="{A1A1759C-7A98-C6ED-EAB1-AC495DAE7BB1}"/>
          </ac:picMkLst>
        </pc:picChg>
        <pc:picChg chg="mod">
          <ac:chgData name="민주 이" userId="4bec468bcfc325e2" providerId="LiveId" clId="{5746485E-1CEC-44E1-BC3C-B418C32FBA29}" dt="2023-11-21T04:28:20.526" v="1248" actId="165"/>
          <ac:picMkLst>
            <pc:docMk/>
            <pc:sldMk cId="2624715273" sldId="260"/>
            <ac:picMk id="31" creationId="{D51E5CBC-A16D-249D-C2C3-504A4853EB73}"/>
          </ac:picMkLst>
        </pc:picChg>
        <pc:picChg chg="mod">
          <ac:chgData name="민주 이" userId="4bec468bcfc325e2" providerId="LiveId" clId="{5746485E-1CEC-44E1-BC3C-B418C32FBA29}" dt="2023-11-21T04:28:20.526" v="1248" actId="165"/>
          <ac:picMkLst>
            <pc:docMk/>
            <pc:sldMk cId="2624715273" sldId="260"/>
            <ac:picMk id="37" creationId="{91D21D1F-7A1A-8561-53A4-C761E4CE3733}"/>
          </ac:picMkLst>
        </pc:picChg>
        <pc:picChg chg="mod">
          <ac:chgData name="민주 이" userId="4bec468bcfc325e2" providerId="LiveId" clId="{5746485E-1CEC-44E1-BC3C-B418C32FBA29}" dt="2023-11-21T04:28:20.526" v="1248" actId="165"/>
          <ac:picMkLst>
            <pc:docMk/>
            <pc:sldMk cId="2624715273" sldId="260"/>
            <ac:picMk id="43" creationId="{10BF8E02-5154-DC1F-DB4B-CF924A068612}"/>
          </ac:picMkLst>
        </pc:picChg>
        <pc:picChg chg="add mod">
          <ac:chgData name="민주 이" userId="4bec468bcfc325e2" providerId="LiveId" clId="{5746485E-1CEC-44E1-BC3C-B418C32FBA29}" dt="2023-11-21T04:28:20.526" v="1248" actId="165"/>
          <ac:picMkLst>
            <pc:docMk/>
            <pc:sldMk cId="2624715273" sldId="260"/>
            <ac:picMk id="46" creationId="{A4396D71-A2E1-688B-5EB5-4F9F0E2715E2}"/>
          </ac:picMkLst>
        </pc:picChg>
        <pc:picChg chg="mod">
          <ac:chgData name="민주 이" userId="4bec468bcfc325e2" providerId="LiveId" clId="{5746485E-1CEC-44E1-BC3C-B418C32FBA29}" dt="2023-11-21T04:28:43.167" v="1268" actId="571"/>
          <ac:picMkLst>
            <pc:docMk/>
            <pc:sldMk cId="2624715273" sldId="260"/>
            <ac:picMk id="52" creationId="{F18BD86A-F41D-4CF1-AA18-814F7C89DE96}"/>
          </ac:picMkLst>
        </pc:picChg>
        <pc:picChg chg="mod">
          <ac:chgData name="민주 이" userId="4bec468bcfc325e2" providerId="LiveId" clId="{5746485E-1CEC-44E1-BC3C-B418C32FBA29}" dt="2023-11-21T04:28:43.167" v="1268" actId="571"/>
          <ac:picMkLst>
            <pc:docMk/>
            <pc:sldMk cId="2624715273" sldId="260"/>
            <ac:picMk id="58" creationId="{F5432503-9F8F-4E81-05F7-ED18D0C6B03E}"/>
          </ac:picMkLst>
        </pc:picChg>
      </pc:sldChg>
      <pc:sldChg chg="del">
        <pc:chgData name="민주 이" userId="4bec468bcfc325e2" providerId="LiveId" clId="{5746485E-1CEC-44E1-BC3C-B418C32FBA29}" dt="2023-11-21T08:38:56.779" v="3317" actId="47"/>
        <pc:sldMkLst>
          <pc:docMk/>
          <pc:sldMk cId="957310870" sldId="261"/>
        </pc:sldMkLst>
      </pc:sldChg>
      <pc:sldChg chg="modSp mod">
        <pc:chgData name="민주 이" userId="4bec468bcfc325e2" providerId="LiveId" clId="{5746485E-1CEC-44E1-BC3C-B418C32FBA29}" dt="2023-11-20T13:35:54.774" v="706" actId="20577"/>
        <pc:sldMkLst>
          <pc:docMk/>
          <pc:sldMk cId="1055282880" sldId="262"/>
        </pc:sldMkLst>
        <pc:spChg chg="mod">
          <ac:chgData name="민주 이" userId="4bec468bcfc325e2" providerId="LiveId" clId="{5746485E-1CEC-44E1-BC3C-B418C32FBA29}" dt="2023-11-20T13:35:54.774" v="706" actId="20577"/>
          <ac:spMkLst>
            <pc:docMk/>
            <pc:sldMk cId="1055282880" sldId="262"/>
            <ac:spMk id="8" creationId="{0EBFE25A-A3F2-D44E-8900-8261A30CBF79}"/>
          </ac:spMkLst>
        </pc:spChg>
      </pc:sldChg>
      <pc:sldChg chg="modSp mod">
        <pc:chgData name="민주 이" userId="4bec468bcfc325e2" providerId="LiveId" clId="{5746485E-1CEC-44E1-BC3C-B418C32FBA29}" dt="2023-11-20T13:37:00.869" v="755" actId="20577"/>
        <pc:sldMkLst>
          <pc:docMk/>
          <pc:sldMk cId="4024469659" sldId="263"/>
        </pc:sldMkLst>
        <pc:spChg chg="mod">
          <ac:chgData name="민주 이" userId="4bec468bcfc325e2" providerId="LiveId" clId="{5746485E-1CEC-44E1-BC3C-B418C32FBA29}" dt="2023-11-20T13:37:00.869" v="755" actId="20577"/>
          <ac:spMkLst>
            <pc:docMk/>
            <pc:sldMk cId="4024469659" sldId="263"/>
            <ac:spMk id="8" creationId="{0EBFE25A-A3F2-D44E-8900-8261A30CBF79}"/>
          </ac:spMkLst>
        </pc:spChg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3947381191" sldId="264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1093414580" sldId="265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201292851" sldId="266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95749371" sldId="267"/>
        </pc:sldMkLst>
      </pc:sldChg>
      <pc:sldChg chg="del">
        <pc:chgData name="민주 이" userId="4bec468bcfc325e2" providerId="LiveId" clId="{5746485E-1CEC-44E1-BC3C-B418C32FBA29}" dt="2023-11-21T08:39:01.043" v="3320" actId="47"/>
        <pc:sldMkLst>
          <pc:docMk/>
          <pc:sldMk cId="2634897262" sldId="268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1959071465" sldId="270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645208717" sldId="271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3820850174" sldId="272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549244544" sldId="273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3655461876" sldId="274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2516504146" sldId="276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1867336524" sldId="277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189192305" sldId="278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2042019372" sldId="279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777306524" sldId="280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638559097" sldId="281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2727169954" sldId="283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2350809119" sldId="284"/>
        </pc:sldMkLst>
      </pc:sldChg>
      <pc:sldChg chg="del">
        <pc:chgData name="민주 이" userId="4bec468bcfc325e2" providerId="LiveId" clId="{5746485E-1CEC-44E1-BC3C-B418C32FBA29}" dt="2023-11-21T08:39:01.043" v="3320" actId="47"/>
        <pc:sldMkLst>
          <pc:docMk/>
          <pc:sldMk cId="735964452" sldId="286"/>
        </pc:sldMkLst>
      </pc:sldChg>
      <pc:sldChg chg="del">
        <pc:chgData name="민주 이" userId="4bec468bcfc325e2" providerId="LiveId" clId="{5746485E-1CEC-44E1-BC3C-B418C32FBA29}" dt="2023-11-21T08:39:01.043" v="3320" actId="47"/>
        <pc:sldMkLst>
          <pc:docMk/>
          <pc:sldMk cId="1612029375" sldId="287"/>
        </pc:sldMkLst>
      </pc:sldChg>
      <pc:sldChg chg="del">
        <pc:chgData name="민주 이" userId="4bec468bcfc325e2" providerId="LiveId" clId="{5746485E-1CEC-44E1-BC3C-B418C32FBA29}" dt="2023-11-21T08:38:56.779" v="3317" actId="47"/>
        <pc:sldMkLst>
          <pc:docMk/>
          <pc:sldMk cId="2157274948" sldId="288"/>
        </pc:sldMkLst>
      </pc:sldChg>
      <pc:sldChg chg="del">
        <pc:chgData name="민주 이" userId="4bec468bcfc325e2" providerId="LiveId" clId="{5746485E-1CEC-44E1-BC3C-B418C32FBA29}" dt="2023-11-21T08:38:56.779" v="3317" actId="47"/>
        <pc:sldMkLst>
          <pc:docMk/>
          <pc:sldMk cId="1191615530" sldId="289"/>
        </pc:sldMkLst>
      </pc:sldChg>
      <pc:sldChg chg="del">
        <pc:chgData name="민주 이" userId="4bec468bcfc325e2" providerId="LiveId" clId="{5746485E-1CEC-44E1-BC3C-B418C32FBA29}" dt="2023-11-21T08:39:01.043" v="3320" actId="47"/>
        <pc:sldMkLst>
          <pc:docMk/>
          <pc:sldMk cId="4083744567" sldId="290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4061491998" sldId="291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2699110393" sldId="292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3698435757" sldId="293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2740468426" sldId="294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1249244550" sldId="295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1140737478" sldId="299"/>
        </pc:sldMkLst>
      </pc:sldChg>
      <pc:sldChg chg="modSp del mod">
        <pc:chgData name="민주 이" userId="4bec468bcfc325e2" providerId="LiveId" clId="{5746485E-1CEC-44E1-BC3C-B418C32FBA29}" dt="2023-11-21T08:38:59.778" v="3319" actId="47"/>
        <pc:sldMkLst>
          <pc:docMk/>
          <pc:sldMk cId="2574766863" sldId="300"/>
        </pc:sldMkLst>
        <pc:grpChg chg="mod">
          <ac:chgData name="민주 이" userId="4bec468bcfc325e2" providerId="LiveId" clId="{5746485E-1CEC-44E1-BC3C-B418C32FBA29}" dt="2023-11-21T08:34:14.337" v="3088" actId="1076"/>
          <ac:grpSpMkLst>
            <pc:docMk/>
            <pc:sldMk cId="2574766863" sldId="300"/>
            <ac:grpSpMk id="16" creationId="{DBBEA946-6A49-CDA3-7945-9C4D7CB53427}"/>
          </ac:grpSpMkLst>
        </pc:grpChg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2334753403" sldId="301"/>
        </pc:sldMkLst>
      </pc:sldChg>
      <pc:sldChg chg="del">
        <pc:chgData name="민주 이" userId="4bec468bcfc325e2" providerId="LiveId" clId="{5746485E-1CEC-44E1-BC3C-B418C32FBA29}" dt="2023-11-21T08:38:56.779" v="3317" actId="47"/>
        <pc:sldMkLst>
          <pc:docMk/>
          <pc:sldMk cId="977925363" sldId="302"/>
        </pc:sldMkLst>
      </pc:sldChg>
      <pc:sldChg chg="del">
        <pc:chgData name="민주 이" userId="4bec468bcfc325e2" providerId="LiveId" clId="{5746485E-1CEC-44E1-BC3C-B418C32FBA29}" dt="2023-11-21T08:38:56.779" v="3317" actId="47"/>
        <pc:sldMkLst>
          <pc:docMk/>
          <pc:sldMk cId="242751262" sldId="303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2982179719" sldId="305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478846652" sldId="306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3015551142" sldId="307"/>
        </pc:sldMkLst>
      </pc:sldChg>
      <pc:sldChg chg="addSp modSp del ord">
        <pc:chgData name="민주 이" userId="4bec468bcfc325e2" providerId="LiveId" clId="{5746485E-1CEC-44E1-BC3C-B418C32FBA29}" dt="2023-11-21T08:38:59.778" v="3319" actId="47"/>
        <pc:sldMkLst>
          <pc:docMk/>
          <pc:sldMk cId="2025365159" sldId="308"/>
        </pc:sldMkLst>
        <pc:grpChg chg="add mod">
          <ac:chgData name="민주 이" userId="4bec468bcfc325e2" providerId="LiveId" clId="{5746485E-1CEC-44E1-BC3C-B418C32FBA29}" dt="2023-11-20T13:13:39.427" v="355" actId="164"/>
          <ac:grpSpMkLst>
            <pc:docMk/>
            <pc:sldMk cId="2025365159" sldId="308"/>
            <ac:grpSpMk id="8" creationId="{F0ABCE80-27F0-706A-3E27-3CE75D5563C5}"/>
          </ac:grpSpMkLst>
        </pc:grpChg>
        <pc:grpChg chg="mod">
          <ac:chgData name="민주 이" userId="4bec468bcfc325e2" providerId="LiveId" clId="{5746485E-1CEC-44E1-BC3C-B418C32FBA29}" dt="2023-11-20T13:13:39.427" v="355" actId="164"/>
          <ac:grpSpMkLst>
            <pc:docMk/>
            <pc:sldMk cId="2025365159" sldId="308"/>
            <ac:grpSpMk id="44" creationId="{A4F3761A-96E0-D998-04A3-9F7DC5284329}"/>
          </ac:grpSpMkLst>
        </pc:grpChg>
        <pc:grpChg chg="mod">
          <ac:chgData name="민주 이" userId="4bec468bcfc325e2" providerId="LiveId" clId="{5746485E-1CEC-44E1-BC3C-B418C32FBA29}" dt="2023-11-20T13:13:39.427" v="355" actId="164"/>
          <ac:grpSpMkLst>
            <pc:docMk/>
            <pc:sldMk cId="2025365159" sldId="308"/>
            <ac:grpSpMk id="45" creationId="{4CC91598-85E5-C182-AA94-A67369E005AD}"/>
          </ac:grpSpMkLst>
        </pc:grpChg>
        <pc:grpChg chg="mod">
          <ac:chgData name="민주 이" userId="4bec468bcfc325e2" providerId="LiveId" clId="{5746485E-1CEC-44E1-BC3C-B418C32FBA29}" dt="2023-11-20T13:13:39.427" v="355" actId="164"/>
          <ac:grpSpMkLst>
            <pc:docMk/>
            <pc:sldMk cId="2025365159" sldId="308"/>
            <ac:grpSpMk id="52" creationId="{BA877DDE-5746-DDE1-F7F0-76B04DFB4D22}"/>
          </ac:grpSpMkLst>
        </pc:grpChg>
        <pc:grpChg chg="mod">
          <ac:chgData name="민주 이" userId="4bec468bcfc325e2" providerId="LiveId" clId="{5746485E-1CEC-44E1-BC3C-B418C32FBA29}" dt="2023-11-20T13:13:39.427" v="355" actId="164"/>
          <ac:grpSpMkLst>
            <pc:docMk/>
            <pc:sldMk cId="2025365159" sldId="308"/>
            <ac:grpSpMk id="53" creationId="{F61A6600-FA41-7A24-48C5-8D8010F01750}"/>
          </ac:grpSpMkLst>
        </pc:grpChg>
        <pc:grpChg chg="mod">
          <ac:chgData name="민주 이" userId="4bec468bcfc325e2" providerId="LiveId" clId="{5746485E-1CEC-44E1-BC3C-B418C32FBA29}" dt="2023-11-20T13:13:39.427" v="355" actId="164"/>
          <ac:grpSpMkLst>
            <pc:docMk/>
            <pc:sldMk cId="2025365159" sldId="308"/>
            <ac:grpSpMk id="54" creationId="{CA5271F7-446B-9C3D-B978-D6E2282B7B7F}"/>
          </ac:grpSpMkLst>
        </pc:grpChg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1194751425" sldId="309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625707680" sldId="310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3132382572" sldId="311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2592294475" sldId="312"/>
        </pc:sldMkLst>
      </pc:sldChg>
      <pc:sldChg chg="addSp delSp modSp del mod">
        <pc:chgData name="민주 이" userId="4bec468bcfc325e2" providerId="LiveId" clId="{5746485E-1CEC-44E1-BC3C-B418C32FBA29}" dt="2023-11-21T08:38:59.778" v="3319" actId="47"/>
        <pc:sldMkLst>
          <pc:docMk/>
          <pc:sldMk cId="1949630487" sldId="313"/>
        </pc:sldMkLst>
        <pc:spChg chg="mod">
          <ac:chgData name="민주 이" userId="4bec468bcfc325e2" providerId="LiveId" clId="{5746485E-1CEC-44E1-BC3C-B418C32FBA29}" dt="2023-11-21T07:37:02.519" v="1844"/>
          <ac:spMkLst>
            <pc:docMk/>
            <pc:sldMk cId="1949630487" sldId="313"/>
            <ac:spMk id="16" creationId="{95A363BA-4FD6-DD1D-C835-472B4AD1778A}"/>
          </ac:spMkLst>
        </pc:spChg>
        <pc:spChg chg="mod">
          <ac:chgData name="민주 이" userId="4bec468bcfc325e2" providerId="LiveId" clId="{5746485E-1CEC-44E1-BC3C-B418C32FBA29}" dt="2023-11-21T07:37:02.519" v="1844"/>
          <ac:spMkLst>
            <pc:docMk/>
            <pc:sldMk cId="1949630487" sldId="313"/>
            <ac:spMk id="20" creationId="{A99E7C2C-0FB1-4759-1E82-BC04B7FDF861}"/>
          </ac:spMkLst>
        </pc:spChg>
        <pc:spChg chg="mod">
          <ac:chgData name="민주 이" userId="4bec468bcfc325e2" providerId="LiveId" clId="{5746485E-1CEC-44E1-BC3C-B418C32FBA29}" dt="2023-11-21T07:37:02.519" v="1844"/>
          <ac:spMkLst>
            <pc:docMk/>
            <pc:sldMk cId="1949630487" sldId="313"/>
            <ac:spMk id="23" creationId="{CCA9AFCB-9801-D4AC-B151-781879DBA51F}"/>
          </ac:spMkLst>
        </pc:spChg>
        <pc:grpChg chg="add del mod">
          <ac:chgData name="민주 이" userId="4bec468bcfc325e2" providerId="LiveId" clId="{5746485E-1CEC-44E1-BC3C-B418C32FBA29}" dt="2023-11-21T07:37:05.288" v="1845" actId="478"/>
          <ac:grpSpMkLst>
            <pc:docMk/>
            <pc:sldMk cId="1949630487" sldId="313"/>
            <ac:grpSpMk id="13" creationId="{5B8237A6-BB5D-9B48-6AC0-442A72C0581A}"/>
          </ac:grpSpMkLst>
        </pc:grpChg>
        <pc:grpChg chg="mod">
          <ac:chgData name="민주 이" userId="4bec468bcfc325e2" providerId="LiveId" clId="{5746485E-1CEC-44E1-BC3C-B418C32FBA29}" dt="2023-11-21T07:37:02.519" v="1844"/>
          <ac:grpSpMkLst>
            <pc:docMk/>
            <pc:sldMk cId="1949630487" sldId="313"/>
            <ac:grpSpMk id="14" creationId="{F63D6A29-06F0-6387-62EA-52384B95DDAE}"/>
          </ac:grpSpMkLst>
        </pc:grpChg>
        <pc:picChg chg="mod">
          <ac:chgData name="민주 이" userId="4bec468bcfc325e2" providerId="LiveId" clId="{5746485E-1CEC-44E1-BC3C-B418C32FBA29}" dt="2023-11-21T07:37:02.519" v="1844"/>
          <ac:picMkLst>
            <pc:docMk/>
            <pc:sldMk cId="1949630487" sldId="313"/>
            <ac:picMk id="19" creationId="{EF8CF3DB-13CE-FB9C-6D34-A59D08C0D195}"/>
          </ac:picMkLst>
        </pc:picChg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1667442106" sldId="314"/>
        </pc:sldMkLst>
      </pc:sldChg>
      <pc:sldChg chg="del ord">
        <pc:chgData name="민주 이" userId="4bec468bcfc325e2" providerId="LiveId" clId="{5746485E-1CEC-44E1-BC3C-B418C32FBA29}" dt="2023-11-21T08:38:59.778" v="3319" actId="47"/>
        <pc:sldMkLst>
          <pc:docMk/>
          <pc:sldMk cId="3873568711" sldId="315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3390332549" sldId="316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317369928" sldId="317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337032709" sldId="318"/>
        </pc:sldMkLst>
      </pc:sldChg>
      <pc:sldChg chg="del">
        <pc:chgData name="민주 이" userId="4bec468bcfc325e2" providerId="LiveId" clId="{5746485E-1CEC-44E1-BC3C-B418C32FBA29}" dt="2023-11-21T08:38:58.338" v="3318" actId="47"/>
        <pc:sldMkLst>
          <pc:docMk/>
          <pc:sldMk cId="2179555333" sldId="319"/>
        </pc:sldMkLst>
      </pc:sldChg>
      <pc:sldChg chg="del">
        <pc:chgData name="민주 이" userId="4bec468bcfc325e2" providerId="LiveId" clId="{5746485E-1CEC-44E1-BC3C-B418C32FBA29}" dt="2023-11-21T08:38:59.778" v="3319" actId="47"/>
        <pc:sldMkLst>
          <pc:docMk/>
          <pc:sldMk cId="3153066489" sldId="320"/>
        </pc:sldMkLst>
      </pc:sldChg>
      <pc:sldChg chg="addSp delSp modSp add del mod modTransition">
        <pc:chgData name="민주 이" userId="4bec468bcfc325e2" providerId="LiveId" clId="{5746485E-1CEC-44E1-BC3C-B418C32FBA29}" dt="2023-11-20T13:43:22.091" v="1195" actId="47"/>
        <pc:sldMkLst>
          <pc:docMk/>
          <pc:sldMk cId="2068554541" sldId="321"/>
        </pc:sldMkLst>
        <pc:spChg chg="mod topLvl">
          <ac:chgData name="민주 이" userId="4bec468bcfc325e2" providerId="LiveId" clId="{5746485E-1CEC-44E1-BC3C-B418C32FBA29}" dt="2023-11-20T13:39:49.559" v="953" actId="164"/>
          <ac:spMkLst>
            <pc:docMk/>
            <pc:sldMk cId="2068554541" sldId="321"/>
            <ac:spMk id="3" creationId="{8BF926BA-D4B9-AE9E-8238-93DE8B649503}"/>
          </ac:spMkLst>
        </pc:spChg>
        <pc:spChg chg="mod topLvl">
          <ac:chgData name="민주 이" userId="4bec468bcfc325e2" providerId="LiveId" clId="{5746485E-1CEC-44E1-BC3C-B418C32FBA29}" dt="2023-11-20T13:39:59.789" v="965" actId="120"/>
          <ac:spMkLst>
            <pc:docMk/>
            <pc:sldMk cId="2068554541" sldId="321"/>
            <ac:spMk id="4" creationId="{D795070B-F746-2477-4650-046068D74F65}"/>
          </ac:spMkLst>
        </pc:spChg>
        <pc:spChg chg="mod topLvl">
          <ac:chgData name="민주 이" userId="4bec468bcfc325e2" providerId="LiveId" clId="{5746485E-1CEC-44E1-BC3C-B418C32FBA29}" dt="2023-11-20T13:39:49.559" v="953" actId="164"/>
          <ac:spMkLst>
            <pc:docMk/>
            <pc:sldMk cId="2068554541" sldId="321"/>
            <ac:spMk id="5" creationId="{C22A2F08-B4EF-B16F-66E7-97A163ECFD92}"/>
          </ac:spMkLst>
        </pc:spChg>
        <pc:spChg chg="mod">
          <ac:chgData name="민주 이" userId="4bec468bcfc325e2" providerId="LiveId" clId="{5746485E-1CEC-44E1-BC3C-B418C32FBA29}" dt="2023-11-20T13:39:53.322" v="954" actId="571"/>
          <ac:spMkLst>
            <pc:docMk/>
            <pc:sldMk cId="2068554541" sldId="321"/>
            <ac:spMk id="8" creationId="{84D22AEB-7B31-99A9-05B3-7843C635703E}"/>
          </ac:spMkLst>
        </pc:spChg>
        <pc:spChg chg="mod">
          <ac:chgData name="민주 이" userId="4bec468bcfc325e2" providerId="LiveId" clId="{5746485E-1CEC-44E1-BC3C-B418C32FBA29}" dt="2023-11-20T13:40:06.724" v="1001" actId="20577"/>
          <ac:spMkLst>
            <pc:docMk/>
            <pc:sldMk cId="2068554541" sldId="321"/>
            <ac:spMk id="9" creationId="{99DF9C4F-1894-F1EA-D0B8-6406E5FB28BF}"/>
          </ac:spMkLst>
        </pc:spChg>
        <pc:spChg chg="mod">
          <ac:chgData name="민주 이" userId="4bec468bcfc325e2" providerId="LiveId" clId="{5746485E-1CEC-44E1-BC3C-B418C32FBA29}" dt="2023-11-20T13:39:54.667" v="956" actId="20577"/>
          <ac:spMkLst>
            <pc:docMk/>
            <pc:sldMk cId="2068554541" sldId="321"/>
            <ac:spMk id="10" creationId="{492772A2-A095-8FA8-0EDA-248EC4AF71E1}"/>
          </ac:spMkLst>
        </pc:spChg>
        <pc:spChg chg="add del mod">
          <ac:chgData name="민주 이" userId="4bec468bcfc325e2" providerId="LiveId" clId="{5746485E-1CEC-44E1-BC3C-B418C32FBA29}" dt="2023-11-20T13:43:15.759" v="1191" actId="21"/>
          <ac:spMkLst>
            <pc:docMk/>
            <pc:sldMk cId="2068554541" sldId="321"/>
            <ac:spMk id="11" creationId="{47B084B4-5ECD-68FE-23D2-8577D07BAF05}"/>
          </ac:spMkLst>
        </pc:spChg>
        <pc:spChg chg="del mod">
          <ac:chgData name="민주 이" userId="4bec468bcfc325e2" providerId="LiveId" clId="{5746485E-1CEC-44E1-BC3C-B418C32FBA29}" dt="2023-11-20T13:41:03.033" v="1071" actId="478"/>
          <ac:spMkLst>
            <pc:docMk/>
            <pc:sldMk cId="2068554541" sldId="321"/>
            <ac:spMk id="12" creationId="{B1BF5787-2412-CEC6-43CD-1D556C63818D}"/>
          </ac:spMkLst>
        </pc:spChg>
        <pc:spChg chg="add del mod ord">
          <ac:chgData name="민주 이" userId="4bec468bcfc325e2" providerId="LiveId" clId="{5746485E-1CEC-44E1-BC3C-B418C32FBA29}" dt="2023-11-20T13:43:15.759" v="1191" actId="21"/>
          <ac:spMkLst>
            <pc:docMk/>
            <pc:sldMk cId="2068554541" sldId="321"/>
            <ac:spMk id="13" creationId="{ED1CD621-BDCE-DB02-7BC1-94637C7D95B8}"/>
          </ac:spMkLst>
        </pc:spChg>
        <pc:spChg chg="mod topLvl">
          <ac:chgData name="민주 이" userId="4bec468bcfc325e2" providerId="LiveId" clId="{5746485E-1CEC-44E1-BC3C-B418C32FBA29}" dt="2023-11-20T13:42:05.313" v="1135" actId="164"/>
          <ac:spMkLst>
            <pc:docMk/>
            <pc:sldMk cId="2068554541" sldId="321"/>
            <ac:spMk id="15" creationId="{6E61FFAB-FD5D-7894-2772-B7CDFDE73266}"/>
          </ac:spMkLst>
        </pc:spChg>
        <pc:spChg chg="del mod topLvl">
          <ac:chgData name="민주 이" userId="4bec468bcfc325e2" providerId="LiveId" clId="{5746485E-1CEC-44E1-BC3C-B418C32FBA29}" dt="2023-11-20T13:42:03.447" v="1134" actId="478"/>
          <ac:spMkLst>
            <pc:docMk/>
            <pc:sldMk cId="2068554541" sldId="321"/>
            <ac:spMk id="16" creationId="{6FCD09B1-D85D-16CD-60DB-17B94E8F10F5}"/>
          </ac:spMkLst>
        </pc:spChg>
        <pc:spChg chg="mod topLvl">
          <ac:chgData name="민주 이" userId="4bec468bcfc325e2" providerId="LiveId" clId="{5746485E-1CEC-44E1-BC3C-B418C32FBA29}" dt="2023-11-20T13:42:57.186" v="1190" actId="20577"/>
          <ac:spMkLst>
            <pc:docMk/>
            <pc:sldMk cId="2068554541" sldId="321"/>
            <ac:spMk id="17" creationId="{FFCE8AF6-3CE2-AC2A-26CC-1F3A4EF32FA2}"/>
          </ac:spMkLst>
        </pc:spChg>
        <pc:spChg chg="del">
          <ac:chgData name="민주 이" userId="4bec468bcfc325e2" providerId="LiveId" clId="{5746485E-1CEC-44E1-BC3C-B418C32FBA29}" dt="2023-11-20T13:38:15.485" v="814" actId="478"/>
          <ac:spMkLst>
            <pc:docMk/>
            <pc:sldMk cId="2068554541" sldId="321"/>
            <ac:spMk id="18" creationId="{3D98FD7D-36FD-38F7-054A-22855163B0A7}"/>
          </ac:spMkLst>
        </pc:spChg>
        <pc:spChg chg="del">
          <ac:chgData name="민주 이" userId="4bec468bcfc325e2" providerId="LiveId" clId="{5746485E-1CEC-44E1-BC3C-B418C32FBA29}" dt="2023-11-20T13:38:15.485" v="814" actId="478"/>
          <ac:spMkLst>
            <pc:docMk/>
            <pc:sldMk cId="2068554541" sldId="321"/>
            <ac:spMk id="19" creationId="{2C7E88D1-3840-ACD4-C84F-65F47CE5A3A0}"/>
          </ac:spMkLst>
        </pc:spChg>
        <pc:spChg chg="mod">
          <ac:chgData name="민주 이" userId="4bec468bcfc325e2" providerId="LiveId" clId="{5746485E-1CEC-44E1-BC3C-B418C32FBA29}" dt="2023-11-20T13:42:07.559" v="1136" actId="571"/>
          <ac:spMkLst>
            <pc:docMk/>
            <pc:sldMk cId="2068554541" sldId="321"/>
            <ac:spMk id="22" creationId="{FB99AE77-0D17-372D-E298-46A378B93AF1}"/>
          </ac:spMkLst>
        </pc:spChg>
        <pc:spChg chg="mod">
          <ac:chgData name="민주 이" userId="4bec468bcfc325e2" providerId="LiveId" clId="{5746485E-1CEC-44E1-BC3C-B418C32FBA29}" dt="2023-11-20T13:42:31.106" v="1185" actId="404"/>
          <ac:spMkLst>
            <pc:docMk/>
            <pc:sldMk cId="2068554541" sldId="321"/>
            <ac:spMk id="23" creationId="{32F04E6C-BC97-5E5D-ABF7-4CC7E1199437}"/>
          </ac:spMkLst>
        </pc:spChg>
        <pc:grpChg chg="add del mod">
          <ac:chgData name="민주 이" userId="4bec468bcfc325e2" providerId="LiveId" clId="{5746485E-1CEC-44E1-BC3C-B418C32FBA29}" dt="2023-11-20T13:39:37.149" v="949" actId="165"/>
          <ac:grpSpMkLst>
            <pc:docMk/>
            <pc:sldMk cId="2068554541" sldId="321"/>
            <ac:grpSpMk id="2" creationId="{BFBE1E20-DF3C-361F-FA09-81F9F4C88489}"/>
          </ac:grpSpMkLst>
        </pc:grpChg>
        <pc:grpChg chg="add del mod">
          <ac:chgData name="민주 이" userId="4bec468bcfc325e2" providerId="LiveId" clId="{5746485E-1CEC-44E1-BC3C-B418C32FBA29}" dt="2023-11-20T13:40:18.674" v="1042" actId="21"/>
          <ac:grpSpMkLst>
            <pc:docMk/>
            <pc:sldMk cId="2068554541" sldId="321"/>
            <ac:grpSpMk id="6" creationId="{EEB759D6-7E9F-62E3-34B1-B4B7EC957539}"/>
          </ac:grpSpMkLst>
        </pc:grpChg>
        <pc:grpChg chg="add del mod">
          <ac:chgData name="민주 이" userId="4bec468bcfc325e2" providerId="LiveId" clId="{5746485E-1CEC-44E1-BC3C-B418C32FBA29}" dt="2023-11-20T13:40:18.674" v="1042" actId="21"/>
          <ac:grpSpMkLst>
            <pc:docMk/>
            <pc:sldMk cId="2068554541" sldId="321"/>
            <ac:grpSpMk id="7" creationId="{6E74E4FD-C959-F41A-CF41-F811AEBC276F}"/>
          </ac:grpSpMkLst>
        </pc:grpChg>
        <pc:grpChg chg="add del mod">
          <ac:chgData name="민주 이" userId="4bec468bcfc325e2" providerId="LiveId" clId="{5746485E-1CEC-44E1-BC3C-B418C32FBA29}" dt="2023-11-20T13:41:33.963" v="1088" actId="165"/>
          <ac:grpSpMkLst>
            <pc:docMk/>
            <pc:sldMk cId="2068554541" sldId="321"/>
            <ac:grpSpMk id="14" creationId="{664A6603-C947-D927-2848-8109013F1D7A}"/>
          </ac:grpSpMkLst>
        </pc:grpChg>
        <pc:grpChg chg="add del mod">
          <ac:chgData name="민주 이" userId="4bec468bcfc325e2" providerId="LiveId" clId="{5746485E-1CEC-44E1-BC3C-B418C32FBA29}" dt="2023-11-20T13:43:15.759" v="1191" actId="21"/>
          <ac:grpSpMkLst>
            <pc:docMk/>
            <pc:sldMk cId="2068554541" sldId="321"/>
            <ac:grpSpMk id="20" creationId="{58532619-61AA-9CE5-1D7F-406CA0EF3168}"/>
          </ac:grpSpMkLst>
        </pc:grpChg>
        <pc:grpChg chg="add del mod">
          <ac:chgData name="민주 이" userId="4bec468bcfc325e2" providerId="LiveId" clId="{5746485E-1CEC-44E1-BC3C-B418C32FBA29}" dt="2023-11-20T13:43:15.759" v="1191" actId="21"/>
          <ac:grpSpMkLst>
            <pc:docMk/>
            <pc:sldMk cId="2068554541" sldId="321"/>
            <ac:grpSpMk id="21" creationId="{6C25231A-CC74-855B-C9B9-72BD3FD52FF2}"/>
          </ac:grpSpMkLst>
        </pc:grpChg>
        <pc:grpChg chg="del">
          <ac:chgData name="민주 이" userId="4bec468bcfc325e2" providerId="LiveId" clId="{5746485E-1CEC-44E1-BC3C-B418C32FBA29}" dt="2023-11-20T13:38:15.485" v="814" actId="478"/>
          <ac:grpSpMkLst>
            <pc:docMk/>
            <pc:sldMk cId="2068554541" sldId="321"/>
            <ac:grpSpMk id="72" creationId="{5D52438A-72A6-58C5-EF07-725B78ACA2E8}"/>
          </ac:grpSpMkLst>
        </pc:grpChg>
        <pc:grpChg chg="del">
          <ac:chgData name="민주 이" userId="4bec468bcfc325e2" providerId="LiveId" clId="{5746485E-1CEC-44E1-BC3C-B418C32FBA29}" dt="2023-11-20T13:36:36.085" v="716" actId="478"/>
          <ac:grpSpMkLst>
            <pc:docMk/>
            <pc:sldMk cId="2068554541" sldId="321"/>
            <ac:grpSpMk id="102" creationId="{940F5E9E-3857-4E20-1A1B-F5BCB5A8B857}"/>
          </ac:grpSpMkLst>
        </pc:grpChg>
        <pc:grpChg chg="del">
          <ac:chgData name="민주 이" userId="4bec468bcfc325e2" providerId="LiveId" clId="{5746485E-1CEC-44E1-BC3C-B418C32FBA29}" dt="2023-11-20T13:38:15.485" v="814" actId="478"/>
          <ac:grpSpMkLst>
            <pc:docMk/>
            <pc:sldMk cId="2068554541" sldId="321"/>
            <ac:grpSpMk id="149" creationId="{5D14D4F1-FE6F-102D-34C1-E6592EC123E9}"/>
          </ac:grpSpMkLst>
        </pc:grpChg>
      </pc:sldChg>
      <pc:sldChg chg="addSp delSp modSp add mod ord">
        <pc:chgData name="민주 이" userId="4bec468bcfc325e2" providerId="LiveId" clId="{5746485E-1CEC-44E1-BC3C-B418C32FBA29}" dt="2023-11-20T13:43:53.331" v="1205" actId="164"/>
        <pc:sldMkLst>
          <pc:docMk/>
          <pc:sldMk cId="3631287990" sldId="322"/>
        </pc:sldMkLst>
        <pc:spChg chg="add mod">
          <ac:chgData name="민주 이" userId="4bec468bcfc325e2" providerId="LiveId" clId="{5746485E-1CEC-44E1-BC3C-B418C32FBA29}" dt="2023-11-20T13:43:19.485" v="1194"/>
          <ac:spMkLst>
            <pc:docMk/>
            <pc:sldMk cId="3631287990" sldId="322"/>
            <ac:spMk id="2" creationId="{448EEB92-D70A-85F1-1CBC-EAD06643736F}"/>
          </ac:spMkLst>
        </pc:spChg>
        <pc:spChg chg="add mod">
          <ac:chgData name="민주 이" userId="4bec468bcfc325e2" providerId="LiveId" clId="{5746485E-1CEC-44E1-BC3C-B418C32FBA29}" dt="2023-11-20T13:43:19.485" v="1194"/>
          <ac:spMkLst>
            <pc:docMk/>
            <pc:sldMk cId="3631287990" sldId="322"/>
            <ac:spMk id="3" creationId="{D741629F-C4A7-B43F-F887-1C0DF4286362}"/>
          </ac:spMkLst>
        </pc:spChg>
        <pc:spChg chg="mod topLvl">
          <ac:chgData name="민주 이" userId="4bec468bcfc325e2" providerId="LiveId" clId="{5746485E-1CEC-44E1-BC3C-B418C32FBA29}" dt="2023-11-20T13:43:51.985" v="1204" actId="164"/>
          <ac:spMkLst>
            <pc:docMk/>
            <pc:sldMk cId="3631287990" sldId="322"/>
            <ac:spMk id="5" creationId="{A6977034-47F8-88BA-F21A-7BE2C5E16961}"/>
          </ac:spMkLst>
        </pc:spChg>
        <pc:spChg chg="mod topLvl">
          <ac:chgData name="민주 이" userId="4bec468bcfc325e2" providerId="LiveId" clId="{5746485E-1CEC-44E1-BC3C-B418C32FBA29}" dt="2023-11-20T13:43:51.985" v="1204" actId="164"/>
          <ac:spMkLst>
            <pc:docMk/>
            <pc:sldMk cId="3631287990" sldId="322"/>
            <ac:spMk id="6" creationId="{2A8D4F7D-CBF0-9BFC-4BE5-6742B8756D8B}"/>
          </ac:spMkLst>
        </pc:spChg>
        <pc:spChg chg="mod topLvl">
          <ac:chgData name="민주 이" userId="4bec468bcfc325e2" providerId="LiveId" clId="{5746485E-1CEC-44E1-BC3C-B418C32FBA29}" dt="2023-11-20T13:43:53.331" v="1205" actId="164"/>
          <ac:spMkLst>
            <pc:docMk/>
            <pc:sldMk cId="3631287990" sldId="322"/>
            <ac:spMk id="8" creationId="{FAC4E957-0251-DBA4-F0DF-DA24D06BFBD8}"/>
          </ac:spMkLst>
        </pc:spChg>
        <pc:spChg chg="mod topLvl">
          <ac:chgData name="민주 이" userId="4bec468bcfc325e2" providerId="LiveId" clId="{5746485E-1CEC-44E1-BC3C-B418C32FBA29}" dt="2023-11-20T13:43:53.331" v="1205" actId="164"/>
          <ac:spMkLst>
            <pc:docMk/>
            <pc:sldMk cId="3631287990" sldId="322"/>
            <ac:spMk id="9" creationId="{8FC28BB4-1FE8-FAE7-28FA-E185E5E2CFB5}"/>
          </ac:spMkLst>
        </pc:spChg>
        <pc:grpChg chg="add del mod">
          <ac:chgData name="민주 이" userId="4bec468bcfc325e2" providerId="LiveId" clId="{5746485E-1CEC-44E1-BC3C-B418C32FBA29}" dt="2023-11-20T13:43:43.740" v="1201" actId="165"/>
          <ac:grpSpMkLst>
            <pc:docMk/>
            <pc:sldMk cId="3631287990" sldId="322"/>
            <ac:grpSpMk id="4" creationId="{1D8CC4C6-0782-456E-373E-9306D88FFEDB}"/>
          </ac:grpSpMkLst>
        </pc:grpChg>
        <pc:grpChg chg="add del mod">
          <ac:chgData name="민주 이" userId="4bec468bcfc325e2" providerId="LiveId" clId="{5746485E-1CEC-44E1-BC3C-B418C32FBA29}" dt="2023-11-20T13:43:44.349" v="1202" actId="165"/>
          <ac:grpSpMkLst>
            <pc:docMk/>
            <pc:sldMk cId="3631287990" sldId="322"/>
            <ac:grpSpMk id="7" creationId="{7F63CDFD-7A1D-F983-25D1-4622E926DEF4}"/>
          </ac:grpSpMkLst>
        </pc:grpChg>
        <pc:grpChg chg="add mod">
          <ac:chgData name="민주 이" userId="4bec468bcfc325e2" providerId="LiveId" clId="{5746485E-1CEC-44E1-BC3C-B418C32FBA29}" dt="2023-11-20T13:43:51.985" v="1204" actId="164"/>
          <ac:grpSpMkLst>
            <pc:docMk/>
            <pc:sldMk cId="3631287990" sldId="322"/>
            <ac:grpSpMk id="10" creationId="{88E2496A-5643-DAAC-3355-E652C5A54F35}"/>
          </ac:grpSpMkLst>
        </pc:grpChg>
        <pc:grpChg chg="add mod">
          <ac:chgData name="민주 이" userId="4bec468bcfc325e2" providerId="LiveId" clId="{5746485E-1CEC-44E1-BC3C-B418C32FBA29}" dt="2023-11-20T13:43:53.331" v="1205" actId="164"/>
          <ac:grpSpMkLst>
            <pc:docMk/>
            <pc:sldMk cId="3631287990" sldId="322"/>
            <ac:grpSpMk id="11" creationId="{62A6B5E2-8849-6179-F632-B15B5F143C8C}"/>
          </ac:grpSpMkLst>
        </pc:grpChg>
      </pc:sldChg>
      <pc:sldChg chg="addSp delSp modSp add mod modTransition">
        <pc:chgData name="민주 이" userId="4bec468bcfc325e2" providerId="LiveId" clId="{5746485E-1CEC-44E1-BC3C-B418C32FBA29}" dt="2023-11-21T08:41:12.313" v="3383"/>
        <pc:sldMkLst>
          <pc:docMk/>
          <pc:sldMk cId="834571796" sldId="323"/>
        </pc:sldMkLst>
        <pc:spChg chg="mod">
          <ac:chgData name="민주 이" userId="4bec468bcfc325e2" providerId="LiveId" clId="{5746485E-1CEC-44E1-BC3C-B418C32FBA29}" dt="2023-11-21T04:49:11.403" v="1434" actId="20577"/>
          <ac:spMkLst>
            <pc:docMk/>
            <pc:sldMk cId="834571796" sldId="323"/>
            <ac:spMk id="6" creationId="{C9DDB09E-3ECA-F793-0D09-21B5A5E763B0}"/>
          </ac:spMkLst>
        </pc:spChg>
        <pc:spChg chg="mod">
          <ac:chgData name="민주 이" userId="4bec468bcfc325e2" providerId="LiveId" clId="{5746485E-1CEC-44E1-BC3C-B418C32FBA29}" dt="2023-11-21T07:33:59.953" v="1698" actId="20577"/>
          <ac:spMkLst>
            <pc:docMk/>
            <pc:sldMk cId="834571796" sldId="323"/>
            <ac:spMk id="23" creationId="{1EB2CA27-4217-4702-2A99-68C94F77D771}"/>
          </ac:spMkLst>
        </pc:spChg>
        <pc:spChg chg="mod">
          <ac:chgData name="민주 이" userId="4bec468bcfc325e2" providerId="LiveId" clId="{5746485E-1CEC-44E1-BC3C-B418C32FBA29}" dt="2023-11-21T04:31:54.279" v="1382" actId="20577"/>
          <ac:spMkLst>
            <pc:docMk/>
            <pc:sldMk cId="834571796" sldId="323"/>
            <ac:spMk id="24" creationId="{E2719BF5-4EA6-86A3-2D7D-DA8597713648}"/>
          </ac:spMkLst>
        </pc:spChg>
        <pc:spChg chg="mod topLvl">
          <ac:chgData name="민주 이" userId="4bec468bcfc325e2" providerId="LiveId" clId="{5746485E-1CEC-44E1-BC3C-B418C32FBA29}" dt="2023-11-21T07:32:33.596" v="1584" actId="12788"/>
          <ac:spMkLst>
            <pc:docMk/>
            <pc:sldMk cId="834571796" sldId="323"/>
            <ac:spMk id="27" creationId="{0534D3E4-B82C-ABDD-2BB8-B832C91E5046}"/>
          </ac:spMkLst>
        </pc:spChg>
        <pc:spChg chg="mod topLvl">
          <ac:chgData name="민주 이" userId="4bec468bcfc325e2" providerId="LiveId" clId="{5746485E-1CEC-44E1-BC3C-B418C32FBA29}" dt="2023-11-21T07:32:33.596" v="1584" actId="12788"/>
          <ac:spMkLst>
            <pc:docMk/>
            <pc:sldMk cId="834571796" sldId="323"/>
            <ac:spMk id="41" creationId="{B76FE577-A4A7-820E-EE76-4E8A3964EDE7}"/>
          </ac:spMkLst>
        </pc:spChg>
        <pc:spChg chg="mod">
          <ac:chgData name="민주 이" userId="4bec468bcfc325e2" providerId="LiveId" clId="{5746485E-1CEC-44E1-BC3C-B418C32FBA29}" dt="2023-11-21T07:32:33.596" v="1584" actId="12788"/>
          <ac:spMkLst>
            <pc:docMk/>
            <pc:sldMk cId="834571796" sldId="323"/>
            <ac:spMk id="44" creationId="{A8A680A7-04B8-9418-2417-910D12E5F648}"/>
          </ac:spMkLst>
        </pc:spChg>
        <pc:spChg chg="mod">
          <ac:chgData name="민주 이" userId="4bec468bcfc325e2" providerId="LiveId" clId="{5746485E-1CEC-44E1-BC3C-B418C32FBA29}" dt="2023-11-21T07:32:33.596" v="1584" actId="12788"/>
          <ac:spMkLst>
            <pc:docMk/>
            <pc:sldMk cId="834571796" sldId="323"/>
            <ac:spMk id="45" creationId="{6834873C-DC86-39F0-50B8-42D6177DD3FA}"/>
          </ac:spMkLst>
        </pc:spChg>
        <pc:spChg chg="mod">
          <ac:chgData name="민주 이" userId="4bec468bcfc325e2" providerId="LiveId" clId="{5746485E-1CEC-44E1-BC3C-B418C32FBA29}" dt="2023-11-21T07:32:33.596" v="1584" actId="12788"/>
          <ac:spMkLst>
            <pc:docMk/>
            <pc:sldMk cId="834571796" sldId="323"/>
            <ac:spMk id="50" creationId="{79BB4E9B-68F8-454E-BF89-8F8F78F914F0}"/>
          </ac:spMkLst>
        </pc:spChg>
        <pc:spChg chg="mod">
          <ac:chgData name="민주 이" userId="4bec468bcfc325e2" providerId="LiveId" clId="{5746485E-1CEC-44E1-BC3C-B418C32FBA29}" dt="2023-11-21T07:32:33.596" v="1584" actId="12788"/>
          <ac:spMkLst>
            <pc:docMk/>
            <pc:sldMk cId="834571796" sldId="323"/>
            <ac:spMk id="51" creationId="{B237CACC-9018-1A4E-69BE-AAC402DD3561}"/>
          </ac:spMkLst>
        </pc:spChg>
        <pc:spChg chg="mod">
          <ac:chgData name="민주 이" userId="4bec468bcfc325e2" providerId="LiveId" clId="{5746485E-1CEC-44E1-BC3C-B418C32FBA29}" dt="2023-11-21T07:32:21.626" v="1576" actId="571"/>
          <ac:spMkLst>
            <pc:docMk/>
            <pc:sldMk cId="834571796" sldId="323"/>
            <ac:spMk id="55" creationId="{3B9900E3-85ED-A767-B0AE-F1C97A8CFDAC}"/>
          </ac:spMkLst>
        </pc:spChg>
        <pc:spChg chg="mod">
          <ac:chgData name="민주 이" userId="4bec468bcfc325e2" providerId="LiveId" clId="{5746485E-1CEC-44E1-BC3C-B418C32FBA29}" dt="2023-11-21T07:32:21.626" v="1576" actId="571"/>
          <ac:spMkLst>
            <pc:docMk/>
            <pc:sldMk cId="834571796" sldId="323"/>
            <ac:spMk id="59" creationId="{A6260113-88AB-C87B-8473-9A4D4167BAEA}"/>
          </ac:spMkLst>
        </pc:spChg>
        <pc:spChg chg="mod">
          <ac:chgData name="민주 이" userId="4bec468bcfc325e2" providerId="LiveId" clId="{5746485E-1CEC-44E1-BC3C-B418C32FBA29}" dt="2023-11-21T07:32:21.626" v="1576" actId="571"/>
          <ac:spMkLst>
            <pc:docMk/>
            <pc:sldMk cId="834571796" sldId="323"/>
            <ac:spMk id="60" creationId="{4F573847-E5FC-30A7-AF5F-BB8629CF96BC}"/>
          </ac:spMkLst>
        </pc:spChg>
        <pc:spChg chg="mod">
          <ac:chgData name="민주 이" userId="4bec468bcfc325e2" providerId="LiveId" clId="{5746485E-1CEC-44E1-BC3C-B418C32FBA29}" dt="2023-11-21T07:32:21.626" v="1576" actId="571"/>
          <ac:spMkLst>
            <pc:docMk/>
            <pc:sldMk cId="834571796" sldId="323"/>
            <ac:spMk id="63" creationId="{78D84BF3-8BE9-D299-4715-40C971B46D78}"/>
          </ac:spMkLst>
        </pc:spChg>
        <pc:spChg chg="mod">
          <ac:chgData name="민주 이" userId="4bec468bcfc325e2" providerId="LiveId" clId="{5746485E-1CEC-44E1-BC3C-B418C32FBA29}" dt="2023-11-21T07:32:21.626" v="1576" actId="571"/>
          <ac:spMkLst>
            <pc:docMk/>
            <pc:sldMk cId="834571796" sldId="323"/>
            <ac:spMk id="1027" creationId="{11EE850A-D20B-B53D-56AC-A983CEBA8AA2}"/>
          </ac:spMkLst>
        </pc:spChg>
        <pc:spChg chg="mod">
          <ac:chgData name="민주 이" userId="4bec468bcfc325e2" providerId="LiveId" clId="{5746485E-1CEC-44E1-BC3C-B418C32FBA29}" dt="2023-11-21T07:32:21.626" v="1576" actId="571"/>
          <ac:spMkLst>
            <pc:docMk/>
            <pc:sldMk cId="834571796" sldId="323"/>
            <ac:spMk id="1028" creationId="{E5540661-9192-13B8-7607-21EBC4F98F7B}"/>
          </ac:spMkLst>
        </pc:spChg>
        <pc:grpChg chg="del">
          <ac:chgData name="민주 이" userId="4bec468bcfc325e2" providerId="LiveId" clId="{5746485E-1CEC-44E1-BC3C-B418C32FBA29}" dt="2023-11-21T04:51:35.795" v="1440" actId="165"/>
          <ac:grpSpMkLst>
            <pc:docMk/>
            <pc:sldMk cId="834571796" sldId="323"/>
            <ac:grpSpMk id="11" creationId="{FC25D037-2287-93E8-DD34-700A0003449E}"/>
          </ac:grpSpMkLst>
        </pc:grpChg>
        <pc:grpChg chg="del">
          <ac:chgData name="민주 이" userId="4bec468bcfc325e2" providerId="LiveId" clId="{5746485E-1CEC-44E1-BC3C-B418C32FBA29}" dt="2023-11-21T04:52:12.366" v="1481" actId="478"/>
          <ac:grpSpMkLst>
            <pc:docMk/>
            <pc:sldMk cId="834571796" sldId="323"/>
            <ac:grpSpMk id="12" creationId="{523F0CB0-D033-824F-5374-CC58B5C415B4}"/>
          </ac:grpSpMkLst>
        </pc:grpChg>
        <pc:grpChg chg="del">
          <ac:chgData name="민주 이" userId="4bec468bcfc325e2" providerId="LiveId" clId="{5746485E-1CEC-44E1-BC3C-B418C32FBA29}" dt="2023-11-21T04:52:12.994" v="1482" actId="478"/>
          <ac:grpSpMkLst>
            <pc:docMk/>
            <pc:sldMk cId="834571796" sldId="323"/>
            <ac:grpSpMk id="13" creationId="{61AFFF3F-46A8-4305-9B0D-923F3E59718E}"/>
          </ac:grpSpMkLst>
        </pc:grpChg>
        <pc:grpChg chg="add del mod">
          <ac:chgData name="민주 이" userId="4bec468bcfc325e2" providerId="LiveId" clId="{5746485E-1CEC-44E1-BC3C-B418C32FBA29}" dt="2023-11-21T04:53:58.789" v="1486" actId="165"/>
          <ac:grpSpMkLst>
            <pc:docMk/>
            <pc:sldMk cId="834571796" sldId="323"/>
            <ac:grpSpMk id="14" creationId="{134B952D-BE45-E41E-2D6B-923D2355508A}"/>
          </ac:grpSpMkLst>
        </pc:grpChg>
        <pc:grpChg chg="add mod">
          <ac:chgData name="민주 이" userId="4bec468bcfc325e2" providerId="LiveId" clId="{5746485E-1CEC-44E1-BC3C-B418C32FBA29}" dt="2023-11-21T07:32:33.596" v="1584" actId="12788"/>
          <ac:grpSpMkLst>
            <pc:docMk/>
            <pc:sldMk cId="834571796" sldId="323"/>
            <ac:grpSpMk id="15" creationId="{4C6DE312-BEDF-5BE0-048B-88AF87D17D3C}"/>
          </ac:grpSpMkLst>
        </pc:grpChg>
        <pc:grpChg chg="add mod">
          <ac:chgData name="민주 이" userId="4bec468bcfc325e2" providerId="LiveId" clId="{5746485E-1CEC-44E1-BC3C-B418C32FBA29}" dt="2023-11-21T07:32:33.596" v="1584" actId="12788"/>
          <ac:grpSpMkLst>
            <pc:docMk/>
            <pc:sldMk cId="834571796" sldId="323"/>
            <ac:grpSpMk id="18" creationId="{D043F173-5798-583A-E067-44D33FF16D9D}"/>
          </ac:grpSpMkLst>
        </pc:grpChg>
        <pc:grpChg chg="add del mod">
          <ac:chgData name="민주 이" userId="4bec468bcfc325e2" providerId="LiveId" clId="{5746485E-1CEC-44E1-BC3C-B418C32FBA29}" dt="2023-11-21T07:30:26.662" v="1517" actId="165"/>
          <ac:grpSpMkLst>
            <pc:docMk/>
            <pc:sldMk cId="834571796" sldId="323"/>
            <ac:grpSpMk id="26" creationId="{F49AA1C9-539F-DD57-04D5-4CC82CD803C4}"/>
          </ac:grpSpMkLst>
        </pc:grpChg>
        <pc:grpChg chg="del mod topLvl">
          <ac:chgData name="민주 이" userId="4bec468bcfc325e2" providerId="LiveId" clId="{5746485E-1CEC-44E1-BC3C-B418C32FBA29}" dt="2023-11-21T07:30:28.087" v="1518" actId="165"/>
          <ac:grpSpMkLst>
            <pc:docMk/>
            <pc:sldMk cId="834571796" sldId="323"/>
            <ac:grpSpMk id="28" creationId="{E78A507F-A415-9AF5-D7E4-15BDEA3E16A3}"/>
          </ac:grpSpMkLst>
        </pc:grpChg>
        <pc:grpChg chg="del mod topLvl">
          <ac:chgData name="민주 이" userId="4bec468bcfc325e2" providerId="LiveId" clId="{5746485E-1CEC-44E1-BC3C-B418C32FBA29}" dt="2023-11-21T04:51:38.679" v="1443" actId="478"/>
          <ac:grpSpMkLst>
            <pc:docMk/>
            <pc:sldMk cId="834571796" sldId="323"/>
            <ac:grpSpMk id="40" creationId="{1AAEFC4A-AC1B-0320-572A-47D6F634B2F6}"/>
          </ac:grpSpMkLst>
        </pc:grpChg>
        <pc:grpChg chg="mod topLvl">
          <ac:chgData name="민주 이" userId="4bec468bcfc325e2" providerId="LiveId" clId="{5746485E-1CEC-44E1-BC3C-B418C32FBA29}" dt="2023-11-21T07:32:33.596" v="1584" actId="12788"/>
          <ac:grpSpMkLst>
            <pc:docMk/>
            <pc:sldMk cId="834571796" sldId="323"/>
            <ac:grpSpMk id="42" creationId="{4C42BB75-599E-3BC0-76D4-05DB069A2E24}"/>
          </ac:grpSpMkLst>
        </pc:grpChg>
        <pc:grpChg chg="del">
          <ac:chgData name="민주 이" userId="4bec468bcfc325e2" providerId="LiveId" clId="{5746485E-1CEC-44E1-BC3C-B418C32FBA29}" dt="2023-11-21T04:56:40.061" v="1501" actId="478"/>
          <ac:grpSpMkLst>
            <pc:docMk/>
            <pc:sldMk cId="834571796" sldId="323"/>
            <ac:grpSpMk id="47" creationId="{3958B664-1A5E-874F-08A3-F3D303C401D9}"/>
          </ac:grpSpMkLst>
        </pc:grpChg>
        <pc:grpChg chg="mod topLvl">
          <ac:chgData name="민주 이" userId="4bec468bcfc325e2" providerId="LiveId" clId="{5746485E-1CEC-44E1-BC3C-B418C32FBA29}" dt="2023-11-21T07:32:33.596" v="1584" actId="12788"/>
          <ac:grpSpMkLst>
            <pc:docMk/>
            <pc:sldMk cId="834571796" sldId="323"/>
            <ac:grpSpMk id="48" creationId="{09799075-4EAE-6CFB-9AEF-A627ABE883C7}"/>
          </ac:grpSpMkLst>
        </pc:grpChg>
        <pc:grpChg chg="add mod">
          <ac:chgData name="민주 이" userId="4bec468bcfc325e2" providerId="LiveId" clId="{5746485E-1CEC-44E1-BC3C-B418C32FBA29}" dt="2023-11-21T07:32:14.689" v="1569" actId="164"/>
          <ac:grpSpMkLst>
            <pc:docMk/>
            <pc:sldMk cId="834571796" sldId="323"/>
            <ac:grpSpMk id="52" creationId="{019FEFC1-F24B-4422-4F4C-D4A94F91116B}"/>
          </ac:grpSpMkLst>
        </pc:grpChg>
        <pc:grpChg chg="add mod">
          <ac:chgData name="민주 이" userId="4bec468bcfc325e2" providerId="LiveId" clId="{5746485E-1CEC-44E1-BC3C-B418C32FBA29}" dt="2023-11-21T07:32:33.596" v="1584" actId="12788"/>
          <ac:grpSpMkLst>
            <pc:docMk/>
            <pc:sldMk cId="834571796" sldId="323"/>
            <ac:grpSpMk id="53" creationId="{AA1FDB25-A748-DED1-6C53-B8B5E0C8AA3F}"/>
          </ac:grpSpMkLst>
        </pc:grpChg>
        <pc:grpChg chg="add mod">
          <ac:chgData name="민주 이" userId="4bec468bcfc325e2" providerId="LiveId" clId="{5746485E-1CEC-44E1-BC3C-B418C32FBA29}" dt="2023-11-21T07:32:21.626" v="1576" actId="571"/>
          <ac:grpSpMkLst>
            <pc:docMk/>
            <pc:sldMk cId="834571796" sldId="323"/>
            <ac:grpSpMk id="54" creationId="{A08654D8-3CBC-CFF7-3402-6D3C10C974F0}"/>
          </ac:grpSpMkLst>
        </pc:grpChg>
        <pc:grpChg chg="mod">
          <ac:chgData name="민주 이" userId="4bec468bcfc325e2" providerId="LiveId" clId="{5746485E-1CEC-44E1-BC3C-B418C32FBA29}" dt="2023-11-21T07:32:21.626" v="1576" actId="571"/>
          <ac:grpSpMkLst>
            <pc:docMk/>
            <pc:sldMk cId="834571796" sldId="323"/>
            <ac:grpSpMk id="56" creationId="{50F10358-419E-FD14-F254-8415E8DE1971}"/>
          </ac:grpSpMkLst>
        </pc:grpChg>
        <pc:grpChg chg="mod">
          <ac:chgData name="민주 이" userId="4bec468bcfc325e2" providerId="LiveId" clId="{5746485E-1CEC-44E1-BC3C-B418C32FBA29}" dt="2023-11-21T07:32:21.626" v="1576" actId="571"/>
          <ac:grpSpMkLst>
            <pc:docMk/>
            <pc:sldMk cId="834571796" sldId="323"/>
            <ac:grpSpMk id="57" creationId="{1F2194CB-00FA-F481-1A91-A1547931E780}"/>
          </ac:grpSpMkLst>
        </pc:grpChg>
        <pc:grpChg chg="del mod">
          <ac:chgData name="민주 이" userId="4bec468bcfc325e2" providerId="LiveId" clId="{5746485E-1CEC-44E1-BC3C-B418C32FBA29}" dt="2023-11-21T04:56:46.585" v="1506" actId="478"/>
          <ac:grpSpMkLst>
            <pc:docMk/>
            <pc:sldMk cId="834571796" sldId="323"/>
            <ac:grpSpMk id="61" creationId="{B4475F12-0C80-840B-31EB-D737C1C3A015}"/>
          </ac:grpSpMkLst>
        </pc:grpChg>
        <pc:grpChg chg="add mod">
          <ac:chgData name="민주 이" userId="4bec468bcfc325e2" providerId="LiveId" clId="{5746485E-1CEC-44E1-BC3C-B418C32FBA29}" dt="2023-11-21T07:32:21.626" v="1576" actId="571"/>
          <ac:grpSpMkLst>
            <pc:docMk/>
            <pc:sldMk cId="834571796" sldId="323"/>
            <ac:grpSpMk id="62" creationId="{CB84571B-CC1D-927C-5F62-107E9819F9DD}"/>
          </ac:grpSpMkLst>
        </pc:grpChg>
        <pc:grpChg chg="mod">
          <ac:chgData name="민주 이" userId="4bec468bcfc325e2" providerId="LiveId" clId="{5746485E-1CEC-44E1-BC3C-B418C32FBA29}" dt="2023-11-21T07:32:21.626" v="1576" actId="571"/>
          <ac:grpSpMkLst>
            <pc:docMk/>
            <pc:sldMk cId="834571796" sldId="323"/>
            <ac:grpSpMk id="1024" creationId="{63462C79-1B14-B37F-1DA7-9F846337031A}"/>
          </ac:grpSpMkLst>
        </pc:grpChg>
        <pc:grpChg chg="add mod">
          <ac:chgData name="민주 이" userId="4bec468bcfc325e2" providerId="LiveId" clId="{5746485E-1CEC-44E1-BC3C-B418C32FBA29}" dt="2023-11-21T07:32:33.596" v="1584" actId="12788"/>
          <ac:grpSpMkLst>
            <pc:docMk/>
            <pc:sldMk cId="834571796" sldId="323"/>
            <ac:grpSpMk id="1029" creationId="{91D5864E-B11C-99DB-EF74-030FFE5A95A3}"/>
          </ac:grpSpMkLst>
        </pc:grpChg>
        <pc:picChg chg="add del mod topLvl">
          <ac:chgData name="민주 이" userId="4bec468bcfc325e2" providerId="LiveId" clId="{5746485E-1CEC-44E1-BC3C-B418C32FBA29}" dt="2023-11-21T04:54:00.675" v="1487" actId="478"/>
          <ac:picMkLst>
            <pc:docMk/>
            <pc:sldMk cId="834571796" sldId="323"/>
            <ac:picMk id="10" creationId="{BFB33CBA-58D5-F85D-EB02-8D832AFA6D44}"/>
          </ac:picMkLst>
        </pc:picChg>
        <pc:picChg chg="add mod ord">
          <ac:chgData name="민주 이" userId="4bec468bcfc325e2" providerId="LiveId" clId="{5746485E-1CEC-44E1-BC3C-B418C32FBA29}" dt="2023-11-21T07:32:33.596" v="1584" actId="12788"/>
          <ac:picMkLst>
            <pc:docMk/>
            <pc:sldMk cId="834571796" sldId="323"/>
            <ac:picMk id="25" creationId="{A7E66C62-1FAF-E7B9-E960-85EBB12156F1}"/>
          </ac:picMkLst>
        </pc:picChg>
        <pc:picChg chg="del mod topLvl">
          <ac:chgData name="민주 이" userId="4bec468bcfc325e2" providerId="LiveId" clId="{5746485E-1CEC-44E1-BC3C-B418C32FBA29}" dt="2023-11-21T04:51:38.679" v="1443" actId="478"/>
          <ac:picMkLst>
            <pc:docMk/>
            <pc:sldMk cId="834571796" sldId="323"/>
            <ac:picMk id="43" creationId="{10BF8E02-5154-DC1F-DB4B-CF924A068612}"/>
          </ac:picMkLst>
        </pc:picChg>
        <pc:picChg chg="del mod topLvl">
          <ac:chgData name="민주 이" userId="4bec468bcfc325e2" providerId="LiveId" clId="{5746485E-1CEC-44E1-BC3C-B418C32FBA29}" dt="2023-11-21T07:30:29.733" v="1519" actId="478"/>
          <ac:picMkLst>
            <pc:docMk/>
            <pc:sldMk cId="834571796" sldId="323"/>
            <ac:picMk id="49" creationId="{E9659FE8-99A8-072B-BD3B-4BBBE4D3B999}"/>
          </ac:picMkLst>
        </pc:picChg>
        <pc:picChg chg="mod">
          <ac:chgData name="민주 이" userId="4bec468bcfc325e2" providerId="LiveId" clId="{5746485E-1CEC-44E1-BC3C-B418C32FBA29}" dt="2023-11-21T07:32:21.626" v="1576" actId="571"/>
          <ac:picMkLst>
            <pc:docMk/>
            <pc:sldMk cId="834571796" sldId="323"/>
            <ac:picMk id="58" creationId="{0F6ECF44-46B5-61CC-1BC2-87BDF89F067D}"/>
          </ac:picMkLst>
        </pc:picChg>
        <pc:picChg chg="mod">
          <ac:chgData name="민주 이" userId="4bec468bcfc325e2" providerId="LiveId" clId="{5746485E-1CEC-44E1-BC3C-B418C32FBA29}" dt="2023-11-21T07:32:21.626" v="1576" actId="571"/>
          <ac:picMkLst>
            <pc:docMk/>
            <pc:sldMk cId="834571796" sldId="323"/>
            <ac:picMk id="1025" creationId="{D08BE6C3-623F-C9B8-035B-C00D5F641006}"/>
          </ac:picMkLst>
        </pc:picChg>
        <pc:picChg chg="add mod">
          <ac:chgData name="민주 이" userId="4bec468bcfc325e2" providerId="LiveId" clId="{5746485E-1CEC-44E1-BC3C-B418C32FBA29}" dt="2023-11-21T07:32:33.596" v="1584" actId="12788"/>
          <ac:picMkLst>
            <pc:docMk/>
            <pc:sldMk cId="834571796" sldId="323"/>
            <ac:picMk id="1026" creationId="{F48EEFEB-3743-FEBE-51E0-D4405314AC20}"/>
          </ac:picMkLst>
        </pc:picChg>
      </pc:sldChg>
      <pc:sldChg chg="addSp delSp modSp add mod">
        <pc:chgData name="민주 이" userId="4bec468bcfc325e2" providerId="LiveId" clId="{5746485E-1CEC-44E1-BC3C-B418C32FBA29}" dt="2023-11-22T00:10:46.562" v="4626" actId="20577"/>
        <pc:sldMkLst>
          <pc:docMk/>
          <pc:sldMk cId="4186242722" sldId="324"/>
        </pc:sldMkLst>
        <pc:spChg chg="mod">
          <ac:chgData name="민주 이" userId="4bec468bcfc325e2" providerId="LiveId" clId="{5746485E-1CEC-44E1-BC3C-B418C32FBA29}" dt="2023-11-21T07:36:05.432" v="1839"/>
          <ac:spMkLst>
            <pc:docMk/>
            <pc:sldMk cId="4186242722" sldId="324"/>
            <ac:spMk id="9" creationId="{D76D28FF-8341-5C22-91BB-1E62289B2F1D}"/>
          </ac:spMkLst>
        </pc:spChg>
        <pc:spChg chg="mod">
          <ac:chgData name="민주 이" userId="4bec468bcfc325e2" providerId="LiveId" clId="{5746485E-1CEC-44E1-BC3C-B418C32FBA29}" dt="2023-11-21T07:36:05.432" v="1839"/>
          <ac:spMkLst>
            <pc:docMk/>
            <pc:sldMk cId="4186242722" sldId="324"/>
            <ac:spMk id="11" creationId="{F2B6DACF-1F8F-162E-939B-354ED5362A77}"/>
          </ac:spMkLst>
        </pc:spChg>
        <pc:spChg chg="mod">
          <ac:chgData name="민주 이" userId="4bec468bcfc325e2" providerId="LiveId" clId="{5746485E-1CEC-44E1-BC3C-B418C32FBA29}" dt="2023-11-21T07:36:05.432" v="1839"/>
          <ac:spMkLst>
            <pc:docMk/>
            <pc:sldMk cId="4186242722" sldId="324"/>
            <ac:spMk id="12" creationId="{706C318C-109F-4E01-0A99-97C95CF350B3}"/>
          </ac:spMkLst>
        </pc:spChg>
        <pc:spChg chg="mod">
          <ac:chgData name="민주 이" userId="4bec468bcfc325e2" providerId="LiveId" clId="{5746485E-1CEC-44E1-BC3C-B418C32FBA29}" dt="2023-11-21T07:36:05.432" v="1839"/>
          <ac:spMkLst>
            <pc:docMk/>
            <pc:sldMk cId="4186242722" sldId="324"/>
            <ac:spMk id="16" creationId="{BE1CF7E0-B778-E409-BA8D-B3D660661811}"/>
          </ac:spMkLst>
        </pc:spChg>
        <pc:spChg chg="mod">
          <ac:chgData name="민주 이" userId="4bec468bcfc325e2" providerId="LiveId" clId="{5746485E-1CEC-44E1-BC3C-B418C32FBA29}" dt="2023-11-21T07:36:05.432" v="1839"/>
          <ac:spMkLst>
            <pc:docMk/>
            <pc:sldMk cId="4186242722" sldId="324"/>
            <ac:spMk id="19" creationId="{8880E425-5599-4436-C179-DA99873D9B6A}"/>
          </ac:spMkLst>
        </pc:spChg>
        <pc:spChg chg="mod">
          <ac:chgData name="민주 이" userId="4bec468bcfc325e2" providerId="LiveId" clId="{5746485E-1CEC-44E1-BC3C-B418C32FBA29}" dt="2023-11-21T07:36:05.432" v="1839"/>
          <ac:spMkLst>
            <pc:docMk/>
            <pc:sldMk cId="4186242722" sldId="324"/>
            <ac:spMk id="20" creationId="{0E40B06E-F096-4141-B63A-27D055C20271}"/>
          </ac:spMkLst>
        </pc:spChg>
        <pc:spChg chg="mod">
          <ac:chgData name="민주 이" userId="4bec468bcfc325e2" providerId="LiveId" clId="{5746485E-1CEC-44E1-BC3C-B418C32FBA29}" dt="2023-11-21T07:34:11.140" v="1738" actId="20577"/>
          <ac:spMkLst>
            <pc:docMk/>
            <pc:sldMk cId="4186242722" sldId="324"/>
            <ac:spMk id="23" creationId="{1EB2CA27-4217-4702-2A99-68C94F77D771}"/>
          </ac:spMkLst>
        </pc:spChg>
        <pc:spChg chg="mod">
          <ac:chgData name="민주 이" userId="4bec468bcfc325e2" providerId="LiveId" clId="{5746485E-1CEC-44E1-BC3C-B418C32FBA29}" dt="2023-11-21T07:36:40.684" v="1842"/>
          <ac:spMkLst>
            <pc:docMk/>
            <pc:sldMk cId="4186242722" sldId="324"/>
            <ac:spMk id="28" creationId="{ADEE8778-82F2-BB3E-3D58-D8187D708EDD}"/>
          </ac:spMkLst>
        </pc:spChg>
        <pc:spChg chg="mod">
          <ac:chgData name="민주 이" userId="4bec468bcfc325e2" providerId="LiveId" clId="{5746485E-1CEC-44E1-BC3C-B418C32FBA29}" dt="2023-11-21T07:36:40.684" v="1842"/>
          <ac:spMkLst>
            <pc:docMk/>
            <pc:sldMk cId="4186242722" sldId="324"/>
            <ac:spMk id="30" creationId="{BBA4EF3C-CB6E-9FB0-C555-518784FD9F28}"/>
          </ac:spMkLst>
        </pc:spChg>
        <pc:spChg chg="mod">
          <ac:chgData name="민주 이" userId="4bec468bcfc325e2" providerId="LiveId" clId="{5746485E-1CEC-44E1-BC3C-B418C32FBA29}" dt="2023-11-21T07:36:40.684" v="1842"/>
          <ac:spMkLst>
            <pc:docMk/>
            <pc:sldMk cId="4186242722" sldId="324"/>
            <ac:spMk id="31" creationId="{CE62A104-5E7F-E844-521B-1FB4A18146B4}"/>
          </ac:spMkLst>
        </pc:spChg>
        <pc:spChg chg="mod">
          <ac:chgData name="민주 이" userId="4bec468bcfc325e2" providerId="LiveId" clId="{5746485E-1CEC-44E1-BC3C-B418C32FBA29}" dt="2023-11-21T07:37:12.272" v="1848"/>
          <ac:spMkLst>
            <pc:docMk/>
            <pc:sldMk cId="4186242722" sldId="324"/>
            <ac:spMk id="34" creationId="{744FE5F6-D154-B9B0-A9E4-844A5BE50D41}"/>
          </ac:spMkLst>
        </pc:spChg>
        <pc:spChg chg="mod">
          <ac:chgData name="민주 이" userId="4bec468bcfc325e2" providerId="LiveId" clId="{5746485E-1CEC-44E1-BC3C-B418C32FBA29}" dt="2023-11-21T07:37:12.272" v="1848"/>
          <ac:spMkLst>
            <pc:docMk/>
            <pc:sldMk cId="4186242722" sldId="324"/>
            <ac:spMk id="36" creationId="{966412B0-8DBA-E666-C8B9-832118E3010A}"/>
          </ac:spMkLst>
        </pc:spChg>
        <pc:spChg chg="mod">
          <ac:chgData name="민주 이" userId="4bec468bcfc325e2" providerId="LiveId" clId="{5746485E-1CEC-44E1-BC3C-B418C32FBA29}" dt="2023-11-21T07:37:12.272" v="1848"/>
          <ac:spMkLst>
            <pc:docMk/>
            <pc:sldMk cId="4186242722" sldId="324"/>
            <ac:spMk id="37" creationId="{3A7EADFB-C22E-17C4-B39D-ED7ECEC9ACF5}"/>
          </ac:spMkLst>
        </pc:spChg>
        <pc:spChg chg="mod">
          <ac:chgData name="민주 이" userId="4bec468bcfc325e2" providerId="LiveId" clId="{5746485E-1CEC-44E1-BC3C-B418C32FBA29}" dt="2023-11-21T07:37:12.272" v="1848"/>
          <ac:spMkLst>
            <pc:docMk/>
            <pc:sldMk cId="4186242722" sldId="324"/>
            <ac:spMk id="40" creationId="{714E65D9-E7CB-C97A-854D-412DB89C12F5}"/>
          </ac:spMkLst>
        </pc:spChg>
        <pc:spChg chg="mod">
          <ac:chgData name="민주 이" userId="4bec468bcfc325e2" providerId="LiveId" clId="{5746485E-1CEC-44E1-BC3C-B418C32FBA29}" dt="2023-11-21T07:37:12.272" v="1848"/>
          <ac:spMkLst>
            <pc:docMk/>
            <pc:sldMk cId="4186242722" sldId="324"/>
            <ac:spMk id="46" creationId="{D9FC7891-AA6B-B661-D9D6-0284B007E441}"/>
          </ac:spMkLst>
        </pc:spChg>
        <pc:spChg chg="mod">
          <ac:chgData name="민주 이" userId="4bec468bcfc325e2" providerId="LiveId" clId="{5746485E-1CEC-44E1-BC3C-B418C32FBA29}" dt="2023-11-21T09:13:20.032" v="4361" actId="1076"/>
          <ac:spMkLst>
            <pc:docMk/>
            <pc:sldMk cId="4186242722" sldId="324"/>
            <ac:spMk id="47" creationId="{98E46D98-6D26-D8B3-60B0-AB824237089E}"/>
          </ac:spMkLst>
        </pc:spChg>
        <pc:spChg chg="add del mod">
          <ac:chgData name="민주 이" userId="4bec468bcfc325e2" providerId="LiveId" clId="{5746485E-1CEC-44E1-BC3C-B418C32FBA29}" dt="2023-11-21T08:43:20.423" v="3402" actId="478"/>
          <ac:spMkLst>
            <pc:docMk/>
            <pc:sldMk cId="4186242722" sldId="324"/>
            <ac:spMk id="49" creationId="{42989D94-2326-FEA5-D418-4EFBA52A3C63}"/>
          </ac:spMkLst>
        </pc:spChg>
        <pc:spChg chg="mod">
          <ac:chgData name="민주 이" userId="4bec468bcfc325e2" providerId="LiveId" clId="{5746485E-1CEC-44E1-BC3C-B418C32FBA29}" dt="2023-11-21T08:44:10.293" v="3412"/>
          <ac:spMkLst>
            <pc:docMk/>
            <pc:sldMk cId="4186242722" sldId="324"/>
            <ac:spMk id="61" creationId="{96A7E347-037A-2B27-29D3-532DD3925ACE}"/>
          </ac:spMkLst>
        </pc:spChg>
        <pc:spChg chg="mod">
          <ac:chgData name="민주 이" userId="4bec468bcfc325e2" providerId="LiveId" clId="{5746485E-1CEC-44E1-BC3C-B418C32FBA29}" dt="2023-11-21T08:44:10.293" v="3412"/>
          <ac:spMkLst>
            <pc:docMk/>
            <pc:sldMk cId="4186242722" sldId="324"/>
            <ac:spMk id="63" creationId="{55308B2A-CC4F-42DB-DDD2-CBE818691EDD}"/>
          </ac:spMkLst>
        </pc:spChg>
        <pc:spChg chg="mod">
          <ac:chgData name="민주 이" userId="4bec468bcfc325e2" providerId="LiveId" clId="{5746485E-1CEC-44E1-BC3C-B418C32FBA29}" dt="2023-11-21T08:44:10.293" v="3412"/>
          <ac:spMkLst>
            <pc:docMk/>
            <pc:sldMk cId="4186242722" sldId="324"/>
            <ac:spMk id="1025" creationId="{F098A297-18A5-B94B-8A28-C603B826E16F}"/>
          </ac:spMkLst>
        </pc:spChg>
        <pc:spChg chg="mod">
          <ac:chgData name="민주 이" userId="4bec468bcfc325e2" providerId="LiveId" clId="{5746485E-1CEC-44E1-BC3C-B418C32FBA29}" dt="2023-11-21T08:44:10.293" v="3412"/>
          <ac:spMkLst>
            <pc:docMk/>
            <pc:sldMk cId="4186242722" sldId="324"/>
            <ac:spMk id="1030" creationId="{2FCF8C60-1692-AD7F-2469-E8FF8D6C582B}"/>
          </ac:spMkLst>
        </pc:spChg>
        <pc:spChg chg="mod">
          <ac:chgData name="민주 이" userId="4bec468bcfc325e2" providerId="LiveId" clId="{5746485E-1CEC-44E1-BC3C-B418C32FBA29}" dt="2023-11-21T08:44:10.293" v="3412"/>
          <ac:spMkLst>
            <pc:docMk/>
            <pc:sldMk cId="4186242722" sldId="324"/>
            <ac:spMk id="1031" creationId="{2730EBEA-211E-4287-C6B2-C17648C9FBC8}"/>
          </ac:spMkLst>
        </pc:spChg>
        <pc:spChg chg="mod">
          <ac:chgData name="민주 이" userId="4bec468bcfc325e2" providerId="LiveId" clId="{5746485E-1CEC-44E1-BC3C-B418C32FBA29}" dt="2023-11-21T09:12:55.182" v="4351" actId="165"/>
          <ac:spMkLst>
            <pc:docMk/>
            <pc:sldMk cId="4186242722" sldId="324"/>
            <ac:spMk id="1037" creationId="{6B1E1FD9-EC09-BCFF-D54C-44CFB27940F0}"/>
          </ac:spMkLst>
        </pc:spChg>
        <pc:spChg chg="mod">
          <ac:chgData name="민주 이" userId="4bec468bcfc325e2" providerId="LiveId" clId="{5746485E-1CEC-44E1-BC3C-B418C32FBA29}" dt="2023-11-21T09:12:55.182" v="4351" actId="165"/>
          <ac:spMkLst>
            <pc:docMk/>
            <pc:sldMk cId="4186242722" sldId="324"/>
            <ac:spMk id="1038" creationId="{3818227C-D2F3-AE85-A3C0-A2BA6D9786D7}"/>
          </ac:spMkLst>
        </pc:spChg>
        <pc:spChg chg="mod">
          <ac:chgData name="민주 이" userId="4bec468bcfc325e2" providerId="LiveId" clId="{5746485E-1CEC-44E1-BC3C-B418C32FBA29}" dt="2023-11-21T09:13:33.733" v="4365" actId="165"/>
          <ac:spMkLst>
            <pc:docMk/>
            <pc:sldMk cId="4186242722" sldId="324"/>
            <ac:spMk id="1044" creationId="{D3AB6A48-A304-37DD-C19E-1EA211515904}"/>
          </ac:spMkLst>
        </pc:spChg>
        <pc:spChg chg="mod">
          <ac:chgData name="민주 이" userId="4bec468bcfc325e2" providerId="LiveId" clId="{5746485E-1CEC-44E1-BC3C-B418C32FBA29}" dt="2023-11-21T09:13:33.733" v="4365" actId="165"/>
          <ac:spMkLst>
            <pc:docMk/>
            <pc:sldMk cId="4186242722" sldId="324"/>
            <ac:spMk id="1046" creationId="{DF457283-2376-4BB8-E811-F27C63EE2F12}"/>
          </ac:spMkLst>
        </pc:spChg>
        <pc:spChg chg="mod">
          <ac:chgData name="민주 이" userId="4bec468bcfc325e2" providerId="LiveId" clId="{5746485E-1CEC-44E1-BC3C-B418C32FBA29}" dt="2023-11-21T09:13:33.733" v="4365" actId="165"/>
          <ac:spMkLst>
            <pc:docMk/>
            <pc:sldMk cId="4186242722" sldId="324"/>
            <ac:spMk id="1047" creationId="{0033E476-2237-AA8D-3075-94F8FD474D3B}"/>
          </ac:spMkLst>
        </pc:spChg>
        <pc:spChg chg="mod">
          <ac:chgData name="민주 이" userId="4bec468bcfc325e2" providerId="LiveId" clId="{5746485E-1CEC-44E1-BC3C-B418C32FBA29}" dt="2023-11-21T09:16:15.542" v="4524" actId="14100"/>
          <ac:spMkLst>
            <pc:docMk/>
            <pc:sldMk cId="4186242722" sldId="324"/>
            <ac:spMk id="1048" creationId="{2F0034EA-FB1F-4991-ED82-04B82CEDE209}"/>
          </ac:spMkLst>
        </pc:spChg>
        <pc:spChg chg="mod">
          <ac:chgData name="민주 이" userId="4bec468bcfc325e2" providerId="LiveId" clId="{5746485E-1CEC-44E1-BC3C-B418C32FBA29}" dt="2023-11-22T00:10:46.562" v="4626" actId="20577"/>
          <ac:spMkLst>
            <pc:docMk/>
            <pc:sldMk cId="4186242722" sldId="324"/>
            <ac:spMk id="1049" creationId="{15A88704-307B-36CA-AE95-E909718EE365}"/>
          </ac:spMkLst>
        </pc:spChg>
        <pc:spChg chg="add del mod">
          <ac:chgData name="민주 이" userId="4bec468bcfc325e2" providerId="LiveId" clId="{5746485E-1CEC-44E1-BC3C-B418C32FBA29}" dt="2023-11-21T09:17:08.105" v="4531"/>
          <ac:spMkLst>
            <pc:docMk/>
            <pc:sldMk cId="4186242722" sldId="324"/>
            <ac:spMk id="1050" creationId="{8DFC165B-1172-8516-18F8-3664B626A317}"/>
          </ac:spMkLst>
        </pc:spChg>
        <pc:spChg chg="add del mod">
          <ac:chgData name="민주 이" userId="4bec468bcfc325e2" providerId="LiveId" clId="{5746485E-1CEC-44E1-BC3C-B418C32FBA29}" dt="2023-11-21T09:17:08.105" v="4531"/>
          <ac:spMkLst>
            <pc:docMk/>
            <pc:sldMk cId="4186242722" sldId="324"/>
            <ac:spMk id="1051" creationId="{781B2A50-4976-8FA9-E255-78775DAF30D4}"/>
          </ac:spMkLst>
        </pc:spChg>
        <pc:grpChg chg="add del mod">
          <ac:chgData name="민주 이" userId="4bec468bcfc325e2" providerId="LiveId" clId="{5746485E-1CEC-44E1-BC3C-B418C32FBA29}" dt="2023-11-21T09:07:37.175" v="4066" actId="478"/>
          <ac:grpSpMkLst>
            <pc:docMk/>
            <pc:sldMk cId="4186242722" sldId="324"/>
            <ac:grpSpMk id="7" creationId="{805B33D7-F791-9BEC-62BA-0F754722DBDC}"/>
          </ac:grpSpMkLst>
        </pc:grpChg>
        <pc:grpChg chg="mod">
          <ac:chgData name="민주 이" userId="4bec468bcfc325e2" providerId="LiveId" clId="{5746485E-1CEC-44E1-BC3C-B418C32FBA29}" dt="2023-11-21T07:36:05.432" v="1839"/>
          <ac:grpSpMkLst>
            <pc:docMk/>
            <pc:sldMk cId="4186242722" sldId="324"/>
            <ac:grpSpMk id="8" creationId="{6A393262-B7D7-1604-0B33-C649C40C6336}"/>
          </ac:grpSpMkLst>
        </pc:grpChg>
        <pc:grpChg chg="add del mod">
          <ac:chgData name="민주 이" userId="4bec468bcfc325e2" providerId="LiveId" clId="{5746485E-1CEC-44E1-BC3C-B418C32FBA29}" dt="2023-11-21T09:02:22.909" v="3855" actId="21"/>
          <ac:grpSpMkLst>
            <pc:docMk/>
            <pc:sldMk cId="4186242722" sldId="324"/>
            <ac:grpSpMk id="13" creationId="{10E1538E-D0F9-00C9-2AEE-EB50B6F1D0B3}"/>
          </ac:grpSpMkLst>
        </pc:grpChg>
        <pc:grpChg chg="mod">
          <ac:chgData name="민주 이" userId="4bec468bcfc325e2" providerId="LiveId" clId="{5746485E-1CEC-44E1-BC3C-B418C32FBA29}" dt="2023-11-21T07:36:05.432" v="1839"/>
          <ac:grpSpMkLst>
            <pc:docMk/>
            <pc:sldMk cId="4186242722" sldId="324"/>
            <ac:grpSpMk id="14" creationId="{19A49F89-05B6-9A42-881B-80046D1566F1}"/>
          </ac:grpSpMkLst>
        </pc:grpChg>
        <pc:grpChg chg="add del mod">
          <ac:chgData name="민주 이" userId="4bec468bcfc325e2" providerId="LiveId" clId="{5746485E-1CEC-44E1-BC3C-B418C32FBA29}" dt="2023-11-21T09:09:06.693" v="4154" actId="21"/>
          <ac:grpSpMkLst>
            <pc:docMk/>
            <pc:sldMk cId="4186242722" sldId="324"/>
            <ac:grpSpMk id="22" creationId="{63E9F2C0-F194-34D4-96EB-AA56265A8348}"/>
          </ac:grpSpMkLst>
        </pc:grpChg>
        <pc:grpChg chg="mod">
          <ac:chgData name="민주 이" userId="4bec468bcfc325e2" providerId="LiveId" clId="{5746485E-1CEC-44E1-BC3C-B418C32FBA29}" dt="2023-11-21T07:36:40.684" v="1842"/>
          <ac:grpSpMkLst>
            <pc:docMk/>
            <pc:sldMk cId="4186242722" sldId="324"/>
            <ac:grpSpMk id="26" creationId="{F254EE3B-3ADC-B0B5-D999-F525FDDF34E8}"/>
          </ac:grpSpMkLst>
        </pc:grpChg>
        <pc:grpChg chg="add del mod">
          <ac:chgData name="민주 이" userId="4bec468bcfc325e2" providerId="LiveId" clId="{5746485E-1CEC-44E1-BC3C-B418C32FBA29}" dt="2023-11-21T09:12:46.503" v="4348" actId="478"/>
          <ac:grpSpMkLst>
            <pc:docMk/>
            <pc:sldMk cId="4186242722" sldId="324"/>
            <ac:grpSpMk id="32" creationId="{B20ABDD1-CD73-56AC-9E43-F55DDB3F0A09}"/>
          </ac:grpSpMkLst>
        </pc:grpChg>
        <pc:grpChg chg="mod">
          <ac:chgData name="민주 이" userId="4bec468bcfc325e2" providerId="LiveId" clId="{5746485E-1CEC-44E1-BC3C-B418C32FBA29}" dt="2023-11-21T07:37:12.272" v="1848"/>
          <ac:grpSpMkLst>
            <pc:docMk/>
            <pc:sldMk cId="4186242722" sldId="324"/>
            <ac:grpSpMk id="33" creationId="{5090B1B9-6AEA-3232-23B5-B93D5DC76DA7}"/>
          </ac:grpSpMkLst>
        </pc:grpChg>
        <pc:grpChg chg="add mod ord">
          <ac:chgData name="민주 이" userId="4bec468bcfc325e2" providerId="LiveId" clId="{5746485E-1CEC-44E1-BC3C-B418C32FBA29}" dt="2023-11-21T09:16:10.999" v="4523" actId="1076"/>
          <ac:grpSpMkLst>
            <pc:docMk/>
            <pc:sldMk cId="4186242722" sldId="324"/>
            <ac:grpSpMk id="38" creationId="{A5594EC7-3A6B-1FD3-AD4B-9D93FE44B581}"/>
          </ac:grpSpMkLst>
        </pc:grpChg>
        <pc:grpChg chg="mod">
          <ac:chgData name="민주 이" userId="4bec468bcfc325e2" providerId="LiveId" clId="{5746485E-1CEC-44E1-BC3C-B418C32FBA29}" dt="2023-11-21T07:37:12.272" v="1848"/>
          <ac:grpSpMkLst>
            <pc:docMk/>
            <pc:sldMk cId="4186242722" sldId="324"/>
            <ac:grpSpMk id="39" creationId="{A6146888-EFD0-D108-FD78-5014E67F3CD4}"/>
          </ac:grpSpMkLst>
        </pc:grpChg>
        <pc:grpChg chg="add del mod">
          <ac:chgData name="민주 이" userId="4bec468bcfc325e2" providerId="LiveId" clId="{5746485E-1CEC-44E1-BC3C-B418C32FBA29}" dt="2023-11-21T08:44:11.087" v="3413"/>
          <ac:grpSpMkLst>
            <pc:docMk/>
            <pc:sldMk cId="4186242722" sldId="324"/>
            <ac:grpSpMk id="55" creationId="{6DD1E387-5B14-6934-B331-C19A0F13FC9F}"/>
          </ac:grpSpMkLst>
        </pc:grpChg>
        <pc:grpChg chg="mod">
          <ac:chgData name="민주 이" userId="4bec468bcfc325e2" providerId="LiveId" clId="{5746485E-1CEC-44E1-BC3C-B418C32FBA29}" dt="2023-11-21T08:44:10.293" v="3412"/>
          <ac:grpSpMkLst>
            <pc:docMk/>
            <pc:sldMk cId="4186242722" sldId="324"/>
            <ac:grpSpMk id="56" creationId="{FA60FD2E-E787-AC0A-3743-DB92B4CAA913}"/>
          </ac:grpSpMkLst>
        </pc:grpChg>
        <pc:grpChg chg="mod">
          <ac:chgData name="민주 이" userId="4bec468bcfc325e2" providerId="LiveId" clId="{5746485E-1CEC-44E1-BC3C-B418C32FBA29}" dt="2023-11-21T08:44:10.293" v="3412"/>
          <ac:grpSpMkLst>
            <pc:docMk/>
            <pc:sldMk cId="4186242722" sldId="324"/>
            <ac:grpSpMk id="57" creationId="{3A2A5E94-DA78-9CA6-B1A7-CA0556CAAC87}"/>
          </ac:grpSpMkLst>
        </pc:grpChg>
        <pc:grpChg chg="mod">
          <ac:chgData name="민주 이" userId="4bec468bcfc325e2" providerId="LiveId" clId="{5746485E-1CEC-44E1-BC3C-B418C32FBA29}" dt="2023-11-21T08:44:10.293" v="3412"/>
          <ac:grpSpMkLst>
            <pc:docMk/>
            <pc:sldMk cId="4186242722" sldId="324"/>
            <ac:grpSpMk id="58" creationId="{437CA479-4E22-B044-04F1-CCB5424DA90C}"/>
          </ac:grpSpMkLst>
        </pc:grpChg>
        <pc:grpChg chg="mod">
          <ac:chgData name="민주 이" userId="4bec468bcfc325e2" providerId="LiveId" clId="{5746485E-1CEC-44E1-BC3C-B418C32FBA29}" dt="2023-11-21T08:44:10.293" v="3412"/>
          <ac:grpSpMkLst>
            <pc:docMk/>
            <pc:sldMk cId="4186242722" sldId="324"/>
            <ac:grpSpMk id="59" creationId="{28DF8FA1-1C88-9DB0-8161-7D9257E9E053}"/>
          </ac:grpSpMkLst>
        </pc:grpChg>
        <pc:grpChg chg="mod">
          <ac:chgData name="민주 이" userId="4bec468bcfc325e2" providerId="LiveId" clId="{5746485E-1CEC-44E1-BC3C-B418C32FBA29}" dt="2023-11-21T08:44:10.293" v="3412"/>
          <ac:grpSpMkLst>
            <pc:docMk/>
            <pc:sldMk cId="4186242722" sldId="324"/>
            <ac:grpSpMk id="1027" creationId="{DE834468-8C0D-06F7-6B60-529D0B7E5F48}"/>
          </ac:grpSpMkLst>
        </pc:grpChg>
        <pc:grpChg chg="del">
          <ac:chgData name="민주 이" userId="4bec468bcfc325e2" providerId="LiveId" clId="{5746485E-1CEC-44E1-BC3C-B418C32FBA29}" dt="2023-11-21T07:36:04.802" v="1838" actId="478"/>
          <ac:grpSpMkLst>
            <pc:docMk/>
            <pc:sldMk cId="4186242722" sldId="324"/>
            <ac:grpSpMk id="1029" creationId="{91D5864E-B11C-99DB-EF74-030FFE5A95A3}"/>
          </ac:grpSpMkLst>
        </pc:grpChg>
        <pc:grpChg chg="add del mod">
          <ac:chgData name="민주 이" userId="4bec468bcfc325e2" providerId="LiveId" clId="{5746485E-1CEC-44E1-BC3C-B418C32FBA29}" dt="2023-11-21T09:12:55.182" v="4351" actId="165"/>
          <ac:grpSpMkLst>
            <pc:docMk/>
            <pc:sldMk cId="4186242722" sldId="324"/>
            <ac:grpSpMk id="1034" creationId="{B544E6C9-8349-D99F-7704-E6D350C629A5}"/>
          </ac:grpSpMkLst>
        </pc:grpChg>
        <pc:grpChg chg="mod topLvl">
          <ac:chgData name="민주 이" userId="4bec468bcfc325e2" providerId="LiveId" clId="{5746485E-1CEC-44E1-BC3C-B418C32FBA29}" dt="2023-11-21T09:13:16.899" v="4359" actId="164"/>
          <ac:grpSpMkLst>
            <pc:docMk/>
            <pc:sldMk cId="4186242722" sldId="324"/>
            <ac:grpSpMk id="1035" creationId="{30A4EFC6-4EF5-A024-01F9-81D9747B3029}"/>
          </ac:grpSpMkLst>
        </pc:grpChg>
        <pc:grpChg chg="add mod">
          <ac:chgData name="민주 이" userId="4bec468bcfc325e2" providerId="LiveId" clId="{5746485E-1CEC-44E1-BC3C-B418C32FBA29}" dt="2023-11-21T09:13:16.899" v="4359" actId="164"/>
          <ac:grpSpMkLst>
            <pc:docMk/>
            <pc:sldMk cId="4186242722" sldId="324"/>
            <ac:grpSpMk id="1039" creationId="{B1C8E3EA-83BB-A7B0-15CC-47413E781D6D}"/>
          </ac:grpSpMkLst>
        </pc:grpChg>
        <pc:grpChg chg="add del mod">
          <ac:chgData name="민주 이" userId="4bec468bcfc325e2" providerId="LiveId" clId="{5746485E-1CEC-44E1-BC3C-B418C32FBA29}" dt="2023-11-21T09:13:33.733" v="4365" actId="165"/>
          <ac:grpSpMkLst>
            <pc:docMk/>
            <pc:sldMk cId="4186242722" sldId="324"/>
            <ac:grpSpMk id="1040" creationId="{57900DEE-5FE4-F64C-3A19-4C8C7991C4FD}"/>
          </ac:grpSpMkLst>
        </pc:grpChg>
        <pc:grpChg chg="mod topLvl">
          <ac:chgData name="민주 이" userId="4bec468bcfc325e2" providerId="LiveId" clId="{5746485E-1CEC-44E1-BC3C-B418C32FBA29}" dt="2023-11-21T09:16:10.999" v="4523" actId="1076"/>
          <ac:grpSpMkLst>
            <pc:docMk/>
            <pc:sldMk cId="4186242722" sldId="324"/>
            <ac:grpSpMk id="1041" creationId="{FCCC3329-5315-144D-F090-C1DA396FEFB0}"/>
          </ac:grpSpMkLst>
        </pc:grpChg>
        <pc:grpChg chg="del mod topLvl">
          <ac:chgData name="민주 이" userId="4bec468bcfc325e2" providerId="LiveId" clId="{5746485E-1CEC-44E1-BC3C-B418C32FBA29}" dt="2023-11-21T09:13:35.048" v="4366" actId="478"/>
          <ac:grpSpMkLst>
            <pc:docMk/>
            <pc:sldMk cId="4186242722" sldId="324"/>
            <ac:grpSpMk id="1042" creationId="{8AA84513-141B-EDB5-40E7-022E4FB19214}"/>
          </ac:grpSpMkLst>
        </pc:grpChg>
        <pc:grpChg chg="mod">
          <ac:chgData name="민주 이" userId="4bec468bcfc325e2" providerId="LiveId" clId="{5746485E-1CEC-44E1-BC3C-B418C32FBA29}" dt="2023-11-21T09:13:33.733" v="4365" actId="165"/>
          <ac:grpSpMkLst>
            <pc:docMk/>
            <pc:sldMk cId="4186242722" sldId="324"/>
            <ac:grpSpMk id="1043" creationId="{3BD5815E-EC56-EB06-95E7-0EFA195E7F40}"/>
          </ac:grpSpMkLst>
        </pc:grpChg>
        <pc:picChg chg="mod">
          <ac:chgData name="민주 이" userId="4bec468bcfc325e2" providerId="LiveId" clId="{5746485E-1CEC-44E1-BC3C-B418C32FBA29}" dt="2023-11-21T07:36:05.432" v="1839"/>
          <ac:picMkLst>
            <pc:docMk/>
            <pc:sldMk cId="4186242722" sldId="324"/>
            <ac:picMk id="10" creationId="{DBC7A6EB-C7D6-B009-536A-48E1098D863F}"/>
          </ac:picMkLst>
        </pc:picChg>
        <pc:picChg chg="mod">
          <ac:chgData name="민주 이" userId="4bec468bcfc325e2" providerId="LiveId" clId="{5746485E-1CEC-44E1-BC3C-B418C32FBA29}" dt="2023-11-21T07:36:05.432" v="1839"/>
          <ac:picMkLst>
            <pc:docMk/>
            <pc:sldMk cId="4186242722" sldId="324"/>
            <ac:picMk id="17" creationId="{F95A8E5A-C3CD-0575-051F-EFE9E22A8430}"/>
          </ac:picMkLst>
        </pc:picChg>
        <pc:picChg chg="mod">
          <ac:chgData name="민주 이" userId="4bec468bcfc325e2" providerId="LiveId" clId="{5746485E-1CEC-44E1-BC3C-B418C32FBA29}" dt="2023-11-21T07:36:40.684" v="1842"/>
          <ac:picMkLst>
            <pc:docMk/>
            <pc:sldMk cId="4186242722" sldId="324"/>
            <ac:picMk id="29" creationId="{EBEDFCC7-43E0-FA3E-5FDB-2D66D3A5A86E}"/>
          </ac:picMkLst>
        </pc:picChg>
        <pc:picChg chg="mod">
          <ac:chgData name="민주 이" userId="4bec468bcfc325e2" providerId="LiveId" clId="{5746485E-1CEC-44E1-BC3C-B418C32FBA29}" dt="2023-11-21T07:37:12.272" v="1848"/>
          <ac:picMkLst>
            <pc:docMk/>
            <pc:sldMk cId="4186242722" sldId="324"/>
            <ac:picMk id="35" creationId="{67E8CFB1-E7BB-344A-35ED-07254FE3F634}"/>
          </ac:picMkLst>
        </pc:picChg>
        <pc:picChg chg="mod">
          <ac:chgData name="민주 이" userId="4bec468bcfc325e2" providerId="LiveId" clId="{5746485E-1CEC-44E1-BC3C-B418C32FBA29}" dt="2023-11-21T07:37:12.272" v="1848"/>
          <ac:picMkLst>
            <pc:docMk/>
            <pc:sldMk cId="4186242722" sldId="324"/>
            <ac:picMk id="43" creationId="{F0F8D8EB-13D9-BAD7-D6A8-17983C26F436}"/>
          </ac:picMkLst>
        </pc:picChg>
        <pc:picChg chg="add del mod">
          <ac:chgData name="민주 이" userId="4bec468bcfc325e2" providerId="LiveId" clId="{5746485E-1CEC-44E1-BC3C-B418C32FBA29}" dt="2023-11-21T09:02:09.657" v="3854" actId="478"/>
          <ac:picMkLst>
            <pc:docMk/>
            <pc:sldMk cId="4186242722" sldId="324"/>
            <ac:picMk id="54" creationId="{25A1E210-31F5-8785-F4B7-D71FE6E2AC18}"/>
          </ac:picMkLst>
        </pc:picChg>
        <pc:picChg chg="mod">
          <ac:chgData name="민주 이" userId="4bec468bcfc325e2" providerId="LiveId" clId="{5746485E-1CEC-44E1-BC3C-B418C32FBA29}" dt="2023-11-21T08:44:10.293" v="3412"/>
          <ac:picMkLst>
            <pc:docMk/>
            <pc:sldMk cId="4186242722" sldId="324"/>
            <ac:picMk id="60" creationId="{643F24DA-3F60-35A9-190C-C3908A62C9E1}"/>
          </ac:picMkLst>
        </pc:picChg>
        <pc:picChg chg="mod">
          <ac:chgData name="민주 이" userId="4bec468bcfc325e2" providerId="LiveId" clId="{5746485E-1CEC-44E1-BC3C-B418C32FBA29}" dt="2023-11-21T08:44:10.293" v="3412"/>
          <ac:picMkLst>
            <pc:docMk/>
            <pc:sldMk cId="4186242722" sldId="324"/>
            <ac:picMk id="62" creationId="{9D13B3BD-D3A3-049A-B1E7-50E736CC6560}"/>
          </ac:picMkLst>
        </pc:picChg>
        <pc:picChg chg="mod">
          <ac:chgData name="민주 이" userId="4bec468bcfc325e2" providerId="LiveId" clId="{5746485E-1CEC-44E1-BC3C-B418C32FBA29}" dt="2023-11-21T08:44:10.293" v="3412"/>
          <ac:picMkLst>
            <pc:docMk/>
            <pc:sldMk cId="4186242722" sldId="324"/>
            <ac:picMk id="1024" creationId="{85A71C5D-7F56-191F-5771-0D8AFFB5F3E3}"/>
          </ac:picMkLst>
        </pc:picChg>
        <pc:picChg chg="mod">
          <ac:chgData name="민주 이" userId="4bec468bcfc325e2" providerId="LiveId" clId="{5746485E-1CEC-44E1-BC3C-B418C32FBA29}" dt="2023-11-21T08:44:10.293" v="3412"/>
          <ac:picMkLst>
            <pc:docMk/>
            <pc:sldMk cId="4186242722" sldId="324"/>
            <ac:picMk id="1028" creationId="{870294F7-2262-72C7-6265-E07F1CF18900}"/>
          </ac:picMkLst>
        </pc:picChg>
        <pc:picChg chg="add mod ord">
          <ac:chgData name="민주 이" userId="4bec468bcfc325e2" providerId="LiveId" clId="{5746485E-1CEC-44E1-BC3C-B418C32FBA29}" dt="2023-11-21T09:13:16.899" v="4359" actId="164"/>
          <ac:picMkLst>
            <pc:docMk/>
            <pc:sldMk cId="4186242722" sldId="324"/>
            <ac:picMk id="1033" creationId="{31793CA2-8F37-743D-CD62-4711FACE2CD1}"/>
          </ac:picMkLst>
        </pc:picChg>
        <pc:picChg chg="del mod topLvl">
          <ac:chgData name="민주 이" userId="4bec468bcfc325e2" providerId="LiveId" clId="{5746485E-1CEC-44E1-BC3C-B418C32FBA29}" dt="2023-11-21T09:12:56.989" v="4352" actId="478"/>
          <ac:picMkLst>
            <pc:docMk/>
            <pc:sldMk cId="4186242722" sldId="324"/>
            <ac:picMk id="1036" creationId="{A1B3A8A9-ADE9-8409-7736-3762B18C0272}"/>
          </ac:picMkLst>
        </pc:picChg>
        <pc:picChg chg="mod">
          <ac:chgData name="민주 이" userId="4bec468bcfc325e2" providerId="LiveId" clId="{5746485E-1CEC-44E1-BC3C-B418C32FBA29}" dt="2023-11-21T09:13:33.733" v="4365" actId="165"/>
          <ac:picMkLst>
            <pc:docMk/>
            <pc:sldMk cId="4186242722" sldId="324"/>
            <ac:picMk id="1045" creationId="{613CBA31-7D6F-B26D-B789-18CCC91BBC5F}"/>
          </ac:picMkLst>
        </pc:picChg>
      </pc:sldChg>
      <pc:sldChg chg="add del setBg">
        <pc:chgData name="민주 이" userId="4bec468bcfc325e2" providerId="LiveId" clId="{5746485E-1CEC-44E1-BC3C-B418C32FBA29}" dt="2023-11-21T07:35:08.065" v="1742" actId="47"/>
        <pc:sldMkLst>
          <pc:docMk/>
          <pc:sldMk cId="127897165" sldId="325"/>
        </pc:sldMkLst>
      </pc:sldChg>
      <pc:sldChg chg="addSp modSp add mod modTransition">
        <pc:chgData name="민주 이" userId="4bec468bcfc325e2" providerId="LiveId" clId="{5746485E-1CEC-44E1-BC3C-B418C32FBA29}" dt="2023-11-21T08:40:45.479" v="3376"/>
        <pc:sldMkLst>
          <pc:docMk/>
          <pc:sldMk cId="986456430" sldId="326"/>
        </pc:sldMkLst>
        <pc:spChg chg="add mod">
          <ac:chgData name="민주 이" userId="4bec468bcfc325e2" providerId="LiveId" clId="{5746485E-1CEC-44E1-BC3C-B418C32FBA29}" dt="2023-11-21T07:35:06.923" v="1741"/>
          <ac:spMkLst>
            <pc:docMk/>
            <pc:sldMk cId="986456430" sldId="326"/>
            <ac:spMk id="4" creationId="{3ED1DE43-861C-C627-17E8-F70586E36557}"/>
          </ac:spMkLst>
        </pc:spChg>
        <pc:spChg chg="add mod">
          <ac:chgData name="민주 이" userId="4bec468bcfc325e2" providerId="LiveId" clId="{5746485E-1CEC-44E1-BC3C-B418C32FBA29}" dt="2023-11-21T07:35:21.156" v="1802" actId="20577"/>
          <ac:spMkLst>
            <pc:docMk/>
            <pc:sldMk cId="986456430" sldId="326"/>
            <ac:spMk id="5" creationId="{72458947-360F-C37B-2C74-AECC82146162}"/>
          </ac:spMkLst>
        </pc:spChg>
      </pc:sldChg>
      <pc:sldChg chg="addSp modSp add mod modTransition">
        <pc:chgData name="민주 이" userId="4bec468bcfc325e2" providerId="LiveId" clId="{5746485E-1CEC-44E1-BC3C-B418C32FBA29}" dt="2023-11-21T08:41:09.656" v="3381"/>
        <pc:sldMkLst>
          <pc:docMk/>
          <pc:sldMk cId="1752581903" sldId="327"/>
        </pc:sldMkLst>
        <pc:spChg chg="add mod">
          <ac:chgData name="민주 이" userId="4bec468bcfc325e2" providerId="LiveId" clId="{5746485E-1CEC-44E1-BC3C-B418C32FBA29}" dt="2023-11-21T07:35:28.464" v="1804"/>
          <ac:spMkLst>
            <pc:docMk/>
            <pc:sldMk cId="1752581903" sldId="327"/>
            <ac:spMk id="7" creationId="{BF3A8547-7681-4547-8B2A-5822623A549A}"/>
          </ac:spMkLst>
        </pc:spChg>
        <pc:spChg chg="add mod">
          <ac:chgData name="민주 이" userId="4bec468bcfc325e2" providerId="LiveId" clId="{5746485E-1CEC-44E1-BC3C-B418C32FBA29}" dt="2023-11-21T07:35:34.995" v="1837" actId="20577"/>
          <ac:spMkLst>
            <pc:docMk/>
            <pc:sldMk cId="1752581903" sldId="327"/>
            <ac:spMk id="10" creationId="{BDC4F452-7BEA-46E8-E6F6-9B01B2582B06}"/>
          </ac:spMkLst>
        </pc:spChg>
      </pc:sldChg>
      <pc:sldChg chg="addSp modSp add mod modTransition">
        <pc:chgData name="민주 이" userId="4bec468bcfc325e2" providerId="LiveId" clId="{5746485E-1CEC-44E1-BC3C-B418C32FBA29}" dt="2023-11-21T08:41:23.602" v="3391"/>
        <pc:sldMkLst>
          <pc:docMk/>
          <pc:sldMk cId="3012783386" sldId="328"/>
        </pc:sldMkLst>
        <pc:spChg chg="add mod">
          <ac:chgData name="민주 이" userId="4bec468bcfc325e2" providerId="LiveId" clId="{5746485E-1CEC-44E1-BC3C-B418C32FBA29}" dt="2023-11-21T07:37:29.355" v="1854"/>
          <ac:spMkLst>
            <pc:docMk/>
            <pc:sldMk cId="3012783386" sldId="328"/>
            <ac:spMk id="3" creationId="{239476EB-7BF9-4199-3961-6A69A3C18C7A}"/>
          </ac:spMkLst>
        </pc:spChg>
        <pc:spChg chg="add mod">
          <ac:chgData name="민주 이" userId="4bec468bcfc325e2" providerId="LiveId" clId="{5746485E-1CEC-44E1-BC3C-B418C32FBA29}" dt="2023-11-21T07:38:39.816" v="1988" actId="20577"/>
          <ac:spMkLst>
            <pc:docMk/>
            <pc:sldMk cId="3012783386" sldId="328"/>
            <ac:spMk id="6" creationId="{5A8938D5-F0DF-F3FB-792A-6334F546C7D7}"/>
          </ac:spMkLst>
        </pc:spChg>
      </pc:sldChg>
      <pc:sldChg chg="add del">
        <pc:chgData name="민주 이" userId="4bec468bcfc325e2" providerId="LiveId" clId="{5746485E-1CEC-44E1-BC3C-B418C32FBA29}" dt="2023-11-21T07:37:59.630" v="1938" actId="2696"/>
        <pc:sldMkLst>
          <pc:docMk/>
          <pc:sldMk cId="1494380521" sldId="329"/>
        </pc:sldMkLst>
      </pc:sldChg>
      <pc:sldChg chg="addSp delSp modSp add mod modTransition setBg">
        <pc:chgData name="민주 이" userId="4bec468bcfc325e2" providerId="LiveId" clId="{5746485E-1CEC-44E1-BC3C-B418C32FBA29}" dt="2023-11-21T09:36:29.400" v="4619" actId="478"/>
        <pc:sldMkLst>
          <pc:docMk/>
          <pc:sldMk cId="2264314612" sldId="329"/>
        </pc:sldMkLst>
        <pc:spChg chg="mod">
          <ac:chgData name="민주 이" userId="4bec468bcfc325e2" providerId="LiveId" clId="{5746485E-1CEC-44E1-BC3C-B418C32FBA29}" dt="2023-11-21T07:39:01.374" v="2031" actId="20577"/>
          <ac:spMkLst>
            <pc:docMk/>
            <pc:sldMk cId="2264314612" sldId="329"/>
            <ac:spMk id="6" creationId="{C9DDB09E-3ECA-F793-0D09-21B5A5E763B0}"/>
          </ac:spMkLst>
        </pc:spChg>
        <pc:spChg chg="mod">
          <ac:chgData name="민주 이" userId="4bec468bcfc325e2" providerId="LiveId" clId="{5746485E-1CEC-44E1-BC3C-B418C32FBA29}" dt="2023-11-21T07:50:17.701" v="2625"/>
          <ac:spMkLst>
            <pc:docMk/>
            <pc:sldMk cId="2264314612" sldId="329"/>
            <ac:spMk id="9" creationId="{D759988D-125F-73C7-5DBC-D213327F6944}"/>
          </ac:spMkLst>
        </pc:spChg>
        <pc:spChg chg="mod">
          <ac:chgData name="민주 이" userId="4bec468bcfc325e2" providerId="LiveId" clId="{5746485E-1CEC-44E1-BC3C-B418C32FBA29}" dt="2023-11-21T07:50:17.701" v="2625"/>
          <ac:spMkLst>
            <pc:docMk/>
            <pc:sldMk cId="2264314612" sldId="329"/>
            <ac:spMk id="11" creationId="{0263D095-4E92-2CB1-9C9C-9BF994B3BFE5}"/>
          </ac:spMkLst>
        </pc:spChg>
        <pc:spChg chg="mod">
          <ac:chgData name="민주 이" userId="4bec468bcfc325e2" providerId="LiveId" clId="{5746485E-1CEC-44E1-BC3C-B418C32FBA29}" dt="2023-11-21T07:50:17.701" v="2625"/>
          <ac:spMkLst>
            <pc:docMk/>
            <pc:sldMk cId="2264314612" sldId="329"/>
            <ac:spMk id="12" creationId="{9E16E026-E060-A75C-62DB-261D6F729E2D}"/>
          </ac:spMkLst>
        </pc:spChg>
        <pc:spChg chg="mod topLvl">
          <ac:chgData name="민주 이" userId="4bec468bcfc325e2" providerId="LiveId" clId="{5746485E-1CEC-44E1-BC3C-B418C32FBA29}" dt="2023-11-21T09:35:38.640" v="4614" actId="571"/>
          <ac:spMkLst>
            <pc:docMk/>
            <pc:sldMk cId="2264314612" sldId="329"/>
            <ac:spMk id="14" creationId="{B1D119D4-B599-B0D4-BC6D-2B98E20D1419}"/>
          </ac:spMkLst>
        </pc:spChg>
        <pc:spChg chg="mod topLvl">
          <ac:chgData name="민주 이" userId="4bec468bcfc325e2" providerId="LiveId" clId="{5746485E-1CEC-44E1-BC3C-B418C32FBA29}" dt="2023-11-21T09:35:54.880" v="4618" actId="1076"/>
          <ac:spMkLst>
            <pc:docMk/>
            <pc:sldMk cId="2264314612" sldId="329"/>
            <ac:spMk id="16" creationId="{06DA062F-AE16-C6F1-01DA-A76CEF193BEE}"/>
          </ac:spMkLst>
        </pc:spChg>
        <pc:spChg chg="mod topLvl">
          <ac:chgData name="민주 이" userId="4bec468bcfc325e2" providerId="LiveId" clId="{5746485E-1CEC-44E1-BC3C-B418C32FBA29}" dt="2023-11-21T09:35:54.880" v="4618" actId="1076"/>
          <ac:spMkLst>
            <pc:docMk/>
            <pc:sldMk cId="2264314612" sldId="329"/>
            <ac:spMk id="17" creationId="{8BE83D69-6C72-9838-84C4-E3194F7BC611}"/>
          </ac:spMkLst>
        </pc:spChg>
        <pc:spChg chg="mod topLvl">
          <ac:chgData name="민주 이" userId="4bec468bcfc325e2" providerId="LiveId" clId="{5746485E-1CEC-44E1-BC3C-B418C32FBA29}" dt="2023-11-21T09:35:54.880" v="4618" actId="1076"/>
          <ac:spMkLst>
            <pc:docMk/>
            <pc:sldMk cId="2264314612" sldId="329"/>
            <ac:spMk id="19" creationId="{8600273A-E650-D7A3-3AFA-3C051C8201D9}"/>
          </ac:spMkLst>
        </pc:spChg>
        <pc:spChg chg="mod topLvl">
          <ac:chgData name="민주 이" userId="4bec468bcfc325e2" providerId="LiveId" clId="{5746485E-1CEC-44E1-BC3C-B418C32FBA29}" dt="2023-11-21T09:35:54.880" v="4618" actId="1076"/>
          <ac:spMkLst>
            <pc:docMk/>
            <pc:sldMk cId="2264314612" sldId="329"/>
            <ac:spMk id="20" creationId="{7E2086AD-FA18-F92D-2121-F64605F4F22B}"/>
          </ac:spMkLst>
        </pc:spChg>
        <pc:spChg chg="mod">
          <ac:chgData name="민주 이" userId="4bec468bcfc325e2" providerId="LiveId" clId="{5746485E-1CEC-44E1-BC3C-B418C32FBA29}" dt="2023-11-21T08:33:30.929" v="3031" actId="20577"/>
          <ac:spMkLst>
            <pc:docMk/>
            <pc:sldMk cId="2264314612" sldId="329"/>
            <ac:spMk id="21" creationId="{F059EF74-27CB-2632-5968-5C7AD7E2418B}"/>
          </ac:spMkLst>
        </pc:spChg>
        <pc:spChg chg="mod topLvl">
          <ac:chgData name="민주 이" userId="4bec468bcfc325e2" providerId="LiveId" clId="{5746485E-1CEC-44E1-BC3C-B418C32FBA29}" dt="2023-11-21T09:35:47.937" v="4617" actId="1076"/>
          <ac:spMkLst>
            <pc:docMk/>
            <pc:sldMk cId="2264314612" sldId="329"/>
            <ac:spMk id="22" creationId="{BAE1F1BC-73CC-953C-7528-B3F54950F4F7}"/>
          </ac:spMkLst>
        </pc:spChg>
        <pc:spChg chg="mod">
          <ac:chgData name="민주 이" userId="4bec468bcfc325e2" providerId="LiveId" clId="{5746485E-1CEC-44E1-BC3C-B418C32FBA29}" dt="2023-11-21T07:38:55.702" v="2013" actId="20577"/>
          <ac:spMkLst>
            <pc:docMk/>
            <pc:sldMk cId="2264314612" sldId="329"/>
            <ac:spMk id="23" creationId="{1EB2CA27-4217-4702-2A99-68C94F77D771}"/>
          </ac:spMkLst>
        </pc:spChg>
        <pc:spChg chg="mod">
          <ac:chgData name="민주 이" userId="4bec468bcfc325e2" providerId="LiveId" clId="{5746485E-1CEC-44E1-BC3C-B418C32FBA29}" dt="2023-11-21T07:38:42.775" v="1995" actId="20577"/>
          <ac:spMkLst>
            <pc:docMk/>
            <pc:sldMk cId="2264314612" sldId="329"/>
            <ac:spMk id="24" creationId="{E2719BF5-4EA6-86A3-2D7D-DA8597713648}"/>
          </ac:spMkLst>
        </pc:spChg>
        <pc:spChg chg="mod">
          <ac:chgData name="민주 이" userId="4bec468bcfc325e2" providerId="LiveId" clId="{5746485E-1CEC-44E1-BC3C-B418C32FBA29}" dt="2023-11-21T09:26:07.182" v="4559"/>
          <ac:spMkLst>
            <pc:docMk/>
            <pc:sldMk cId="2264314612" sldId="329"/>
            <ac:spMk id="28" creationId="{8C1BEA4C-7E55-2B08-BCF4-7B50C74028CE}"/>
          </ac:spMkLst>
        </pc:spChg>
        <pc:spChg chg="mod">
          <ac:chgData name="민주 이" userId="4bec468bcfc325e2" providerId="LiveId" clId="{5746485E-1CEC-44E1-BC3C-B418C32FBA29}" dt="2023-11-21T09:26:07.182" v="4559"/>
          <ac:spMkLst>
            <pc:docMk/>
            <pc:sldMk cId="2264314612" sldId="329"/>
            <ac:spMk id="30" creationId="{094D3C5B-E99F-4C75-5835-D82B547265C1}"/>
          </ac:spMkLst>
        </pc:spChg>
        <pc:spChg chg="mod">
          <ac:chgData name="민주 이" userId="4bec468bcfc325e2" providerId="LiveId" clId="{5746485E-1CEC-44E1-BC3C-B418C32FBA29}" dt="2023-11-21T09:26:07.182" v="4559"/>
          <ac:spMkLst>
            <pc:docMk/>
            <pc:sldMk cId="2264314612" sldId="329"/>
            <ac:spMk id="32" creationId="{28967A73-6A98-2E61-AA6E-075E44273496}"/>
          </ac:spMkLst>
        </pc:spChg>
        <pc:spChg chg="mod">
          <ac:chgData name="민주 이" userId="4bec468bcfc325e2" providerId="LiveId" clId="{5746485E-1CEC-44E1-BC3C-B418C32FBA29}" dt="2023-11-21T08:47:44.445" v="3592"/>
          <ac:spMkLst>
            <pc:docMk/>
            <pc:sldMk cId="2264314612" sldId="329"/>
            <ac:spMk id="33" creationId="{A3D86E04-03EB-CDC9-B83E-80F103189BDF}"/>
          </ac:spMkLst>
        </pc:spChg>
        <pc:spChg chg="mod">
          <ac:chgData name="민주 이" userId="4bec468bcfc325e2" providerId="LiveId" clId="{5746485E-1CEC-44E1-BC3C-B418C32FBA29}" dt="2023-11-21T09:26:07.182" v="4559"/>
          <ac:spMkLst>
            <pc:docMk/>
            <pc:sldMk cId="2264314612" sldId="329"/>
            <ac:spMk id="35" creationId="{742EC590-EBA2-B9A6-3378-9C5A3ABAFFE5}"/>
          </ac:spMkLst>
        </pc:spChg>
        <pc:spChg chg="mod">
          <ac:chgData name="민주 이" userId="4bec468bcfc325e2" providerId="LiveId" clId="{5746485E-1CEC-44E1-BC3C-B418C32FBA29}" dt="2023-11-21T08:47:44.445" v="3592"/>
          <ac:spMkLst>
            <pc:docMk/>
            <pc:sldMk cId="2264314612" sldId="329"/>
            <ac:spMk id="35" creationId="{C028B12F-10A0-49AE-3FB9-5CDD0B571923}"/>
          </ac:spMkLst>
        </pc:spChg>
        <pc:spChg chg="mod">
          <ac:chgData name="민주 이" userId="4bec468bcfc325e2" providerId="LiveId" clId="{5746485E-1CEC-44E1-BC3C-B418C32FBA29}" dt="2023-11-21T09:26:07.182" v="4559"/>
          <ac:spMkLst>
            <pc:docMk/>
            <pc:sldMk cId="2264314612" sldId="329"/>
            <ac:spMk id="36" creationId="{5B0ECA57-6945-140F-6409-2D8F2DC06504}"/>
          </ac:spMkLst>
        </pc:spChg>
        <pc:spChg chg="add mod">
          <ac:chgData name="민주 이" userId="4bec468bcfc325e2" providerId="LiveId" clId="{5746485E-1CEC-44E1-BC3C-B418C32FBA29}" dt="2023-11-21T09:35:54.880" v="4618" actId="1076"/>
          <ac:spMkLst>
            <pc:docMk/>
            <pc:sldMk cId="2264314612" sldId="329"/>
            <ac:spMk id="37" creationId="{CF4A3AC8-E3EB-8DCB-FE16-2BCC077021F5}"/>
          </ac:spMkLst>
        </pc:spChg>
        <pc:spChg chg="mod">
          <ac:chgData name="민주 이" userId="4bec468bcfc325e2" providerId="LiveId" clId="{5746485E-1CEC-44E1-BC3C-B418C32FBA29}" dt="2023-11-21T08:47:44.445" v="3592"/>
          <ac:spMkLst>
            <pc:docMk/>
            <pc:sldMk cId="2264314612" sldId="329"/>
            <ac:spMk id="37" creationId="{E3DF3C09-7894-1C6C-BA38-202420AE606F}"/>
          </ac:spMkLst>
        </pc:spChg>
        <pc:spChg chg="add mod">
          <ac:chgData name="민주 이" userId="4bec468bcfc325e2" providerId="LiveId" clId="{5746485E-1CEC-44E1-BC3C-B418C32FBA29}" dt="2023-11-21T09:35:38.640" v="4614" actId="571"/>
          <ac:spMkLst>
            <pc:docMk/>
            <pc:sldMk cId="2264314612" sldId="329"/>
            <ac:spMk id="38" creationId="{577CFCB8-F9B5-68E0-66AC-C5E6648FD852}"/>
          </ac:spMkLst>
        </pc:spChg>
        <pc:spChg chg="mod">
          <ac:chgData name="민주 이" userId="4bec468bcfc325e2" providerId="LiveId" clId="{5746485E-1CEC-44E1-BC3C-B418C32FBA29}" dt="2023-11-21T08:47:44.445" v="3592"/>
          <ac:spMkLst>
            <pc:docMk/>
            <pc:sldMk cId="2264314612" sldId="329"/>
            <ac:spMk id="40" creationId="{75246D12-51C6-1C0D-8DCF-BF79D6A9DD07}"/>
          </ac:spMkLst>
        </pc:spChg>
        <pc:spChg chg="mod">
          <ac:chgData name="민주 이" userId="4bec468bcfc325e2" providerId="LiveId" clId="{5746485E-1CEC-44E1-BC3C-B418C32FBA29}" dt="2023-11-21T08:47:44.445" v="3592"/>
          <ac:spMkLst>
            <pc:docMk/>
            <pc:sldMk cId="2264314612" sldId="329"/>
            <ac:spMk id="43" creationId="{D2BE3EB8-5E11-AAC2-A15C-E6AE148F98D8}"/>
          </ac:spMkLst>
        </pc:spChg>
        <pc:spChg chg="add del mod">
          <ac:chgData name="민주 이" userId="4bec468bcfc325e2" providerId="LiveId" clId="{5746485E-1CEC-44E1-BC3C-B418C32FBA29}" dt="2023-11-21T08:51:51.802" v="3634" actId="478"/>
          <ac:spMkLst>
            <pc:docMk/>
            <pc:sldMk cId="2264314612" sldId="329"/>
            <ac:spMk id="46" creationId="{8AFCBA0E-838D-7F0B-C091-CA64FF1AF179}"/>
          </ac:spMkLst>
        </pc:spChg>
        <pc:spChg chg="add mod">
          <ac:chgData name="민주 이" userId="4bec468bcfc325e2" providerId="LiveId" clId="{5746485E-1CEC-44E1-BC3C-B418C32FBA29}" dt="2023-11-21T08:52:39.855" v="3652" actId="571"/>
          <ac:spMkLst>
            <pc:docMk/>
            <pc:sldMk cId="2264314612" sldId="329"/>
            <ac:spMk id="47" creationId="{03210609-EE18-38EA-1ED4-089712EEDB37}"/>
          </ac:spMkLst>
        </pc:spChg>
        <pc:spChg chg="add mod">
          <ac:chgData name="민주 이" userId="4bec468bcfc325e2" providerId="LiveId" clId="{5746485E-1CEC-44E1-BC3C-B418C32FBA29}" dt="2023-11-21T08:52:39.855" v="3652" actId="571"/>
          <ac:spMkLst>
            <pc:docMk/>
            <pc:sldMk cId="2264314612" sldId="329"/>
            <ac:spMk id="49" creationId="{EFEE2507-64C2-3C48-F6C7-2F58EA7A517D}"/>
          </ac:spMkLst>
        </pc:spChg>
        <pc:spChg chg="add mod">
          <ac:chgData name="민주 이" userId="4bec468bcfc325e2" providerId="LiveId" clId="{5746485E-1CEC-44E1-BC3C-B418C32FBA29}" dt="2023-11-21T08:52:39.855" v="3652" actId="571"/>
          <ac:spMkLst>
            <pc:docMk/>
            <pc:sldMk cId="2264314612" sldId="329"/>
            <ac:spMk id="52" creationId="{FD4837B7-0CF5-0FEC-64BC-3926283C2AEB}"/>
          </ac:spMkLst>
        </pc:spChg>
        <pc:spChg chg="add mod">
          <ac:chgData name="민주 이" userId="4bec468bcfc325e2" providerId="LiveId" clId="{5746485E-1CEC-44E1-BC3C-B418C32FBA29}" dt="2023-11-21T09:35:54.880" v="4618" actId="1076"/>
          <ac:spMkLst>
            <pc:docMk/>
            <pc:sldMk cId="2264314612" sldId="329"/>
            <ac:spMk id="54" creationId="{8EDAB79D-67AF-394E-30DC-1407C86D5B34}"/>
          </ac:spMkLst>
        </pc:spChg>
        <pc:spChg chg="add mod">
          <ac:chgData name="민주 이" userId="4bec468bcfc325e2" providerId="LiveId" clId="{5746485E-1CEC-44E1-BC3C-B418C32FBA29}" dt="2023-11-21T08:53:47.025" v="3662" actId="571"/>
          <ac:spMkLst>
            <pc:docMk/>
            <pc:sldMk cId="2264314612" sldId="329"/>
            <ac:spMk id="55" creationId="{11CE9096-C349-1523-75A0-DEEBBD2BC696}"/>
          </ac:spMkLst>
        </pc:spChg>
        <pc:spChg chg="add del mod">
          <ac:chgData name="민주 이" userId="4bec468bcfc325e2" providerId="LiveId" clId="{5746485E-1CEC-44E1-BC3C-B418C32FBA29}" dt="2023-11-21T08:55:09.562" v="3727" actId="478"/>
          <ac:spMkLst>
            <pc:docMk/>
            <pc:sldMk cId="2264314612" sldId="329"/>
            <ac:spMk id="56" creationId="{250DC2C9-0CA9-FEA9-7C7D-7FA0909E9847}"/>
          </ac:spMkLst>
        </pc:spChg>
        <pc:grpChg chg="add mod">
          <ac:chgData name="민주 이" userId="4bec468bcfc325e2" providerId="LiveId" clId="{5746485E-1CEC-44E1-BC3C-B418C32FBA29}" dt="2023-11-21T07:51:18.868" v="2642" actId="12789"/>
          <ac:grpSpMkLst>
            <pc:docMk/>
            <pc:sldMk cId="2264314612" sldId="329"/>
            <ac:grpSpMk id="7" creationId="{E39C21B6-CF81-480C-B8B1-FF341A7FCC00}"/>
          </ac:grpSpMkLst>
        </pc:grpChg>
        <pc:grpChg chg="mod">
          <ac:chgData name="민주 이" userId="4bec468bcfc325e2" providerId="LiveId" clId="{5746485E-1CEC-44E1-BC3C-B418C32FBA29}" dt="2023-11-21T07:50:17.701" v="2625"/>
          <ac:grpSpMkLst>
            <pc:docMk/>
            <pc:sldMk cId="2264314612" sldId="329"/>
            <ac:grpSpMk id="8" creationId="{0EF0ECDE-EBD1-6820-DBFB-B220E684F2E6}"/>
          </ac:grpSpMkLst>
        </pc:grpChg>
        <pc:grpChg chg="add del mod">
          <ac:chgData name="민주 이" userId="4bec468bcfc325e2" providerId="LiveId" clId="{5746485E-1CEC-44E1-BC3C-B418C32FBA29}" dt="2023-11-21T08:51:03.216" v="3604" actId="165"/>
          <ac:grpSpMkLst>
            <pc:docMk/>
            <pc:sldMk cId="2264314612" sldId="329"/>
            <ac:grpSpMk id="13" creationId="{78D0E83D-8DC4-F2E5-D8DE-8A9B09D480AA}"/>
          </ac:grpSpMkLst>
        </pc:grpChg>
        <pc:grpChg chg="add del mod">
          <ac:chgData name="민주 이" userId="4bec468bcfc325e2" providerId="LiveId" clId="{5746485E-1CEC-44E1-BC3C-B418C32FBA29}" dt="2023-11-21T09:36:29.400" v="4619" actId="478"/>
          <ac:grpSpMkLst>
            <pc:docMk/>
            <pc:sldMk cId="2264314612" sldId="329"/>
            <ac:grpSpMk id="13" creationId="{AB812364-BCCC-8352-E4D4-3BD7888C6CA6}"/>
          </ac:grpSpMkLst>
        </pc:grpChg>
        <pc:grpChg chg="mod">
          <ac:chgData name="민주 이" userId="4bec468bcfc325e2" providerId="LiveId" clId="{5746485E-1CEC-44E1-BC3C-B418C32FBA29}" dt="2023-11-21T09:26:07.182" v="4559"/>
          <ac:grpSpMkLst>
            <pc:docMk/>
            <pc:sldMk cId="2264314612" sldId="329"/>
            <ac:grpSpMk id="15" creationId="{EC8BCC3C-BB3F-DC9E-A883-0E75E70C1E4E}"/>
          </ac:grpSpMkLst>
        </pc:grpChg>
        <pc:grpChg chg="mod">
          <ac:chgData name="민주 이" userId="4bec468bcfc325e2" providerId="LiveId" clId="{5746485E-1CEC-44E1-BC3C-B418C32FBA29}" dt="2023-11-21T09:26:07.182" v="4559"/>
          <ac:grpSpMkLst>
            <pc:docMk/>
            <pc:sldMk cId="2264314612" sldId="329"/>
            <ac:grpSpMk id="18" creationId="{39150998-A8BA-651D-1176-7CBCA6B30155}"/>
          </ac:grpSpMkLst>
        </pc:grpChg>
        <pc:grpChg chg="mod">
          <ac:chgData name="민주 이" userId="4bec468bcfc325e2" providerId="LiveId" clId="{5746485E-1CEC-44E1-BC3C-B418C32FBA29}" dt="2023-11-21T09:26:07.182" v="4559"/>
          <ac:grpSpMkLst>
            <pc:docMk/>
            <pc:sldMk cId="2264314612" sldId="329"/>
            <ac:grpSpMk id="25" creationId="{36A5E406-C63C-F706-93F4-88F0CCC8CAAC}"/>
          </ac:grpSpMkLst>
        </pc:grpChg>
        <pc:grpChg chg="mod">
          <ac:chgData name="민주 이" userId="4bec468bcfc325e2" providerId="LiveId" clId="{5746485E-1CEC-44E1-BC3C-B418C32FBA29}" dt="2023-11-21T09:26:07.182" v="4559"/>
          <ac:grpSpMkLst>
            <pc:docMk/>
            <pc:sldMk cId="2264314612" sldId="329"/>
            <ac:grpSpMk id="26" creationId="{64E8C64C-2A06-C7B0-5404-18FF987A4AE6}"/>
          </ac:grpSpMkLst>
        </pc:grpChg>
        <pc:grpChg chg="add del mod">
          <ac:chgData name="민주 이" userId="4bec468bcfc325e2" providerId="LiveId" clId="{5746485E-1CEC-44E1-BC3C-B418C32FBA29}" dt="2023-11-21T08:54:33.824" v="3708" actId="478"/>
          <ac:grpSpMkLst>
            <pc:docMk/>
            <pc:sldMk cId="2264314612" sldId="329"/>
            <ac:grpSpMk id="26" creationId="{C9485233-8C5A-5DB5-D1B6-0FA5B4ABD509}"/>
          </ac:grpSpMkLst>
        </pc:grpChg>
        <pc:grpChg chg="mod">
          <ac:chgData name="민주 이" userId="4bec468bcfc325e2" providerId="LiveId" clId="{5746485E-1CEC-44E1-BC3C-B418C32FBA29}" dt="2023-11-21T08:47:44.445" v="3592"/>
          <ac:grpSpMkLst>
            <pc:docMk/>
            <pc:sldMk cId="2264314612" sldId="329"/>
            <ac:grpSpMk id="28" creationId="{56215770-9259-31C2-F151-03AA2731C0BD}"/>
          </ac:grpSpMkLst>
        </pc:grpChg>
        <pc:grpChg chg="mod">
          <ac:chgData name="민주 이" userId="4bec468bcfc325e2" providerId="LiveId" clId="{5746485E-1CEC-44E1-BC3C-B418C32FBA29}" dt="2023-11-21T08:47:44.445" v="3592"/>
          <ac:grpSpMkLst>
            <pc:docMk/>
            <pc:sldMk cId="2264314612" sldId="329"/>
            <ac:grpSpMk id="29" creationId="{4DED8E8A-D802-06EC-6F41-2F52F200E6CB}"/>
          </ac:grpSpMkLst>
        </pc:grpChg>
        <pc:grpChg chg="mod">
          <ac:chgData name="민주 이" userId="4bec468bcfc325e2" providerId="LiveId" clId="{5746485E-1CEC-44E1-BC3C-B418C32FBA29}" dt="2023-11-21T08:47:44.445" v="3592"/>
          <ac:grpSpMkLst>
            <pc:docMk/>
            <pc:sldMk cId="2264314612" sldId="329"/>
            <ac:grpSpMk id="30" creationId="{865E6B32-DEE0-790E-80CC-84B7185BEC39}"/>
          </ac:grpSpMkLst>
        </pc:grpChg>
        <pc:grpChg chg="mod">
          <ac:chgData name="민주 이" userId="4bec468bcfc325e2" providerId="LiveId" clId="{5746485E-1CEC-44E1-BC3C-B418C32FBA29}" dt="2023-11-21T08:47:44.445" v="3592"/>
          <ac:grpSpMkLst>
            <pc:docMk/>
            <pc:sldMk cId="2264314612" sldId="329"/>
            <ac:grpSpMk id="31" creationId="{3AC3EB8F-42F5-160D-E2F9-3A523D7C32C1}"/>
          </ac:grpSpMkLst>
        </pc:grpChg>
        <pc:grpChg chg="mod">
          <ac:chgData name="민주 이" userId="4bec468bcfc325e2" providerId="LiveId" clId="{5746485E-1CEC-44E1-BC3C-B418C32FBA29}" dt="2023-11-21T09:26:07.182" v="4559"/>
          <ac:grpSpMkLst>
            <pc:docMk/>
            <pc:sldMk cId="2264314612" sldId="329"/>
            <ac:grpSpMk id="33" creationId="{37D76D8D-7521-F5C6-FEF4-32FE10722B15}"/>
          </ac:grpSpMkLst>
        </pc:grpChg>
        <pc:grpChg chg="mod">
          <ac:chgData name="민주 이" userId="4bec468bcfc325e2" providerId="LiveId" clId="{5746485E-1CEC-44E1-BC3C-B418C32FBA29}" dt="2023-11-21T08:47:44.445" v="3592"/>
          <ac:grpSpMkLst>
            <pc:docMk/>
            <pc:sldMk cId="2264314612" sldId="329"/>
            <ac:grpSpMk id="38" creationId="{6D7C27C9-1D47-F190-C560-63B8A9819813}"/>
          </ac:grpSpMkLst>
        </pc:grpChg>
        <pc:grpChg chg="add mod">
          <ac:chgData name="민주 이" userId="4bec468bcfc325e2" providerId="LiveId" clId="{5746485E-1CEC-44E1-BC3C-B418C32FBA29}" dt="2023-11-21T09:35:38.640" v="4614" actId="571"/>
          <ac:grpSpMkLst>
            <pc:docMk/>
            <pc:sldMk cId="2264314612" sldId="329"/>
            <ac:grpSpMk id="57" creationId="{E0AB4926-E122-0836-AA91-5229658FE8FC}"/>
          </ac:grpSpMkLst>
        </pc:grpChg>
        <pc:grpChg chg="del">
          <ac:chgData name="민주 이" userId="4bec468bcfc325e2" providerId="LiveId" clId="{5746485E-1CEC-44E1-BC3C-B418C32FBA29}" dt="2023-11-21T07:50:07.936" v="2624" actId="478"/>
          <ac:grpSpMkLst>
            <pc:docMk/>
            <pc:sldMk cId="2264314612" sldId="329"/>
            <ac:grpSpMk id="1029" creationId="{91D5864E-B11C-99DB-EF74-030FFE5A95A3}"/>
          </ac:grpSpMkLst>
        </pc:grpChg>
        <pc:picChg chg="mod">
          <ac:chgData name="민주 이" userId="4bec468bcfc325e2" providerId="LiveId" clId="{5746485E-1CEC-44E1-BC3C-B418C32FBA29}" dt="2023-11-21T07:50:17.701" v="2625"/>
          <ac:picMkLst>
            <pc:docMk/>
            <pc:sldMk cId="2264314612" sldId="329"/>
            <ac:picMk id="10" creationId="{49CD24AD-DC28-BFB9-45C4-F1B0A88AC0E4}"/>
          </ac:picMkLst>
        </pc:picChg>
        <pc:picChg chg="mod">
          <ac:chgData name="민주 이" userId="4bec468bcfc325e2" providerId="LiveId" clId="{5746485E-1CEC-44E1-BC3C-B418C32FBA29}" dt="2023-11-21T09:26:07.182" v="4559"/>
          <ac:picMkLst>
            <pc:docMk/>
            <pc:sldMk cId="2264314612" sldId="329"/>
            <ac:picMk id="27" creationId="{6C44E1D7-7CFB-6ABA-0815-6FB35DA8F689}"/>
          </ac:picMkLst>
        </pc:picChg>
        <pc:picChg chg="mod">
          <ac:chgData name="민주 이" userId="4bec468bcfc325e2" providerId="LiveId" clId="{5746485E-1CEC-44E1-BC3C-B418C32FBA29}" dt="2023-11-21T09:26:07.182" v="4559"/>
          <ac:picMkLst>
            <pc:docMk/>
            <pc:sldMk cId="2264314612" sldId="329"/>
            <ac:picMk id="29" creationId="{6F1D3313-0033-16CE-807B-1E4CDA29D814}"/>
          </ac:picMkLst>
        </pc:picChg>
        <pc:picChg chg="mod">
          <ac:chgData name="민주 이" userId="4bec468bcfc325e2" providerId="LiveId" clId="{5746485E-1CEC-44E1-BC3C-B418C32FBA29}" dt="2023-11-21T09:26:07.182" v="4559"/>
          <ac:picMkLst>
            <pc:docMk/>
            <pc:sldMk cId="2264314612" sldId="329"/>
            <ac:picMk id="31" creationId="{804D8BB4-7751-9806-80F8-E52905C3E0AD}"/>
          </ac:picMkLst>
        </pc:picChg>
        <pc:picChg chg="mod">
          <ac:chgData name="민주 이" userId="4bec468bcfc325e2" providerId="LiveId" clId="{5746485E-1CEC-44E1-BC3C-B418C32FBA29}" dt="2023-11-21T08:47:44.445" v="3592"/>
          <ac:picMkLst>
            <pc:docMk/>
            <pc:sldMk cId="2264314612" sldId="329"/>
            <ac:picMk id="32" creationId="{01164175-07C2-FE0E-D671-A9AB2AE2F670}"/>
          </ac:picMkLst>
        </pc:picChg>
        <pc:picChg chg="mod">
          <ac:chgData name="민주 이" userId="4bec468bcfc325e2" providerId="LiveId" clId="{5746485E-1CEC-44E1-BC3C-B418C32FBA29}" dt="2023-11-21T09:26:07.182" v="4559"/>
          <ac:picMkLst>
            <pc:docMk/>
            <pc:sldMk cId="2264314612" sldId="329"/>
            <ac:picMk id="34" creationId="{4003EA79-667F-CB47-C30F-B766170DD110}"/>
          </ac:picMkLst>
        </pc:picChg>
        <pc:picChg chg="mod">
          <ac:chgData name="민주 이" userId="4bec468bcfc325e2" providerId="LiveId" clId="{5746485E-1CEC-44E1-BC3C-B418C32FBA29}" dt="2023-11-21T08:47:44.445" v="3592"/>
          <ac:picMkLst>
            <pc:docMk/>
            <pc:sldMk cId="2264314612" sldId="329"/>
            <ac:picMk id="34" creationId="{A899A22B-60E4-10A0-DB26-C380CA12F7B1}"/>
          </ac:picMkLst>
        </pc:picChg>
        <pc:picChg chg="mod">
          <ac:chgData name="민주 이" userId="4bec468bcfc325e2" providerId="LiveId" clId="{5746485E-1CEC-44E1-BC3C-B418C32FBA29}" dt="2023-11-21T08:47:44.445" v="3592"/>
          <ac:picMkLst>
            <pc:docMk/>
            <pc:sldMk cId="2264314612" sldId="329"/>
            <ac:picMk id="36" creationId="{DEEA07CE-85B9-7413-930D-17CEB9BA123B}"/>
          </ac:picMkLst>
        </pc:picChg>
        <pc:picChg chg="mod">
          <ac:chgData name="민주 이" userId="4bec468bcfc325e2" providerId="LiveId" clId="{5746485E-1CEC-44E1-BC3C-B418C32FBA29}" dt="2023-11-21T08:47:44.445" v="3592"/>
          <ac:picMkLst>
            <pc:docMk/>
            <pc:sldMk cId="2264314612" sldId="329"/>
            <ac:picMk id="39" creationId="{5FF8EA4A-59A6-5F6C-A206-C60A34A950DA}"/>
          </ac:picMkLst>
        </pc:picChg>
      </pc:sldChg>
      <pc:sldChg chg="addSp delSp modSp add mod">
        <pc:chgData name="민주 이" userId="4bec468bcfc325e2" providerId="LiveId" clId="{5746485E-1CEC-44E1-BC3C-B418C32FBA29}" dt="2023-11-21T08:33:36.269" v="3033"/>
        <pc:sldMkLst>
          <pc:docMk/>
          <pc:sldMk cId="2123490548" sldId="330"/>
        </pc:sldMkLst>
        <pc:spChg chg="mod">
          <ac:chgData name="민주 이" userId="4bec468bcfc325e2" providerId="LiveId" clId="{5746485E-1CEC-44E1-BC3C-B418C32FBA29}" dt="2023-11-21T08:30:05.236" v="2889"/>
          <ac:spMkLst>
            <pc:docMk/>
            <pc:sldMk cId="2123490548" sldId="330"/>
            <ac:spMk id="9" creationId="{D8BEF648-47BA-5ECF-82D9-B9F7A135A5A3}"/>
          </ac:spMkLst>
        </pc:spChg>
        <pc:spChg chg="mod">
          <ac:chgData name="민주 이" userId="4bec468bcfc325e2" providerId="LiveId" clId="{5746485E-1CEC-44E1-BC3C-B418C32FBA29}" dt="2023-11-21T08:30:05.236" v="2889"/>
          <ac:spMkLst>
            <pc:docMk/>
            <pc:sldMk cId="2123490548" sldId="330"/>
            <ac:spMk id="11" creationId="{91796886-3E03-C969-E3DA-4558BFEACDB6}"/>
          </ac:spMkLst>
        </pc:spChg>
        <pc:spChg chg="mod">
          <ac:chgData name="민주 이" userId="4bec468bcfc325e2" providerId="LiveId" clId="{5746485E-1CEC-44E1-BC3C-B418C32FBA29}" dt="2023-11-21T08:30:05.236" v="2889"/>
          <ac:spMkLst>
            <pc:docMk/>
            <pc:sldMk cId="2123490548" sldId="330"/>
            <ac:spMk id="12" creationId="{3A7A4D65-0693-4C3B-1BD8-42C596570FA1}"/>
          </ac:spMkLst>
        </pc:spChg>
        <pc:spChg chg="del">
          <ac:chgData name="민주 이" userId="4bec468bcfc325e2" providerId="LiveId" clId="{5746485E-1CEC-44E1-BC3C-B418C32FBA29}" dt="2023-11-21T08:33:36.043" v="3032" actId="478"/>
          <ac:spMkLst>
            <pc:docMk/>
            <pc:sldMk cId="2123490548" sldId="330"/>
            <ac:spMk id="21" creationId="{F059EF74-27CB-2632-5968-5C7AD7E2418B}"/>
          </ac:spMkLst>
        </pc:spChg>
        <pc:spChg chg="mod">
          <ac:chgData name="민주 이" userId="4bec468bcfc325e2" providerId="LiveId" clId="{5746485E-1CEC-44E1-BC3C-B418C32FBA29}" dt="2023-11-21T08:30:22.469" v="2890"/>
          <ac:spMkLst>
            <pc:docMk/>
            <pc:sldMk cId="2123490548" sldId="330"/>
            <ac:spMk id="22" creationId="{83862F30-38F5-CCFF-E655-0748ED4A6F16}"/>
          </ac:spMkLst>
        </pc:spChg>
        <pc:spChg chg="mod">
          <ac:chgData name="민주 이" userId="4bec468bcfc325e2" providerId="LiveId" clId="{5746485E-1CEC-44E1-BC3C-B418C32FBA29}" dt="2023-11-21T07:39:38.010" v="2077" actId="20577"/>
          <ac:spMkLst>
            <pc:docMk/>
            <pc:sldMk cId="2123490548" sldId="330"/>
            <ac:spMk id="23" creationId="{1EB2CA27-4217-4702-2A99-68C94F77D771}"/>
          </ac:spMkLst>
        </pc:spChg>
        <pc:spChg chg="mod">
          <ac:chgData name="민주 이" userId="4bec468bcfc325e2" providerId="LiveId" clId="{5746485E-1CEC-44E1-BC3C-B418C32FBA29}" dt="2023-11-21T08:30:22.469" v="2890"/>
          <ac:spMkLst>
            <pc:docMk/>
            <pc:sldMk cId="2123490548" sldId="330"/>
            <ac:spMk id="28" creationId="{37914637-81EA-ABEF-4631-7A1CEC162852}"/>
          </ac:spMkLst>
        </pc:spChg>
        <pc:spChg chg="mod">
          <ac:chgData name="민주 이" userId="4bec468bcfc325e2" providerId="LiveId" clId="{5746485E-1CEC-44E1-BC3C-B418C32FBA29}" dt="2023-11-21T08:30:22.469" v="2890"/>
          <ac:spMkLst>
            <pc:docMk/>
            <pc:sldMk cId="2123490548" sldId="330"/>
            <ac:spMk id="30" creationId="{C8AE5ED6-9EC9-A939-57CF-FDD1345401DC}"/>
          </ac:spMkLst>
        </pc:spChg>
        <pc:spChg chg="mod">
          <ac:chgData name="민주 이" userId="4bec468bcfc325e2" providerId="LiveId" clId="{5746485E-1CEC-44E1-BC3C-B418C32FBA29}" dt="2023-11-21T08:30:22.469" v="2890"/>
          <ac:spMkLst>
            <pc:docMk/>
            <pc:sldMk cId="2123490548" sldId="330"/>
            <ac:spMk id="33" creationId="{3DF7FDA5-213F-5547-1595-C741B3CCEE33}"/>
          </ac:spMkLst>
        </pc:spChg>
        <pc:spChg chg="mod">
          <ac:chgData name="민주 이" userId="4bec468bcfc325e2" providerId="LiveId" clId="{5746485E-1CEC-44E1-BC3C-B418C32FBA29}" dt="2023-11-21T08:30:22.469" v="2890"/>
          <ac:spMkLst>
            <pc:docMk/>
            <pc:sldMk cId="2123490548" sldId="330"/>
            <ac:spMk id="34" creationId="{B908E265-0662-B05B-7DD8-EAB21CFAFE7B}"/>
          </ac:spMkLst>
        </pc:spChg>
        <pc:spChg chg="mod">
          <ac:chgData name="민주 이" userId="4bec468bcfc325e2" providerId="LiveId" clId="{5746485E-1CEC-44E1-BC3C-B418C32FBA29}" dt="2023-11-21T08:31:20.346" v="2903" actId="14100"/>
          <ac:spMkLst>
            <pc:docMk/>
            <pc:sldMk cId="2123490548" sldId="330"/>
            <ac:spMk id="38" creationId="{65E0799D-E38E-7890-3FCE-6BA874EA9FEF}"/>
          </ac:spMkLst>
        </pc:spChg>
        <pc:spChg chg="mod">
          <ac:chgData name="민주 이" userId="4bec468bcfc325e2" providerId="LiveId" clId="{5746485E-1CEC-44E1-BC3C-B418C32FBA29}" dt="2023-11-21T08:31:06.585" v="2899"/>
          <ac:spMkLst>
            <pc:docMk/>
            <pc:sldMk cId="2123490548" sldId="330"/>
            <ac:spMk id="40" creationId="{F89898B8-41B4-338E-7AF2-82A1BA7227CC}"/>
          </ac:spMkLst>
        </pc:spChg>
        <pc:spChg chg="mod">
          <ac:chgData name="민주 이" userId="4bec468bcfc325e2" providerId="LiveId" clId="{5746485E-1CEC-44E1-BC3C-B418C32FBA29}" dt="2023-11-21T08:31:06.585" v="2899"/>
          <ac:spMkLst>
            <pc:docMk/>
            <pc:sldMk cId="2123490548" sldId="330"/>
            <ac:spMk id="43" creationId="{B784140C-B6E4-B7E3-0450-56BEBE782883}"/>
          </ac:spMkLst>
        </pc:spChg>
        <pc:spChg chg="mod">
          <ac:chgData name="민주 이" userId="4bec468bcfc325e2" providerId="LiveId" clId="{5746485E-1CEC-44E1-BC3C-B418C32FBA29}" dt="2023-11-21T08:31:33.122" v="2909" actId="14100"/>
          <ac:spMkLst>
            <pc:docMk/>
            <pc:sldMk cId="2123490548" sldId="330"/>
            <ac:spMk id="49" creationId="{D015918A-156A-C91D-A583-7110586D3AC2}"/>
          </ac:spMkLst>
        </pc:spChg>
        <pc:spChg chg="mod">
          <ac:chgData name="민주 이" userId="4bec468bcfc325e2" providerId="LiveId" clId="{5746485E-1CEC-44E1-BC3C-B418C32FBA29}" dt="2023-11-21T08:31:06.585" v="2899"/>
          <ac:spMkLst>
            <pc:docMk/>
            <pc:sldMk cId="2123490548" sldId="330"/>
            <ac:spMk id="54" creationId="{BF258F8F-9F82-4AB9-4EB8-336485B67794}"/>
          </ac:spMkLst>
        </pc:spChg>
        <pc:spChg chg="mod">
          <ac:chgData name="민주 이" userId="4bec468bcfc325e2" providerId="LiveId" clId="{5746485E-1CEC-44E1-BC3C-B418C32FBA29}" dt="2023-11-21T08:31:06.585" v="2899"/>
          <ac:spMkLst>
            <pc:docMk/>
            <pc:sldMk cId="2123490548" sldId="330"/>
            <ac:spMk id="55" creationId="{957BF206-53C8-AA28-D01D-C9E8AEB86425}"/>
          </ac:spMkLst>
        </pc:spChg>
        <pc:spChg chg="mod">
          <ac:chgData name="민주 이" userId="4bec468bcfc325e2" providerId="LiveId" clId="{5746485E-1CEC-44E1-BC3C-B418C32FBA29}" dt="2023-11-21T08:31:54.625" v="2911" actId="404"/>
          <ac:spMkLst>
            <pc:docMk/>
            <pc:sldMk cId="2123490548" sldId="330"/>
            <ac:spMk id="58" creationId="{AA60B5D6-3586-EDE1-C76C-5235B02ED20E}"/>
          </ac:spMkLst>
        </pc:spChg>
        <pc:spChg chg="mod">
          <ac:chgData name="민주 이" userId="4bec468bcfc325e2" providerId="LiveId" clId="{5746485E-1CEC-44E1-BC3C-B418C32FBA29}" dt="2023-11-21T08:31:52.924" v="2910"/>
          <ac:spMkLst>
            <pc:docMk/>
            <pc:sldMk cId="2123490548" sldId="330"/>
            <ac:spMk id="60" creationId="{3734F46A-DF7C-D8D3-2AAA-546775B816DF}"/>
          </ac:spMkLst>
        </pc:spChg>
        <pc:spChg chg="mod">
          <ac:chgData name="민주 이" userId="4bec468bcfc325e2" providerId="LiveId" clId="{5746485E-1CEC-44E1-BC3C-B418C32FBA29}" dt="2023-11-21T08:31:52.924" v="2910"/>
          <ac:spMkLst>
            <pc:docMk/>
            <pc:sldMk cId="2123490548" sldId="330"/>
            <ac:spMk id="61" creationId="{E538DBB4-509D-94D8-32BB-18EFDCDB820C}"/>
          </ac:spMkLst>
        </pc:spChg>
        <pc:spChg chg="mod">
          <ac:chgData name="민주 이" userId="4bec468bcfc325e2" providerId="LiveId" clId="{5746485E-1CEC-44E1-BC3C-B418C32FBA29}" dt="2023-11-21T08:32:30.454" v="2917" actId="14100"/>
          <ac:spMkLst>
            <pc:docMk/>
            <pc:sldMk cId="2123490548" sldId="330"/>
            <ac:spMk id="1024" creationId="{5A1ACCA5-903C-E53B-7751-B531EC34E9D5}"/>
          </ac:spMkLst>
        </pc:spChg>
        <pc:spChg chg="mod">
          <ac:chgData name="민주 이" userId="4bec468bcfc325e2" providerId="LiveId" clId="{5746485E-1CEC-44E1-BC3C-B418C32FBA29}" dt="2023-11-21T08:32:20.630" v="2914"/>
          <ac:spMkLst>
            <pc:docMk/>
            <pc:sldMk cId="2123490548" sldId="330"/>
            <ac:spMk id="1027" creationId="{B6824BB8-83F3-98DB-C489-10CA670BCF98}"/>
          </ac:spMkLst>
        </pc:spChg>
        <pc:spChg chg="mod">
          <ac:chgData name="민주 이" userId="4bec468bcfc325e2" providerId="LiveId" clId="{5746485E-1CEC-44E1-BC3C-B418C32FBA29}" dt="2023-11-21T08:32:20.630" v="2914"/>
          <ac:spMkLst>
            <pc:docMk/>
            <pc:sldMk cId="2123490548" sldId="330"/>
            <ac:spMk id="1028" creationId="{2D1E88A9-CDBC-D97A-37DA-3E8BC8AF7877}"/>
          </ac:spMkLst>
        </pc:spChg>
        <pc:spChg chg="add mod">
          <ac:chgData name="민주 이" userId="4bec468bcfc325e2" providerId="LiveId" clId="{5746485E-1CEC-44E1-BC3C-B418C32FBA29}" dt="2023-11-21T08:33:36.269" v="3033"/>
          <ac:spMkLst>
            <pc:docMk/>
            <pc:sldMk cId="2123490548" sldId="330"/>
            <ac:spMk id="1030" creationId="{4F2B4C3F-8004-A104-B850-A3DF62E8A378}"/>
          </ac:spMkLst>
        </pc:spChg>
        <pc:grpChg chg="add del mod">
          <ac:chgData name="민주 이" userId="4bec468bcfc325e2" providerId="LiveId" clId="{5746485E-1CEC-44E1-BC3C-B418C32FBA29}" dt="2023-11-21T08:30:32.958" v="2897" actId="478"/>
          <ac:grpSpMkLst>
            <pc:docMk/>
            <pc:sldMk cId="2123490548" sldId="330"/>
            <ac:grpSpMk id="7" creationId="{6CCCADEE-7925-3BBE-9310-0AAC30554C79}"/>
          </ac:grpSpMkLst>
        </pc:grpChg>
        <pc:grpChg chg="mod">
          <ac:chgData name="민주 이" userId="4bec468bcfc325e2" providerId="LiveId" clId="{5746485E-1CEC-44E1-BC3C-B418C32FBA29}" dt="2023-11-21T08:30:05.236" v="2889"/>
          <ac:grpSpMkLst>
            <pc:docMk/>
            <pc:sldMk cId="2123490548" sldId="330"/>
            <ac:grpSpMk id="8" creationId="{08EB7C3F-E680-A71C-6120-B92DACB30883}"/>
          </ac:grpSpMkLst>
        </pc:grpChg>
        <pc:grpChg chg="add mod">
          <ac:chgData name="민주 이" userId="4bec468bcfc325e2" providerId="LiveId" clId="{5746485E-1CEC-44E1-BC3C-B418C32FBA29}" dt="2023-11-21T08:30:26.919" v="2893" actId="1076"/>
          <ac:grpSpMkLst>
            <pc:docMk/>
            <pc:sldMk cId="2123490548" sldId="330"/>
            <ac:grpSpMk id="13" creationId="{62AAFDF0-D7C2-6372-DB9E-EBB4643F82AF}"/>
          </ac:grpSpMkLst>
        </pc:grpChg>
        <pc:grpChg chg="mod">
          <ac:chgData name="민주 이" userId="4bec468bcfc325e2" providerId="LiveId" clId="{5746485E-1CEC-44E1-BC3C-B418C32FBA29}" dt="2023-11-21T08:30:22.469" v="2890"/>
          <ac:grpSpMkLst>
            <pc:docMk/>
            <pc:sldMk cId="2123490548" sldId="330"/>
            <ac:grpSpMk id="14" creationId="{34A4DA37-0A59-98B2-EA31-A6E3F513EE76}"/>
          </ac:grpSpMkLst>
        </pc:grpChg>
        <pc:grpChg chg="mod">
          <ac:chgData name="민주 이" userId="4bec468bcfc325e2" providerId="LiveId" clId="{5746485E-1CEC-44E1-BC3C-B418C32FBA29}" dt="2023-11-21T08:30:22.469" v="2890"/>
          <ac:grpSpMkLst>
            <pc:docMk/>
            <pc:sldMk cId="2123490548" sldId="330"/>
            <ac:grpSpMk id="16" creationId="{88A5406D-AC76-3FFF-7A21-7252012D95A5}"/>
          </ac:grpSpMkLst>
        </pc:grpChg>
        <pc:grpChg chg="mod">
          <ac:chgData name="민주 이" userId="4bec468bcfc325e2" providerId="LiveId" clId="{5746485E-1CEC-44E1-BC3C-B418C32FBA29}" dt="2023-11-21T08:30:22.469" v="2890"/>
          <ac:grpSpMkLst>
            <pc:docMk/>
            <pc:sldMk cId="2123490548" sldId="330"/>
            <ac:grpSpMk id="17" creationId="{A1C918DC-E834-7E75-301D-B67865DCE192}"/>
          </ac:grpSpMkLst>
        </pc:grpChg>
        <pc:grpChg chg="mod">
          <ac:chgData name="민주 이" userId="4bec468bcfc325e2" providerId="LiveId" clId="{5746485E-1CEC-44E1-BC3C-B418C32FBA29}" dt="2023-11-21T08:30:22.469" v="2890"/>
          <ac:grpSpMkLst>
            <pc:docMk/>
            <pc:sldMk cId="2123490548" sldId="330"/>
            <ac:grpSpMk id="19" creationId="{44D8739C-42DC-9E68-2163-FE3F2B61A936}"/>
          </ac:grpSpMkLst>
        </pc:grpChg>
        <pc:grpChg chg="mod">
          <ac:chgData name="민주 이" userId="4bec468bcfc325e2" providerId="LiveId" clId="{5746485E-1CEC-44E1-BC3C-B418C32FBA29}" dt="2023-11-21T08:30:22.469" v="2890"/>
          <ac:grpSpMkLst>
            <pc:docMk/>
            <pc:sldMk cId="2123490548" sldId="330"/>
            <ac:grpSpMk id="31" creationId="{76A92B2D-A68A-B39E-B2C5-4D910C7A7FD8}"/>
          </ac:grpSpMkLst>
        </pc:grpChg>
        <pc:grpChg chg="add mod">
          <ac:chgData name="민주 이" userId="4bec468bcfc325e2" providerId="LiveId" clId="{5746485E-1CEC-44E1-BC3C-B418C32FBA29}" dt="2023-11-21T08:31:22.285" v="2904" actId="1076"/>
          <ac:grpSpMkLst>
            <pc:docMk/>
            <pc:sldMk cId="2123490548" sldId="330"/>
            <ac:grpSpMk id="36" creationId="{E297A28E-EFB6-9202-35F6-94673965ADDE}"/>
          </ac:grpSpMkLst>
        </pc:grpChg>
        <pc:grpChg chg="mod">
          <ac:chgData name="민주 이" userId="4bec468bcfc325e2" providerId="LiveId" clId="{5746485E-1CEC-44E1-BC3C-B418C32FBA29}" dt="2023-11-21T08:31:06.585" v="2899"/>
          <ac:grpSpMkLst>
            <pc:docMk/>
            <pc:sldMk cId="2123490548" sldId="330"/>
            <ac:grpSpMk id="37" creationId="{365B1399-977E-3E1A-DDF6-2E76A1361036}"/>
          </ac:grpSpMkLst>
        </pc:grpChg>
        <pc:grpChg chg="add mod">
          <ac:chgData name="민주 이" userId="4bec468bcfc325e2" providerId="LiveId" clId="{5746485E-1CEC-44E1-BC3C-B418C32FBA29}" dt="2023-11-21T08:31:31.095" v="2908" actId="14100"/>
          <ac:grpSpMkLst>
            <pc:docMk/>
            <pc:sldMk cId="2123490548" sldId="330"/>
            <ac:grpSpMk id="46" creationId="{FB3FAA7A-E5E7-5013-3743-A4D88C4EA2FD}"/>
          </ac:grpSpMkLst>
        </pc:grpChg>
        <pc:grpChg chg="mod">
          <ac:chgData name="민주 이" userId="4bec468bcfc325e2" providerId="LiveId" clId="{5746485E-1CEC-44E1-BC3C-B418C32FBA29}" dt="2023-11-21T08:31:06.585" v="2899"/>
          <ac:grpSpMkLst>
            <pc:docMk/>
            <pc:sldMk cId="2123490548" sldId="330"/>
            <ac:grpSpMk id="47" creationId="{286897E5-439C-0FD5-080A-C972898CE41D}"/>
          </ac:grpSpMkLst>
        </pc:grpChg>
        <pc:grpChg chg="add mod">
          <ac:chgData name="민주 이" userId="4bec468bcfc325e2" providerId="LiveId" clId="{5746485E-1CEC-44E1-BC3C-B418C32FBA29}" dt="2023-11-21T08:32:05.435" v="2913" actId="1076"/>
          <ac:grpSpMkLst>
            <pc:docMk/>
            <pc:sldMk cId="2123490548" sldId="330"/>
            <ac:grpSpMk id="56" creationId="{B1D07BCE-0AF3-46CB-8F42-C101FBDD73BE}"/>
          </ac:grpSpMkLst>
        </pc:grpChg>
        <pc:grpChg chg="mod">
          <ac:chgData name="민주 이" userId="4bec468bcfc325e2" providerId="LiveId" clId="{5746485E-1CEC-44E1-BC3C-B418C32FBA29}" dt="2023-11-21T08:31:52.924" v="2910"/>
          <ac:grpSpMkLst>
            <pc:docMk/>
            <pc:sldMk cId="2123490548" sldId="330"/>
            <ac:grpSpMk id="57" creationId="{B610EC8E-AC53-BF65-3B24-069EAD681108}"/>
          </ac:grpSpMkLst>
        </pc:grpChg>
        <pc:grpChg chg="add mod">
          <ac:chgData name="민주 이" userId="4bec468bcfc325e2" providerId="LiveId" clId="{5746485E-1CEC-44E1-BC3C-B418C32FBA29}" dt="2023-11-21T08:32:37.579" v="2919" actId="1076"/>
          <ac:grpSpMkLst>
            <pc:docMk/>
            <pc:sldMk cId="2123490548" sldId="330"/>
            <ac:grpSpMk id="62" creationId="{55F1C312-A04A-FF16-B548-92F3F613DA50}"/>
          </ac:grpSpMkLst>
        </pc:grpChg>
        <pc:grpChg chg="mod">
          <ac:chgData name="민주 이" userId="4bec468bcfc325e2" providerId="LiveId" clId="{5746485E-1CEC-44E1-BC3C-B418C32FBA29}" dt="2023-11-21T08:32:20.630" v="2914"/>
          <ac:grpSpMkLst>
            <pc:docMk/>
            <pc:sldMk cId="2123490548" sldId="330"/>
            <ac:grpSpMk id="63" creationId="{E14809FD-D30D-4E52-38EC-A06DAA34CAB7}"/>
          </ac:grpSpMkLst>
        </pc:grpChg>
        <pc:grpChg chg="del">
          <ac:chgData name="민주 이" userId="4bec468bcfc325e2" providerId="LiveId" clId="{5746485E-1CEC-44E1-BC3C-B418C32FBA29}" dt="2023-11-21T08:30:05.056" v="2888" actId="478"/>
          <ac:grpSpMkLst>
            <pc:docMk/>
            <pc:sldMk cId="2123490548" sldId="330"/>
            <ac:grpSpMk id="1029" creationId="{91D5864E-B11C-99DB-EF74-030FFE5A95A3}"/>
          </ac:grpSpMkLst>
        </pc:grpChg>
        <pc:picChg chg="mod">
          <ac:chgData name="민주 이" userId="4bec468bcfc325e2" providerId="LiveId" clId="{5746485E-1CEC-44E1-BC3C-B418C32FBA29}" dt="2023-11-21T08:30:05.236" v="2889"/>
          <ac:picMkLst>
            <pc:docMk/>
            <pc:sldMk cId="2123490548" sldId="330"/>
            <ac:picMk id="10" creationId="{4E63D830-EB95-0B81-5DC9-ABE27E70CBE9}"/>
          </ac:picMkLst>
        </pc:picChg>
        <pc:picChg chg="mod">
          <ac:chgData name="민주 이" userId="4bec468bcfc325e2" providerId="LiveId" clId="{5746485E-1CEC-44E1-BC3C-B418C32FBA29}" dt="2023-11-21T08:30:22.469" v="2890"/>
          <ac:picMkLst>
            <pc:docMk/>
            <pc:sldMk cId="2123490548" sldId="330"/>
            <ac:picMk id="20" creationId="{D6441EEF-E2EA-49BB-B7CD-57D8D3ABC541}"/>
          </ac:picMkLst>
        </pc:picChg>
        <pc:picChg chg="mod">
          <ac:chgData name="민주 이" userId="4bec468bcfc325e2" providerId="LiveId" clId="{5746485E-1CEC-44E1-BC3C-B418C32FBA29}" dt="2023-11-21T08:30:22.469" v="2890"/>
          <ac:picMkLst>
            <pc:docMk/>
            <pc:sldMk cId="2123490548" sldId="330"/>
            <ac:picMk id="26" creationId="{1B8EDE34-4E83-7A9B-DC62-0B430D779D48}"/>
          </ac:picMkLst>
        </pc:picChg>
        <pc:picChg chg="mod">
          <ac:chgData name="민주 이" userId="4bec468bcfc325e2" providerId="LiveId" clId="{5746485E-1CEC-44E1-BC3C-B418C32FBA29}" dt="2023-11-21T08:30:22.469" v="2890"/>
          <ac:picMkLst>
            <pc:docMk/>
            <pc:sldMk cId="2123490548" sldId="330"/>
            <ac:picMk id="29" creationId="{6BB3DDF2-5F3D-6784-C505-389F153CD3AD}"/>
          </ac:picMkLst>
        </pc:picChg>
        <pc:picChg chg="mod">
          <ac:chgData name="민주 이" userId="4bec468bcfc325e2" providerId="LiveId" clId="{5746485E-1CEC-44E1-BC3C-B418C32FBA29}" dt="2023-11-21T08:30:22.469" v="2890"/>
          <ac:picMkLst>
            <pc:docMk/>
            <pc:sldMk cId="2123490548" sldId="330"/>
            <ac:picMk id="32" creationId="{C7F14EAA-3470-8B0D-8655-3F0776BE63FB}"/>
          </ac:picMkLst>
        </pc:picChg>
        <pc:picChg chg="add mod">
          <ac:chgData name="민주 이" userId="4bec468bcfc325e2" providerId="LiveId" clId="{5746485E-1CEC-44E1-BC3C-B418C32FBA29}" dt="2023-11-21T08:30:37.341" v="2898" actId="1076"/>
          <ac:picMkLst>
            <pc:docMk/>
            <pc:sldMk cId="2123490548" sldId="330"/>
            <ac:picMk id="35" creationId="{D6E1B99E-5622-7761-CD59-05769AFFD15E}"/>
          </ac:picMkLst>
        </pc:picChg>
        <pc:picChg chg="mod">
          <ac:chgData name="민주 이" userId="4bec468bcfc325e2" providerId="LiveId" clId="{5746485E-1CEC-44E1-BC3C-B418C32FBA29}" dt="2023-11-21T08:31:06.585" v="2899"/>
          <ac:picMkLst>
            <pc:docMk/>
            <pc:sldMk cId="2123490548" sldId="330"/>
            <ac:picMk id="39" creationId="{BEEBA792-3A24-4F3F-6D3C-AE7505392F3A}"/>
          </ac:picMkLst>
        </pc:picChg>
        <pc:picChg chg="mod">
          <ac:chgData name="민주 이" userId="4bec468bcfc325e2" providerId="LiveId" clId="{5746485E-1CEC-44E1-BC3C-B418C32FBA29}" dt="2023-11-21T08:31:06.585" v="2899"/>
          <ac:picMkLst>
            <pc:docMk/>
            <pc:sldMk cId="2123490548" sldId="330"/>
            <ac:picMk id="52" creationId="{525D23E9-1535-59DC-1574-599418D52349}"/>
          </ac:picMkLst>
        </pc:picChg>
        <pc:picChg chg="mod">
          <ac:chgData name="민주 이" userId="4bec468bcfc325e2" providerId="LiveId" clId="{5746485E-1CEC-44E1-BC3C-B418C32FBA29}" dt="2023-11-21T08:31:52.924" v="2910"/>
          <ac:picMkLst>
            <pc:docMk/>
            <pc:sldMk cId="2123490548" sldId="330"/>
            <ac:picMk id="59" creationId="{140334AB-F1EB-75E7-D9FD-3516E9FD5193}"/>
          </ac:picMkLst>
        </pc:picChg>
        <pc:picChg chg="mod">
          <ac:chgData name="민주 이" userId="4bec468bcfc325e2" providerId="LiveId" clId="{5746485E-1CEC-44E1-BC3C-B418C32FBA29}" dt="2023-11-21T08:32:20.630" v="2914"/>
          <ac:picMkLst>
            <pc:docMk/>
            <pc:sldMk cId="2123490548" sldId="330"/>
            <ac:picMk id="1025" creationId="{AB5C4CA7-F1A0-E768-9EF0-21A05EC3D27B}"/>
          </ac:picMkLst>
        </pc:picChg>
      </pc:sldChg>
      <pc:sldChg chg="addSp delSp modSp add mod modTransition">
        <pc:chgData name="민주 이" userId="4bec468bcfc325e2" providerId="LiveId" clId="{5746485E-1CEC-44E1-BC3C-B418C32FBA29}" dt="2023-11-21T08:41:19.090" v="3388"/>
        <pc:sldMkLst>
          <pc:docMk/>
          <pc:sldMk cId="3778904707" sldId="331"/>
        </pc:sldMkLst>
        <pc:spChg chg="mod">
          <ac:chgData name="민주 이" userId="4bec468bcfc325e2" providerId="LiveId" clId="{5746485E-1CEC-44E1-BC3C-B418C32FBA29}" dt="2023-11-21T07:41:34.256" v="2170" actId="20577"/>
          <ac:spMkLst>
            <pc:docMk/>
            <pc:sldMk cId="3778904707" sldId="331"/>
            <ac:spMk id="6" creationId="{C9DDB09E-3ECA-F793-0D09-21B5A5E763B0}"/>
          </ac:spMkLst>
        </pc:spChg>
        <pc:spChg chg="mod">
          <ac:chgData name="민주 이" userId="4bec468bcfc325e2" providerId="LiveId" clId="{5746485E-1CEC-44E1-BC3C-B418C32FBA29}" dt="2023-11-21T07:41:54.075" v="2308" actId="20577"/>
          <ac:spMkLst>
            <pc:docMk/>
            <pc:sldMk cId="3778904707" sldId="331"/>
            <ac:spMk id="23" creationId="{1EB2CA27-4217-4702-2A99-68C94F77D771}"/>
          </ac:spMkLst>
        </pc:spChg>
        <pc:spChg chg="mod">
          <ac:chgData name="민주 이" userId="4bec468bcfc325e2" providerId="LiveId" clId="{5746485E-1CEC-44E1-BC3C-B418C32FBA29}" dt="2023-11-21T07:41:28.580" v="2124" actId="20577"/>
          <ac:spMkLst>
            <pc:docMk/>
            <pc:sldMk cId="3778904707" sldId="331"/>
            <ac:spMk id="24" creationId="{E2719BF5-4EA6-86A3-2D7D-DA8597713648}"/>
          </ac:spMkLst>
        </pc:spChg>
        <pc:spChg chg="mod">
          <ac:chgData name="민주 이" userId="4bec468bcfc325e2" providerId="LiveId" clId="{5746485E-1CEC-44E1-BC3C-B418C32FBA29}" dt="2023-11-21T07:42:55.396" v="2340" actId="20577"/>
          <ac:spMkLst>
            <pc:docMk/>
            <pc:sldMk cId="3778904707" sldId="331"/>
            <ac:spMk id="27" creationId="{B962380A-A253-D5E0-C072-D3D344EBBC5A}"/>
          </ac:spMkLst>
        </pc:spChg>
        <pc:spChg chg="mod">
          <ac:chgData name="민주 이" userId="4bec468bcfc325e2" providerId="LiveId" clId="{5746485E-1CEC-44E1-BC3C-B418C32FBA29}" dt="2023-11-21T07:42:11.091" v="2310"/>
          <ac:spMkLst>
            <pc:docMk/>
            <pc:sldMk cId="3778904707" sldId="331"/>
            <ac:spMk id="41" creationId="{6FD25362-EC38-F76C-DF09-9DF809C537EF}"/>
          </ac:spMkLst>
        </pc:spChg>
        <pc:spChg chg="mod">
          <ac:chgData name="민주 이" userId="4bec468bcfc325e2" providerId="LiveId" clId="{5746485E-1CEC-44E1-BC3C-B418C32FBA29}" dt="2023-11-21T07:42:59.138" v="2341" actId="14100"/>
          <ac:spMkLst>
            <pc:docMk/>
            <pc:sldMk cId="3778904707" sldId="331"/>
            <ac:spMk id="42" creationId="{C4F06773-AFC0-68AA-1DF1-E121E92715A1}"/>
          </ac:spMkLst>
        </pc:spChg>
        <pc:spChg chg="mod">
          <ac:chgData name="민주 이" userId="4bec468bcfc325e2" providerId="LiveId" clId="{5746485E-1CEC-44E1-BC3C-B418C32FBA29}" dt="2023-11-21T07:43:08.958" v="2352" actId="20577"/>
          <ac:spMkLst>
            <pc:docMk/>
            <pc:sldMk cId="3778904707" sldId="331"/>
            <ac:spMk id="48" creationId="{49118C17-F87A-FF2C-9330-16F6CF57E084}"/>
          </ac:spMkLst>
        </pc:spChg>
        <pc:spChg chg="mod">
          <ac:chgData name="민주 이" userId="4bec468bcfc325e2" providerId="LiveId" clId="{5746485E-1CEC-44E1-BC3C-B418C32FBA29}" dt="2023-11-21T07:42:11.091" v="2310"/>
          <ac:spMkLst>
            <pc:docMk/>
            <pc:sldMk cId="3778904707" sldId="331"/>
            <ac:spMk id="50" creationId="{E1E09858-FC25-2FDC-C469-76EEBA3779A4}"/>
          </ac:spMkLst>
        </pc:spChg>
        <pc:spChg chg="mod">
          <ac:chgData name="민주 이" userId="4bec468bcfc325e2" providerId="LiveId" clId="{5746485E-1CEC-44E1-BC3C-B418C32FBA29}" dt="2023-11-21T07:43:11.940" v="2353" actId="14100"/>
          <ac:spMkLst>
            <pc:docMk/>
            <pc:sldMk cId="3778904707" sldId="331"/>
            <ac:spMk id="51" creationId="{23C3128B-9679-B5A7-2CF8-5145F77F9B8D}"/>
          </ac:spMkLst>
        </pc:spChg>
        <pc:grpChg chg="del">
          <ac:chgData name="민주 이" userId="4bec468bcfc325e2" providerId="LiveId" clId="{5746485E-1CEC-44E1-BC3C-B418C32FBA29}" dt="2023-11-21T07:42:10.829" v="2309" actId="478"/>
          <ac:grpSpMkLst>
            <pc:docMk/>
            <pc:sldMk cId="3778904707" sldId="331"/>
            <ac:grpSpMk id="7" creationId="{805B33D7-F791-9BEC-62BA-0F754722DBDC}"/>
          </ac:grpSpMkLst>
        </pc:grpChg>
        <pc:grpChg chg="del">
          <ac:chgData name="민주 이" userId="4bec468bcfc325e2" providerId="LiveId" clId="{5746485E-1CEC-44E1-BC3C-B418C32FBA29}" dt="2023-11-21T07:42:10.829" v="2309" actId="478"/>
          <ac:grpSpMkLst>
            <pc:docMk/>
            <pc:sldMk cId="3778904707" sldId="331"/>
            <ac:grpSpMk id="13" creationId="{10E1538E-D0F9-00C9-2AEE-EB50B6F1D0B3}"/>
          </ac:grpSpMkLst>
        </pc:grpChg>
        <pc:grpChg chg="add mod">
          <ac:chgData name="민주 이" userId="4bec468bcfc325e2" providerId="LiveId" clId="{5746485E-1CEC-44E1-BC3C-B418C32FBA29}" dt="2023-11-21T07:43:01.891" v="2342" actId="1076"/>
          <ac:grpSpMkLst>
            <pc:docMk/>
            <pc:sldMk cId="3778904707" sldId="331"/>
            <ac:grpSpMk id="15" creationId="{97180BEB-16E1-E855-CE65-48C50603F8ED}"/>
          </ac:grpSpMkLst>
        </pc:grpChg>
        <pc:grpChg chg="mod">
          <ac:chgData name="민주 이" userId="4bec468bcfc325e2" providerId="LiveId" clId="{5746485E-1CEC-44E1-BC3C-B418C32FBA29}" dt="2023-11-21T07:42:11.091" v="2310"/>
          <ac:grpSpMkLst>
            <pc:docMk/>
            <pc:sldMk cId="3778904707" sldId="331"/>
            <ac:grpSpMk id="18" creationId="{6066E004-F097-5A3A-D517-D4FA8B682FB5}"/>
          </ac:grpSpMkLst>
        </pc:grpChg>
        <pc:grpChg chg="del">
          <ac:chgData name="민주 이" userId="4bec468bcfc325e2" providerId="LiveId" clId="{5746485E-1CEC-44E1-BC3C-B418C32FBA29}" dt="2023-11-21T07:42:10.829" v="2309" actId="478"/>
          <ac:grpSpMkLst>
            <pc:docMk/>
            <pc:sldMk cId="3778904707" sldId="331"/>
            <ac:grpSpMk id="22" creationId="{63E9F2C0-F194-34D4-96EB-AA56265A8348}"/>
          </ac:grpSpMkLst>
        </pc:grpChg>
        <pc:grpChg chg="del">
          <ac:chgData name="민주 이" userId="4bec468bcfc325e2" providerId="LiveId" clId="{5746485E-1CEC-44E1-BC3C-B418C32FBA29}" dt="2023-11-21T07:42:10.829" v="2309" actId="478"/>
          <ac:grpSpMkLst>
            <pc:docMk/>
            <pc:sldMk cId="3778904707" sldId="331"/>
            <ac:grpSpMk id="32" creationId="{B20ABDD1-CD73-56AC-9E43-F55DDB3F0A09}"/>
          </ac:grpSpMkLst>
        </pc:grpChg>
        <pc:grpChg chg="del">
          <ac:chgData name="민주 이" userId="4bec468bcfc325e2" providerId="LiveId" clId="{5746485E-1CEC-44E1-BC3C-B418C32FBA29}" dt="2023-11-21T07:42:10.829" v="2309" actId="478"/>
          <ac:grpSpMkLst>
            <pc:docMk/>
            <pc:sldMk cId="3778904707" sldId="331"/>
            <ac:grpSpMk id="38" creationId="{A5594EC7-3A6B-1FD3-AD4B-9D93FE44B581}"/>
          </ac:grpSpMkLst>
        </pc:grpChg>
        <pc:grpChg chg="add mod">
          <ac:chgData name="민주 이" userId="4bec468bcfc325e2" providerId="LiveId" clId="{5746485E-1CEC-44E1-BC3C-B418C32FBA29}" dt="2023-11-21T07:43:14.849" v="2354" actId="1076"/>
          <ac:grpSpMkLst>
            <pc:docMk/>
            <pc:sldMk cId="3778904707" sldId="331"/>
            <ac:grpSpMk id="44" creationId="{F022F669-15E9-D15F-9EB3-A5C1CFF972FE}"/>
          </ac:grpSpMkLst>
        </pc:grpChg>
        <pc:grpChg chg="mod">
          <ac:chgData name="민주 이" userId="4bec468bcfc325e2" providerId="LiveId" clId="{5746485E-1CEC-44E1-BC3C-B418C32FBA29}" dt="2023-11-21T07:42:11.091" v="2310"/>
          <ac:grpSpMkLst>
            <pc:docMk/>
            <pc:sldMk cId="3778904707" sldId="331"/>
            <ac:grpSpMk id="45" creationId="{DB625349-43B0-FAB5-B4F2-166D26B269ED}"/>
          </ac:grpSpMkLst>
        </pc:grpChg>
        <pc:picChg chg="mod">
          <ac:chgData name="민주 이" userId="4bec468bcfc325e2" providerId="LiveId" clId="{5746485E-1CEC-44E1-BC3C-B418C32FBA29}" dt="2023-11-21T07:42:11.091" v="2310"/>
          <ac:picMkLst>
            <pc:docMk/>
            <pc:sldMk cId="3778904707" sldId="331"/>
            <ac:picMk id="25" creationId="{C543877D-8CAE-C56A-81EE-AA7BEF2BD340}"/>
          </ac:picMkLst>
        </pc:picChg>
        <pc:picChg chg="mod">
          <ac:chgData name="민주 이" userId="4bec468bcfc325e2" providerId="LiveId" clId="{5746485E-1CEC-44E1-BC3C-B418C32FBA29}" dt="2023-11-21T07:42:11.091" v="2310"/>
          <ac:picMkLst>
            <pc:docMk/>
            <pc:sldMk cId="3778904707" sldId="331"/>
            <ac:picMk id="49" creationId="{9F69021B-205B-1400-717F-FF3935881C8F}"/>
          </ac:picMkLst>
        </pc:picChg>
      </pc:sldChg>
      <pc:sldChg chg="addSp delSp modSp add mod">
        <pc:chgData name="민주 이" userId="4bec468bcfc325e2" providerId="LiveId" clId="{5746485E-1CEC-44E1-BC3C-B418C32FBA29}" dt="2023-11-21T09:22:51.546" v="4558" actId="1076"/>
        <pc:sldMkLst>
          <pc:docMk/>
          <pc:sldMk cId="2575259213" sldId="332"/>
        </pc:sldMkLst>
        <pc:spChg chg="mod">
          <ac:chgData name="민주 이" userId="4bec468bcfc325e2" providerId="LiveId" clId="{5746485E-1CEC-44E1-BC3C-B418C32FBA29}" dt="2023-11-21T07:44:14.717" v="2419" actId="165"/>
          <ac:spMkLst>
            <pc:docMk/>
            <pc:sldMk cId="2575259213" sldId="332"/>
            <ac:spMk id="10" creationId="{9492B6C1-CEB9-6F89-088D-8AA67458FEE3}"/>
          </ac:spMkLst>
        </pc:spChg>
        <pc:spChg chg="mod">
          <ac:chgData name="민주 이" userId="4bec468bcfc325e2" providerId="LiveId" clId="{5746485E-1CEC-44E1-BC3C-B418C32FBA29}" dt="2023-11-21T07:44:14.717" v="2419" actId="165"/>
          <ac:spMkLst>
            <pc:docMk/>
            <pc:sldMk cId="2575259213" sldId="332"/>
            <ac:spMk id="11" creationId="{6B3453BC-ECE3-92C0-275E-95B07E7B3452}"/>
          </ac:spMkLst>
        </pc:spChg>
        <pc:spChg chg="del mod topLvl">
          <ac:chgData name="민주 이" userId="4bec468bcfc325e2" providerId="LiveId" clId="{5746485E-1CEC-44E1-BC3C-B418C32FBA29}" dt="2023-11-21T07:45:12.761" v="2453" actId="478"/>
          <ac:spMkLst>
            <pc:docMk/>
            <pc:sldMk cId="2575259213" sldId="332"/>
            <ac:spMk id="14" creationId="{44BF7C53-D8DC-E334-7FC6-83C91434BABF}"/>
          </ac:spMkLst>
        </pc:spChg>
        <pc:spChg chg="del mod topLvl">
          <ac:chgData name="민주 이" userId="4bec468bcfc325e2" providerId="LiveId" clId="{5746485E-1CEC-44E1-BC3C-B418C32FBA29}" dt="2023-11-21T07:44:50.421" v="2446" actId="478"/>
          <ac:spMkLst>
            <pc:docMk/>
            <pc:sldMk cId="2575259213" sldId="332"/>
            <ac:spMk id="16" creationId="{85A319CC-8556-04DB-D735-BE33B970BA74}"/>
          </ac:spMkLst>
        </pc:spChg>
        <pc:spChg chg="del mod topLvl">
          <ac:chgData name="민주 이" userId="4bec468bcfc325e2" providerId="LiveId" clId="{5746485E-1CEC-44E1-BC3C-B418C32FBA29}" dt="2023-11-21T07:44:51.780" v="2448" actId="478"/>
          <ac:spMkLst>
            <pc:docMk/>
            <pc:sldMk cId="2575259213" sldId="332"/>
            <ac:spMk id="17" creationId="{131EDAD5-BD0C-3473-8A5E-FBA3DA584D83}"/>
          </ac:spMkLst>
        </pc:spChg>
        <pc:spChg chg="add mod">
          <ac:chgData name="민주 이" userId="4bec468bcfc325e2" providerId="LiveId" clId="{5746485E-1CEC-44E1-BC3C-B418C32FBA29}" dt="2023-11-21T07:46:38.006" v="2537" actId="1076"/>
          <ac:spMkLst>
            <pc:docMk/>
            <pc:sldMk cId="2575259213" sldId="332"/>
            <ac:spMk id="19" creationId="{640263F5-3492-B567-A52B-43A201A127D3}"/>
          </ac:spMkLst>
        </pc:spChg>
        <pc:spChg chg="mod">
          <ac:chgData name="민주 이" userId="4bec468bcfc325e2" providerId="LiveId" clId="{5746485E-1CEC-44E1-BC3C-B418C32FBA29}" dt="2023-11-21T07:43:30.035" v="2402" actId="20577"/>
          <ac:spMkLst>
            <pc:docMk/>
            <pc:sldMk cId="2575259213" sldId="332"/>
            <ac:spMk id="23" creationId="{1EB2CA27-4217-4702-2A99-68C94F77D771}"/>
          </ac:spMkLst>
        </pc:spChg>
        <pc:spChg chg="mod">
          <ac:chgData name="민주 이" userId="4bec468bcfc325e2" providerId="LiveId" clId="{5746485E-1CEC-44E1-BC3C-B418C32FBA29}" dt="2023-11-21T07:46:00.044" v="2504" actId="1076"/>
          <ac:spMkLst>
            <pc:docMk/>
            <pc:sldMk cId="2575259213" sldId="332"/>
            <ac:spMk id="24" creationId="{E2719BF5-4EA6-86A3-2D7D-DA8597713648}"/>
          </ac:spMkLst>
        </pc:spChg>
        <pc:spChg chg="mod topLvl">
          <ac:chgData name="민주 이" userId="4bec468bcfc325e2" providerId="LiveId" clId="{5746485E-1CEC-44E1-BC3C-B418C32FBA29}" dt="2023-11-21T09:22:47.005" v="4556" actId="164"/>
          <ac:spMkLst>
            <pc:docMk/>
            <pc:sldMk cId="2575259213" sldId="332"/>
            <ac:spMk id="26" creationId="{5E1D0204-EEC7-4501-B0E6-C1B11F2A96C2}"/>
          </ac:spMkLst>
        </pc:spChg>
        <pc:spChg chg="mod">
          <ac:chgData name="민주 이" userId="4bec468bcfc325e2" providerId="LiveId" clId="{5746485E-1CEC-44E1-BC3C-B418C32FBA29}" dt="2023-11-21T09:22:39.596" v="4554" actId="165"/>
          <ac:spMkLst>
            <pc:docMk/>
            <pc:sldMk cId="2575259213" sldId="332"/>
            <ac:spMk id="29" creationId="{78763A3E-1A95-13DA-A0EA-17D772AEC699}"/>
          </ac:spMkLst>
        </pc:spChg>
        <pc:spChg chg="mod">
          <ac:chgData name="민주 이" userId="4bec468bcfc325e2" providerId="LiveId" clId="{5746485E-1CEC-44E1-BC3C-B418C32FBA29}" dt="2023-11-21T09:22:39.596" v="4554" actId="165"/>
          <ac:spMkLst>
            <pc:docMk/>
            <pc:sldMk cId="2575259213" sldId="332"/>
            <ac:spMk id="30" creationId="{A83FB77A-D839-9B1A-A743-54A0DCFBCC7E}"/>
          </ac:spMkLst>
        </pc:spChg>
        <pc:spChg chg="mod topLvl">
          <ac:chgData name="민주 이" userId="4bec468bcfc325e2" providerId="LiveId" clId="{5746485E-1CEC-44E1-BC3C-B418C32FBA29}" dt="2023-11-21T09:22:18.840" v="4552" actId="12788"/>
          <ac:spMkLst>
            <pc:docMk/>
            <pc:sldMk cId="2575259213" sldId="332"/>
            <ac:spMk id="34" creationId="{1331413A-28F7-ACEC-F675-5F0CA8192C0D}"/>
          </ac:spMkLst>
        </pc:spChg>
        <pc:spChg chg="mod">
          <ac:chgData name="민주 이" userId="4bec468bcfc325e2" providerId="LiveId" clId="{5746485E-1CEC-44E1-BC3C-B418C32FBA29}" dt="2023-11-21T07:47:11.121" v="2564" actId="165"/>
          <ac:spMkLst>
            <pc:docMk/>
            <pc:sldMk cId="2575259213" sldId="332"/>
            <ac:spMk id="35" creationId="{E5E5E018-6241-8031-2438-20B20DDB53BA}"/>
          </ac:spMkLst>
        </pc:spChg>
        <pc:spChg chg="mod">
          <ac:chgData name="민주 이" userId="4bec468bcfc325e2" providerId="LiveId" clId="{5746485E-1CEC-44E1-BC3C-B418C32FBA29}" dt="2023-11-21T09:22:18.840" v="4552" actId="12788"/>
          <ac:spMkLst>
            <pc:docMk/>
            <pc:sldMk cId="2575259213" sldId="332"/>
            <ac:spMk id="36" creationId="{393B3EA5-CF35-A6D2-8E94-85B349302F83}"/>
          </ac:spMkLst>
        </pc:spChg>
        <pc:spChg chg="add mod">
          <ac:chgData name="민주 이" userId="4bec468bcfc325e2" providerId="LiveId" clId="{5746485E-1CEC-44E1-BC3C-B418C32FBA29}" dt="2023-11-21T07:46:43.083" v="2539" actId="571"/>
          <ac:spMkLst>
            <pc:docMk/>
            <pc:sldMk cId="2575259213" sldId="332"/>
            <ac:spMk id="37" creationId="{C93F66D8-8D91-6C5E-716B-379AFCAC0C50}"/>
          </ac:spMkLst>
        </pc:spChg>
        <pc:grpChg chg="add del mod">
          <ac:chgData name="민주 이" userId="4bec468bcfc325e2" providerId="LiveId" clId="{5746485E-1CEC-44E1-BC3C-B418C32FBA29}" dt="2023-11-21T07:44:14.717" v="2419" actId="165"/>
          <ac:grpSpMkLst>
            <pc:docMk/>
            <pc:sldMk cId="2575259213" sldId="332"/>
            <ac:grpSpMk id="7" creationId="{1E3478A7-70C3-CF1A-C353-29CB80EF3FBD}"/>
          </ac:grpSpMkLst>
        </pc:grpChg>
        <pc:grpChg chg="mod topLvl">
          <ac:chgData name="민주 이" userId="4bec468bcfc325e2" providerId="LiveId" clId="{5746485E-1CEC-44E1-BC3C-B418C32FBA29}" dt="2023-11-21T07:44:18.950" v="2422" actId="164"/>
          <ac:grpSpMkLst>
            <pc:docMk/>
            <pc:sldMk cId="2575259213" sldId="332"/>
            <ac:grpSpMk id="8" creationId="{07E774F7-2381-854E-2F0C-6462BB5FF1E9}"/>
          </ac:grpSpMkLst>
        </pc:grpChg>
        <pc:grpChg chg="add mod">
          <ac:chgData name="민주 이" userId="4bec468bcfc325e2" providerId="LiveId" clId="{5746485E-1CEC-44E1-BC3C-B418C32FBA29}" dt="2023-11-21T07:45:25.125" v="2458" actId="1076"/>
          <ac:grpSpMkLst>
            <pc:docMk/>
            <pc:sldMk cId="2575259213" sldId="332"/>
            <ac:grpSpMk id="12" creationId="{69ABB8AB-9FB0-4790-572B-DABB1C8BD38C}"/>
          </ac:grpSpMkLst>
        </pc:grpChg>
        <pc:grpChg chg="add del mod">
          <ac:chgData name="민주 이" userId="4bec468bcfc325e2" providerId="LiveId" clId="{5746485E-1CEC-44E1-BC3C-B418C32FBA29}" dt="2023-11-21T07:44:48.616" v="2445" actId="165"/>
          <ac:grpSpMkLst>
            <pc:docMk/>
            <pc:sldMk cId="2575259213" sldId="332"/>
            <ac:grpSpMk id="13" creationId="{AF48D3DC-B279-FC84-9E82-EE7E8BA4CE56}"/>
          </ac:grpSpMkLst>
        </pc:grpChg>
        <pc:grpChg chg="del">
          <ac:chgData name="민주 이" userId="4bec468bcfc325e2" providerId="LiveId" clId="{5746485E-1CEC-44E1-BC3C-B418C32FBA29}" dt="2023-11-21T07:43:44.349" v="2404" actId="478"/>
          <ac:grpSpMkLst>
            <pc:docMk/>
            <pc:sldMk cId="2575259213" sldId="332"/>
            <ac:grpSpMk id="15" creationId="{97180BEB-16E1-E855-CE65-48C50603F8ED}"/>
          </ac:grpSpMkLst>
        </pc:grpChg>
        <pc:grpChg chg="add del mod">
          <ac:chgData name="민주 이" userId="4bec468bcfc325e2" providerId="LiveId" clId="{5746485E-1CEC-44E1-BC3C-B418C32FBA29}" dt="2023-11-21T07:45:56.201" v="2502" actId="165"/>
          <ac:grpSpMkLst>
            <pc:docMk/>
            <pc:sldMk cId="2575259213" sldId="332"/>
            <ac:grpSpMk id="20" creationId="{95FB7C53-C6C8-31F0-4479-C109FB3A30FC}"/>
          </ac:grpSpMkLst>
        </pc:grpChg>
        <pc:grpChg chg="mod topLvl">
          <ac:chgData name="민주 이" userId="4bec468bcfc325e2" providerId="LiveId" clId="{5746485E-1CEC-44E1-BC3C-B418C32FBA29}" dt="2023-11-21T09:22:47.005" v="4556" actId="164"/>
          <ac:grpSpMkLst>
            <pc:docMk/>
            <pc:sldMk cId="2575259213" sldId="332"/>
            <ac:grpSpMk id="22" creationId="{04054EEF-7C4E-435A-5123-123DCE365C21}"/>
          </ac:grpSpMkLst>
        </pc:grpChg>
        <pc:grpChg chg="add del mod">
          <ac:chgData name="민주 이" userId="4bec468bcfc325e2" providerId="LiveId" clId="{5746485E-1CEC-44E1-BC3C-B418C32FBA29}" dt="2023-11-21T09:22:39.596" v="4554" actId="165"/>
          <ac:grpSpMkLst>
            <pc:docMk/>
            <pc:sldMk cId="2575259213" sldId="332"/>
            <ac:grpSpMk id="31" creationId="{8E2C9830-959D-F89E-4777-E9D656A4117D}"/>
          </ac:grpSpMkLst>
        </pc:grpChg>
        <pc:grpChg chg="add del mod ord">
          <ac:chgData name="민주 이" userId="4bec468bcfc325e2" providerId="LiveId" clId="{5746485E-1CEC-44E1-BC3C-B418C32FBA29}" dt="2023-11-21T07:47:11.121" v="2564" actId="165"/>
          <ac:grpSpMkLst>
            <pc:docMk/>
            <pc:sldMk cId="2575259213" sldId="332"/>
            <ac:grpSpMk id="32" creationId="{6497F12C-0D6B-EEAE-9C59-89919B50FC60}"/>
          </ac:grpSpMkLst>
        </pc:grpChg>
        <pc:grpChg chg="mod topLvl">
          <ac:chgData name="민주 이" userId="4bec468bcfc325e2" providerId="LiveId" clId="{5746485E-1CEC-44E1-BC3C-B418C32FBA29}" dt="2023-11-21T09:22:13.356" v="4550" actId="164"/>
          <ac:grpSpMkLst>
            <pc:docMk/>
            <pc:sldMk cId="2575259213" sldId="332"/>
            <ac:grpSpMk id="33" creationId="{08403D08-3748-8719-1744-DD9FDFC76B0F}"/>
          </ac:grpSpMkLst>
        </pc:grpChg>
        <pc:grpChg chg="add mod">
          <ac:chgData name="민주 이" userId="4bec468bcfc325e2" providerId="LiveId" clId="{5746485E-1CEC-44E1-BC3C-B418C32FBA29}" dt="2023-11-21T09:22:15.076" v="4551" actId="1076"/>
          <ac:grpSpMkLst>
            <pc:docMk/>
            <pc:sldMk cId="2575259213" sldId="332"/>
            <ac:grpSpMk id="40" creationId="{9A8F201B-0E7C-0CE3-8B46-A8824595DC4A}"/>
          </ac:grpSpMkLst>
        </pc:grpChg>
        <pc:grpChg chg="add mod">
          <ac:chgData name="민주 이" userId="4bec468bcfc325e2" providerId="LiveId" clId="{5746485E-1CEC-44E1-BC3C-B418C32FBA29}" dt="2023-11-21T09:22:48.513" v="4557" actId="1076"/>
          <ac:grpSpMkLst>
            <pc:docMk/>
            <pc:sldMk cId="2575259213" sldId="332"/>
            <ac:grpSpMk id="43" creationId="{DF838683-C31A-AC95-869E-12A179844ACF}"/>
          </ac:grpSpMkLst>
        </pc:grpChg>
        <pc:grpChg chg="del">
          <ac:chgData name="민주 이" userId="4bec468bcfc325e2" providerId="LiveId" clId="{5746485E-1CEC-44E1-BC3C-B418C32FBA29}" dt="2023-11-21T07:43:44.887" v="2405" actId="478"/>
          <ac:grpSpMkLst>
            <pc:docMk/>
            <pc:sldMk cId="2575259213" sldId="332"/>
            <ac:grpSpMk id="44" creationId="{F022F669-15E9-D15F-9EB3-A5C1CFF972FE}"/>
          </ac:grpSpMkLst>
        </pc:grpChg>
        <pc:picChg chg="mod topLvl">
          <ac:chgData name="민주 이" userId="4bec468bcfc325e2" providerId="LiveId" clId="{5746485E-1CEC-44E1-BC3C-B418C32FBA29}" dt="2023-11-21T07:44:18.950" v="2422" actId="164"/>
          <ac:picMkLst>
            <pc:docMk/>
            <pc:sldMk cId="2575259213" sldId="332"/>
            <ac:picMk id="9" creationId="{CAB6FE05-7F5B-A80D-9E52-ED42181B04C0}"/>
          </ac:picMkLst>
        </pc:picChg>
        <pc:picChg chg="del mod">
          <ac:chgData name="민주 이" userId="4bec468bcfc325e2" providerId="LiveId" clId="{5746485E-1CEC-44E1-BC3C-B418C32FBA29}" dt="2023-11-21T07:45:39.577" v="2464" actId="478"/>
          <ac:picMkLst>
            <pc:docMk/>
            <pc:sldMk cId="2575259213" sldId="332"/>
            <ac:picMk id="28" creationId="{DDD74AA3-D882-62C2-5659-7CBF572522FE}"/>
          </ac:picMkLst>
        </pc:picChg>
        <pc:picChg chg="add mod">
          <ac:chgData name="민주 이" userId="4bec468bcfc325e2" providerId="LiveId" clId="{5746485E-1CEC-44E1-BC3C-B418C32FBA29}" dt="2023-11-21T09:22:51.546" v="4558" actId="1076"/>
          <ac:picMkLst>
            <pc:docMk/>
            <pc:sldMk cId="2575259213" sldId="332"/>
            <ac:picMk id="39" creationId="{3C979D16-051C-4EF1-75D2-F446C4C44AFB}"/>
          </ac:picMkLst>
        </pc:picChg>
      </pc:sldChg>
      <pc:sldChg chg="addSp modSp add del mod modTransition">
        <pc:chgData name="민주 이" userId="4bec468bcfc325e2" providerId="LiveId" clId="{5746485E-1CEC-44E1-BC3C-B418C32FBA29}" dt="2023-11-21T09:17:05.645" v="4529" actId="47"/>
        <pc:sldMkLst>
          <pc:docMk/>
          <pc:sldMk cId="739398598" sldId="333"/>
        </pc:sldMkLst>
        <pc:spChg chg="add mod">
          <ac:chgData name="민주 이" userId="4bec468bcfc325e2" providerId="LiveId" clId="{5746485E-1CEC-44E1-BC3C-B418C32FBA29}" dt="2023-11-21T07:49:33.189" v="2570"/>
          <ac:spMkLst>
            <pc:docMk/>
            <pc:sldMk cId="739398598" sldId="333"/>
            <ac:spMk id="15" creationId="{CF0654C2-3C04-53A2-20A2-4B1189B7EB34}"/>
          </ac:spMkLst>
        </pc:spChg>
        <pc:spChg chg="add mod">
          <ac:chgData name="민주 이" userId="4bec468bcfc325e2" providerId="LiveId" clId="{5746485E-1CEC-44E1-BC3C-B418C32FBA29}" dt="2023-11-21T07:49:41.116" v="2623" actId="20577"/>
          <ac:spMkLst>
            <pc:docMk/>
            <pc:sldMk cId="739398598" sldId="333"/>
            <ac:spMk id="18" creationId="{C784D8C9-CE36-2BB4-CA9B-9155734D7F00}"/>
          </ac:spMkLst>
        </pc:spChg>
      </pc:sldChg>
      <pc:sldChg chg="new del">
        <pc:chgData name="민주 이" userId="4bec468bcfc325e2" providerId="LiveId" clId="{5746485E-1CEC-44E1-BC3C-B418C32FBA29}" dt="2023-11-21T08:31:24.830" v="2906" actId="680"/>
        <pc:sldMkLst>
          <pc:docMk/>
          <pc:sldMk cId="3715971335" sldId="334"/>
        </pc:sldMkLst>
      </pc:sldChg>
      <pc:sldChg chg="addSp modSp add mod modTransition">
        <pc:chgData name="민주 이" userId="4bec468bcfc325e2" providerId="LiveId" clId="{5746485E-1CEC-44E1-BC3C-B418C32FBA29}" dt="2023-11-21T08:41:30.470" v="3396"/>
        <pc:sldMkLst>
          <pc:docMk/>
          <pc:sldMk cId="3817902530" sldId="334"/>
        </pc:sldMkLst>
        <pc:spChg chg="add mod">
          <ac:chgData name="민주 이" userId="4bec468bcfc325e2" providerId="LiveId" clId="{5746485E-1CEC-44E1-BC3C-B418C32FBA29}" dt="2023-11-21T08:32:47.930" v="2921"/>
          <ac:spMkLst>
            <pc:docMk/>
            <pc:sldMk cId="3817902530" sldId="334"/>
            <ac:spMk id="7" creationId="{54324DB8-4812-7047-C2D8-4D2CE8F7E79A}"/>
          </ac:spMkLst>
        </pc:spChg>
        <pc:spChg chg="add mod">
          <ac:chgData name="민주 이" userId="4bec468bcfc325e2" providerId="LiveId" clId="{5746485E-1CEC-44E1-BC3C-B418C32FBA29}" dt="2023-11-21T08:32:53.241" v="2959" actId="20577"/>
          <ac:spMkLst>
            <pc:docMk/>
            <pc:sldMk cId="3817902530" sldId="334"/>
            <ac:spMk id="8" creationId="{04FDF792-C605-1F04-1E8B-ECFA5E13AB0C}"/>
          </ac:spMkLst>
        </pc:spChg>
      </pc:sldChg>
      <pc:sldChg chg="addSp delSp modSp add mod ord modTransition">
        <pc:chgData name="민주 이" userId="4bec468bcfc325e2" providerId="LiveId" clId="{5746485E-1CEC-44E1-BC3C-B418C32FBA29}" dt="2023-11-21T08:41:33.271" v="3398"/>
        <pc:sldMkLst>
          <pc:docMk/>
          <pc:sldMk cId="3045722612" sldId="335"/>
        </pc:sldMkLst>
        <pc:spChg chg="mod">
          <ac:chgData name="민주 이" userId="4bec468bcfc325e2" providerId="LiveId" clId="{5746485E-1CEC-44E1-BC3C-B418C32FBA29}" dt="2023-11-21T08:34:29.466" v="3123" actId="20577"/>
          <ac:spMkLst>
            <pc:docMk/>
            <pc:sldMk cId="3045722612" sldId="335"/>
            <ac:spMk id="6" creationId="{C9DDB09E-3ECA-F793-0D09-21B5A5E763B0}"/>
          </ac:spMkLst>
        </pc:spChg>
        <pc:spChg chg="add mod">
          <ac:chgData name="민주 이" userId="4bec468bcfc325e2" providerId="LiveId" clId="{5746485E-1CEC-44E1-BC3C-B418C32FBA29}" dt="2023-11-21T08:33:39.974" v="3035"/>
          <ac:spMkLst>
            <pc:docMk/>
            <pc:sldMk cId="3045722612" sldId="335"/>
            <ac:spMk id="7" creationId="{7A5E181E-C85E-2F2D-A6E0-FB86A331B408}"/>
          </ac:spMkLst>
        </pc:spChg>
        <pc:spChg chg="mod">
          <ac:chgData name="민주 이" userId="4bec468bcfc325e2" providerId="LiveId" clId="{5746485E-1CEC-44E1-BC3C-B418C32FBA29}" dt="2023-11-21T08:34:19.415" v="3089"/>
          <ac:spMkLst>
            <pc:docMk/>
            <pc:sldMk cId="3045722612" sldId="335"/>
            <ac:spMk id="11" creationId="{3795144A-BE78-7719-2BDC-1B6D6E738CB2}"/>
          </ac:spMkLst>
        </pc:spChg>
        <pc:spChg chg="mod">
          <ac:chgData name="민주 이" userId="4bec468bcfc325e2" providerId="LiveId" clId="{5746485E-1CEC-44E1-BC3C-B418C32FBA29}" dt="2023-11-21T08:34:19.415" v="3089"/>
          <ac:spMkLst>
            <pc:docMk/>
            <pc:sldMk cId="3045722612" sldId="335"/>
            <ac:spMk id="12" creationId="{721974B8-4DDF-B743-522B-4116EEAB9280}"/>
          </ac:spMkLst>
        </pc:spChg>
        <pc:spChg chg="del">
          <ac:chgData name="민주 이" userId="4bec468bcfc325e2" providerId="LiveId" clId="{5746485E-1CEC-44E1-BC3C-B418C32FBA29}" dt="2023-11-21T08:33:39.799" v="3034" actId="478"/>
          <ac:spMkLst>
            <pc:docMk/>
            <pc:sldMk cId="3045722612" sldId="335"/>
            <ac:spMk id="21" creationId="{F059EF74-27CB-2632-5968-5C7AD7E2418B}"/>
          </ac:spMkLst>
        </pc:spChg>
        <pc:spChg chg="mod">
          <ac:chgData name="민주 이" userId="4bec468bcfc325e2" providerId="LiveId" clId="{5746485E-1CEC-44E1-BC3C-B418C32FBA29}" dt="2023-11-21T08:33:51.592" v="3083" actId="20577"/>
          <ac:spMkLst>
            <pc:docMk/>
            <pc:sldMk cId="3045722612" sldId="335"/>
            <ac:spMk id="23" creationId="{1EB2CA27-4217-4702-2A99-68C94F77D771}"/>
          </ac:spMkLst>
        </pc:spChg>
        <pc:spChg chg="mod">
          <ac:chgData name="민주 이" userId="4bec468bcfc325e2" providerId="LiveId" clId="{5746485E-1CEC-44E1-BC3C-B418C32FBA29}" dt="2023-11-21T08:33:18.868" v="2990" actId="20577"/>
          <ac:spMkLst>
            <pc:docMk/>
            <pc:sldMk cId="3045722612" sldId="335"/>
            <ac:spMk id="24" creationId="{E2719BF5-4EA6-86A3-2D7D-DA8597713648}"/>
          </ac:spMkLst>
        </pc:spChg>
        <pc:spChg chg="mod">
          <ac:chgData name="민주 이" userId="4bec468bcfc325e2" providerId="LiveId" clId="{5746485E-1CEC-44E1-BC3C-B418C32FBA29}" dt="2023-11-21T08:34:19.415" v="3089"/>
          <ac:spMkLst>
            <pc:docMk/>
            <pc:sldMk cId="3045722612" sldId="335"/>
            <ac:spMk id="27" creationId="{B60FA2DE-B3ED-DBFF-1943-7753BAF9035A}"/>
          </ac:spMkLst>
        </pc:spChg>
        <pc:spChg chg="mod">
          <ac:chgData name="민주 이" userId="4bec468bcfc325e2" providerId="LiveId" clId="{5746485E-1CEC-44E1-BC3C-B418C32FBA29}" dt="2023-11-21T08:34:19.415" v="3089"/>
          <ac:spMkLst>
            <pc:docMk/>
            <pc:sldMk cId="3045722612" sldId="335"/>
            <ac:spMk id="41" creationId="{B3F8DED2-104F-A534-D4D0-B07051129D84}"/>
          </ac:spMkLst>
        </pc:spChg>
        <pc:spChg chg="add mod">
          <ac:chgData name="민주 이" userId="4bec468bcfc325e2" providerId="LiveId" clId="{5746485E-1CEC-44E1-BC3C-B418C32FBA29}" dt="2023-11-21T08:35:03.811" v="3164" actId="1076"/>
          <ac:spMkLst>
            <pc:docMk/>
            <pc:sldMk cId="3045722612" sldId="335"/>
            <ac:spMk id="42" creationId="{EDE75F21-08A0-353A-4473-197CEBEE084C}"/>
          </ac:spMkLst>
        </pc:spChg>
        <pc:spChg chg="mod">
          <ac:chgData name="민주 이" userId="4bec468bcfc325e2" providerId="LiveId" clId="{5746485E-1CEC-44E1-BC3C-B418C32FBA29}" dt="2023-11-21T08:34:40.232" v="3124"/>
          <ac:spMkLst>
            <pc:docMk/>
            <pc:sldMk cId="3045722612" sldId="335"/>
            <ac:spMk id="45" creationId="{543A1A92-C004-20FF-FE21-0F6C0D184DCC}"/>
          </ac:spMkLst>
        </pc:spChg>
        <pc:spChg chg="mod">
          <ac:chgData name="민주 이" userId="4bec468bcfc325e2" providerId="LiveId" clId="{5746485E-1CEC-44E1-BC3C-B418C32FBA29}" dt="2023-11-21T08:34:40.232" v="3124"/>
          <ac:spMkLst>
            <pc:docMk/>
            <pc:sldMk cId="3045722612" sldId="335"/>
            <ac:spMk id="48" creationId="{16C16E45-44B5-9ACF-2C2C-11487C0BCD67}"/>
          </ac:spMkLst>
        </pc:spChg>
        <pc:spChg chg="add mod">
          <ac:chgData name="민주 이" userId="4bec468bcfc325e2" providerId="LiveId" clId="{5746485E-1CEC-44E1-BC3C-B418C32FBA29}" dt="2023-11-21T08:35:28.387" v="3213" actId="164"/>
          <ac:spMkLst>
            <pc:docMk/>
            <pc:sldMk cId="3045722612" sldId="335"/>
            <ac:spMk id="50" creationId="{1D918F18-D989-9833-5771-CB171D5E69D8}"/>
          </ac:spMkLst>
        </pc:spChg>
        <pc:spChg chg="mod topLvl">
          <ac:chgData name="민주 이" userId="4bec468bcfc325e2" providerId="LiveId" clId="{5746485E-1CEC-44E1-BC3C-B418C32FBA29}" dt="2023-11-21T08:38:43.531" v="3313" actId="164"/>
          <ac:spMkLst>
            <pc:docMk/>
            <pc:sldMk cId="3045722612" sldId="335"/>
            <ac:spMk id="1035" creationId="{50FC7ECD-2628-326E-552A-0F7AF0CB3E72}"/>
          </ac:spMkLst>
        </pc:spChg>
        <pc:spChg chg="mod">
          <ac:chgData name="민주 이" userId="4bec468bcfc325e2" providerId="LiveId" clId="{5746485E-1CEC-44E1-BC3C-B418C32FBA29}" dt="2023-11-21T08:38:15.734" v="3301" actId="165"/>
          <ac:spMkLst>
            <pc:docMk/>
            <pc:sldMk cId="3045722612" sldId="335"/>
            <ac:spMk id="1036" creationId="{48AB51A3-ABF1-E5FF-BE2F-DBC2980BD494}"/>
          </ac:spMkLst>
        </pc:spChg>
        <pc:spChg chg="mod">
          <ac:chgData name="민주 이" userId="4bec468bcfc325e2" providerId="LiveId" clId="{5746485E-1CEC-44E1-BC3C-B418C32FBA29}" dt="2023-11-21T08:38:15.734" v="3301" actId="165"/>
          <ac:spMkLst>
            <pc:docMk/>
            <pc:sldMk cId="3045722612" sldId="335"/>
            <ac:spMk id="1037" creationId="{E33FFBF8-2B3F-CC8F-B56C-0FB198DE39F1}"/>
          </ac:spMkLst>
        </pc:spChg>
        <pc:grpChg chg="add mod">
          <ac:chgData name="민주 이" userId="4bec468bcfc325e2" providerId="LiveId" clId="{5746485E-1CEC-44E1-BC3C-B418C32FBA29}" dt="2023-11-21T08:34:22.930" v="3090" actId="1076"/>
          <ac:grpSpMkLst>
            <pc:docMk/>
            <pc:sldMk cId="3045722612" sldId="335"/>
            <ac:grpSpMk id="8" creationId="{765D4851-06C3-F9C9-4AFB-363638B8E5E9}"/>
          </ac:grpSpMkLst>
        </pc:grpChg>
        <pc:grpChg chg="mod">
          <ac:chgData name="민주 이" userId="4bec468bcfc325e2" providerId="LiveId" clId="{5746485E-1CEC-44E1-BC3C-B418C32FBA29}" dt="2023-11-21T08:34:19.415" v="3089"/>
          <ac:grpSpMkLst>
            <pc:docMk/>
            <pc:sldMk cId="3045722612" sldId="335"/>
            <ac:grpSpMk id="9" creationId="{37698A29-215E-DEB5-A6A1-39F9B2871BE4}"/>
          </ac:grpSpMkLst>
        </pc:grpChg>
        <pc:grpChg chg="del">
          <ac:chgData name="민주 이" userId="4bec468bcfc325e2" providerId="LiveId" clId="{5746485E-1CEC-44E1-BC3C-B418C32FBA29}" dt="2023-11-21T08:34:06.433" v="3084" actId="478"/>
          <ac:grpSpMkLst>
            <pc:docMk/>
            <pc:sldMk cId="3045722612" sldId="335"/>
            <ac:grpSpMk id="13" creationId="{62AAFDF0-D7C2-6372-DB9E-EBB4643F82AF}"/>
          </ac:grpSpMkLst>
        </pc:grpChg>
        <pc:grpChg chg="add mod">
          <ac:chgData name="민주 이" userId="4bec468bcfc325e2" providerId="LiveId" clId="{5746485E-1CEC-44E1-BC3C-B418C32FBA29}" dt="2023-11-21T08:38:48.514" v="3314" actId="12788"/>
          <ac:grpSpMkLst>
            <pc:docMk/>
            <pc:sldMk cId="3045722612" sldId="335"/>
            <ac:grpSpMk id="15" creationId="{3B5D49B5-36CD-ABBD-AA53-522C051C74E4}"/>
          </ac:grpSpMkLst>
        </pc:grpChg>
        <pc:grpChg chg="mod">
          <ac:chgData name="민주 이" userId="4bec468bcfc325e2" providerId="LiveId" clId="{5746485E-1CEC-44E1-BC3C-B418C32FBA29}" dt="2023-11-21T08:34:19.415" v="3089"/>
          <ac:grpSpMkLst>
            <pc:docMk/>
            <pc:sldMk cId="3045722612" sldId="335"/>
            <ac:grpSpMk id="18" creationId="{80A7EF1A-3081-4021-D8A5-E21C0824F762}"/>
          </ac:grpSpMkLst>
        </pc:grpChg>
        <pc:grpChg chg="del">
          <ac:chgData name="민주 이" userId="4bec468bcfc325e2" providerId="LiveId" clId="{5746485E-1CEC-44E1-BC3C-B418C32FBA29}" dt="2023-11-21T08:34:06.433" v="3084" actId="478"/>
          <ac:grpSpMkLst>
            <pc:docMk/>
            <pc:sldMk cId="3045722612" sldId="335"/>
            <ac:grpSpMk id="36" creationId="{E297A28E-EFB6-9202-35F6-94673965ADDE}"/>
          </ac:grpSpMkLst>
        </pc:grpChg>
        <pc:grpChg chg="add mod">
          <ac:chgData name="민주 이" userId="4bec468bcfc325e2" providerId="LiveId" clId="{5746485E-1CEC-44E1-BC3C-B418C32FBA29}" dt="2023-11-21T08:35:28.387" v="3213" actId="164"/>
          <ac:grpSpMkLst>
            <pc:docMk/>
            <pc:sldMk cId="3045722612" sldId="335"/>
            <ac:grpSpMk id="44" creationId="{FCDC80D4-8B45-F7C6-4C30-4DFF3CC75962}"/>
          </ac:grpSpMkLst>
        </pc:grpChg>
        <pc:grpChg chg="del">
          <ac:chgData name="민주 이" userId="4bec468bcfc325e2" providerId="LiveId" clId="{5746485E-1CEC-44E1-BC3C-B418C32FBA29}" dt="2023-11-21T08:34:07.259" v="3085" actId="478"/>
          <ac:grpSpMkLst>
            <pc:docMk/>
            <pc:sldMk cId="3045722612" sldId="335"/>
            <ac:grpSpMk id="46" creationId="{FB3FAA7A-E5E7-5013-3743-A4D88C4EA2FD}"/>
          </ac:grpSpMkLst>
        </pc:grpChg>
        <pc:grpChg chg="add mod">
          <ac:chgData name="민주 이" userId="4bec468bcfc325e2" providerId="LiveId" clId="{5746485E-1CEC-44E1-BC3C-B418C32FBA29}" dt="2023-11-21T08:35:30.682" v="3214" actId="1076"/>
          <ac:grpSpMkLst>
            <pc:docMk/>
            <pc:sldMk cId="3045722612" sldId="335"/>
            <ac:grpSpMk id="51" creationId="{487258A9-2721-A694-5F00-F93E82B4CF4A}"/>
          </ac:grpSpMkLst>
        </pc:grpChg>
        <pc:grpChg chg="del">
          <ac:chgData name="민주 이" userId="4bec468bcfc325e2" providerId="LiveId" clId="{5746485E-1CEC-44E1-BC3C-B418C32FBA29}" dt="2023-11-21T08:34:08.028" v="3086" actId="478"/>
          <ac:grpSpMkLst>
            <pc:docMk/>
            <pc:sldMk cId="3045722612" sldId="335"/>
            <ac:grpSpMk id="56" creationId="{B1D07BCE-0AF3-46CB-8F42-C101FBDD73BE}"/>
          </ac:grpSpMkLst>
        </pc:grpChg>
        <pc:grpChg chg="del">
          <ac:chgData name="민주 이" userId="4bec468bcfc325e2" providerId="LiveId" clId="{5746485E-1CEC-44E1-BC3C-B418C32FBA29}" dt="2023-11-21T08:34:06.433" v="3084" actId="478"/>
          <ac:grpSpMkLst>
            <pc:docMk/>
            <pc:sldMk cId="3045722612" sldId="335"/>
            <ac:grpSpMk id="62" creationId="{55F1C312-A04A-FF16-B548-92F3F613DA50}"/>
          </ac:grpSpMkLst>
        </pc:grpChg>
        <pc:grpChg chg="add del mod">
          <ac:chgData name="민주 이" userId="4bec468bcfc325e2" providerId="LiveId" clId="{5746485E-1CEC-44E1-BC3C-B418C32FBA29}" dt="2023-11-21T08:38:15.734" v="3301" actId="165"/>
          <ac:grpSpMkLst>
            <pc:docMk/>
            <pc:sldMk cId="3045722612" sldId="335"/>
            <ac:grpSpMk id="1033" creationId="{1E5885D0-B36E-F415-5679-268E90CD4BE5}"/>
          </ac:grpSpMkLst>
        </pc:grpChg>
        <pc:grpChg chg="mod topLvl">
          <ac:chgData name="민주 이" userId="4bec468bcfc325e2" providerId="LiveId" clId="{5746485E-1CEC-44E1-BC3C-B418C32FBA29}" dt="2023-11-21T08:38:43.531" v="3313" actId="164"/>
          <ac:grpSpMkLst>
            <pc:docMk/>
            <pc:sldMk cId="3045722612" sldId="335"/>
            <ac:grpSpMk id="1034" creationId="{0864EEE8-ACD7-2768-1B0B-BF439B240511}"/>
          </ac:grpSpMkLst>
        </pc:grpChg>
        <pc:grpChg chg="add mod">
          <ac:chgData name="민주 이" userId="4bec468bcfc325e2" providerId="LiveId" clId="{5746485E-1CEC-44E1-BC3C-B418C32FBA29}" dt="2023-11-21T08:38:48.514" v="3314" actId="12788"/>
          <ac:grpSpMkLst>
            <pc:docMk/>
            <pc:sldMk cId="3045722612" sldId="335"/>
            <ac:grpSpMk id="1038" creationId="{81971038-F361-21DC-2539-4472B8379AF9}"/>
          </ac:grpSpMkLst>
        </pc:grpChg>
        <pc:picChg chg="mod">
          <ac:chgData name="민주 이" userId="4bec468bcfc325e2" providerId="LiveId" clId="{5746485E-1CEC-44E1-BC3C-B418C32FBA29}" dt="2023-11-21T08:34:19.415" v="3089"/>
          <ac:picMkLst>
            <pc:docMk/>
            <pc:sldMk cId="3045722612" sldId="335"/>
            <ac:picMk id="10" creationId="{7896C2D7-6BA8-296E-A061-89F5B74B19E2}"/>
          </ac:picMkLst>
        </pc:picChg>
        <pc:picChg chg="mod">
          <ac:chgData name="민주 이" userId="4bec468bcfc325e2" providerId="LiveId" clId="{5746485E-1CEC-44E1-BC3C-B418C32FBA29}" dt="2023-11-21T08:34:19.415" v="3089"/>
          <ac:picMkLst>
            <pc:docMk/>
            <pc:sldMk cId="3045722612" sldId="335"/>
            <ac:picMk id="25" creationId="{596D2CA4-E111-E320-3352-DA6A2DCC95EA}"/>
          </ac:picMkLst>
        </pc:picChg>
        <pc:picChg chg="del">
          <ac:chgData name="민주 이" userId="4bec468bcfc325e2" providerId="LiveId" clId="{5746485E-1CEC-44E1-BC3C-B418C32FBA29}" dt="2023-11-21T08:34:06.433" v="3084" actId="478"/>
          <ac:picMkLst>
            <pc:docMk/>
            <pc:sldMk cId="3045722612" sldId="335"/>
            <ac:picMk id="35" creationId="{D6E1B99E-5622-7761-CD59-05769AFFD15E}"/>
          </ac:picMkLst>
        </pc:picChg>
        <pc:picChg chg="add mod">
          <ac:chgData name="민주 이" userId="4bec468bcfc325e2" providerId="LiveId" clId="{5746485E-1CEC-44E1-BC3C-B418C32FBA29}" dt="2023-11-21T08:37:07.319" v="3229" actId="1076"/>
          <ac:picMkLst>
            <pc:docMk/>
            <pc:sldMk cId="3045722612" sldId="335"/>
            <ac:picMk id="1026" creationId="{4AF9D72A-4391-950B-EAA7-F375E689285B}"/>
          </ac:picMkLst>
        </pc:picChg>
        <pc:picChg chg="add mod">
          <ac:chgData name="민주 이" userId="4bec468bcfc325e2" providerId="LiveId" clId="{5746485E-1CEC-44E1-BC3C-B418C32FBA29}" dt="2023-11-21T08:37:04.812" v="3228" actId="1076"/>
          <ac:picMkLst>
            <pc:docMk/>
            <pc:sldMk cId="3045722612" sldId="335"/>
            <ac:picMk id="1030" creationId="{CD309E04-4563-C216-CB2D-9233F5AEE73D}"/>
          </ac:picMkLst>
        </pc:picChg>
        <pc:cxnChg chg="add mod">
          <ac:chgData name="민주 이" userId="4bec468bcfc325e2" providerId="LiveId" clId="{5746485E-1CEC-44E1-BC3C-B418C32FBA29}" dt="2023-11-21T08:37:37.287" v="3243" actId="692"/>
          <ac:cxnSpMkLst>
            <pc:docMk/>
            <pc:sldMk cId="3045722612" sldId="335"/>
            <ac:cxnSpMk id="1032" creationId="{3BE49E9A-4558-AB9E-4E84-1C57C22931A3}"/>
          </ac:cxnSpMkLst>
        </pc:cxnChg>
      </pc:sldChg>
      <pc:sldChg chg="addSp delSp modSp add mod ord">
        <pc:chgData name="민주 이" userId="4bec468bcfc325e2" providerId="LiveId" clId="{5746485E-1CEC-44E1-BC3C-B418C32FBA29}" dt="2023-11-21T09:07:24.682" v="4062" actId="1076"/>
        <pc:sldMkLst>
          <pc:docMk/>
          <pc:sldMk cId="3213607908" sldId="336"/>
        </pc:sldMkLst>
        <pc:spChg chg="mod">
          <ac:chgData name="민주 이" userId="4bec468bcfc325e2" providerId="LiveId" clId="{5746485E-1CEC-44E1-BC3C-B418C32FBA29}" dt="2023-11-21T08:44:47.769" v="3420" actId="165"/>
          <ac:spMkLst>
            <pc:docMk/>
            <pc:sldMk cId="3213607908" sldId="336"/>
            <ac:spMk id="45" creationId="{CF24E283-7EDE-9735-8BD4-AF350F7D2659}"/>
          </ac:spMkLst>
        </pc:spChg>
        <pc:spChg chg="mod">
          <ac:chgData name="민주 이" userId="4bec468bcfc325e2" providerId="LiveId" clId="{5746485E-1CEC-44E1-BC3C-B418C32FBA29}" dt="2023-11-21T08:44:47.769" v="3420" actId="165"/>
          <ac:spMkLst>
            <pc:docMk/>
            <pc:sldMk cId="3213607908" sldId="336"/>
            <ac:spMk id="49" creationId="{E6E305B3-3F41-6354-4395-2E5446EA9FC7}"/>
          </ac:spMkLst>
        </pc:spChg>
        <pc:spChg chg="mod">
          <ac:chgData name="민주 이" userId="4bec468bcfc325e2" providerId="LiveId" clId="{5746485E-1CEC-44E1-BC3C-B418C32FBA29}" dt="2023-11-21T08:44:47.769" v="3420" actId="165"/>
          <ac:spMkLst>
            <pc:docMk/>
            <pc:sldMk cId="3213607908" sldId="336"/>
            <ac:spMk id="51" creationId="{2CFB777B-D280-43AE-4F3C-F8B603DE85ED}"/>
          </ac:spMkLst>
        </pc:spChg>
        <pc:spChg chg="mod">
          <ac:chgData name="민주 이" userId="4bec468bcfc325e2" providerId="LiveId" clId="{5746485E-1CEC-44E1-BC3C-B418C32FBA29}" dt="2023-11-21T08:44:54.227" v="3425" actId="165"/>
          <ac:spMkLst>
            <pc:docMk/>
            <pc:sldMk cId="3213607908" sldId="336"/>
            <ac:spMk id="55" creationId="{E49C8714-837D-A5D3-E2A2-79841F7B6D09}"/>
          </ac:spMkLst>
        </pc:spChg>
        <pc:spChg chg="mod">
          <ac:chgData name="민주 이" userId="4bec468bcfc325e2" providerId="LiveId" clId="{5746485E-1CEC-44E1-BC3C-B418C32FBA29}" dt="2023-11-21T08:44:54.227" v="3425" actId="165"/>
          <ac:spMkLst>
            <pc:docMk/>
            <pc:sldMk cId="3213607908" sldId="336"/>
            <ac:spMk id="56" creationId="{BAFE9403-B92F-8BC1-563D-DE5D59C7E753}"/>
          </ac:spMkLst>
        </pc:spChg>
        <pc:spChg chg="add del mod topLvl">
          <ac:chgData name="민주 이" userId="4bec468bcfc325e2" providerId="LiveId" clId="{5746485E-1CEC-44E1-BC3C-B418C32FBA29}" dt="2023-11-21T09:05:53.138" v="3899" actId="164"/>
          <ac:spMkLst>
            <pc:docMk/>
            <pc:sldMk cId="3213607908" sldId="336"/>
            <ac:spMk id="59" creationId="{D232CA58-F5BA-4E61-2CDC-A1BC05C6584F}"/>
          </ac:spMkLst>
        </pc:spChg>
        <pc:spChg chg="add del mod topLvl">
          <ac:chgData name="민주 이" userId="4bec468bcfc325e2" providerId="LiveId" clId="{5746485E-1CEC-44E1-BC3C-B418C32FBA29}" dt="2023-11-21T08:47:31.065" v="3590" actId="478"/>
          <ac:spMkLst>
            <pc:docMk/>
            <pc:sldMk cId="3213607908" sldId="336"/>
            <ac:spMk id="60" creationId="{62C30BF7-1285-A5E2-688B-A91D31DDB0DB}"/>
          </ac:spMkLst>
        </pc:spChg>
        <pc:spChg chg="del mod topLvl">
          <ac:chgData name="민주 이" userId="4bec468bcfc325e2" providerId="LiveId" clId="{5746485E-1CEC-44E1-BC3C-B418C32FBA29}" dt="2023-11-21T09:00:45.798" v="3736" actId="478"/>
          <ac:spMkLst>
            <pc:docMk/>
            <pc:sldMk cId="3213607908" sldId="336"/>
            <ac:spMk id="61" creationId="{933A4147-6C6D-867A-1C9F-A63BB5C2B0B4}"/>
          </ac:spMkLst>
        </pc:spChg>
        <pc:spChg chg="del mod topLvl">
          <ac:chgData name="민주 이" userId="4bec468bcfc325e2" providerId="LiveId" clId="{5746485E-1CEC-44E1-BC3C-B418C32FBA29}" dt="2023-11-21T09:00:47.900" v="3737" actId="478"/>
          <ac:spMkLst>
            <pc:docMk/>
            <pc:sldMk cId="3213607908" sldId="336"/>
            <ac:spMk id="62" creationId="{857DC61E-C470-28C6-A5ED-6D7E062A8BE7}"/>
          </ac:spMkLst>
        </pc:spChg>
        <pc:spChg chg="del mod topLvl">
          <ac:chgData name="민주 이" userId="4bec468bcfc325e2" providerId="LiveId" clId="{5746485E-1CEC-44E1-BC3C-B418C32FBA29}" dt="2023-11-21T09:00:49.629" v="3738" actId="478"/>
          <ac:spMkLst>
            <pc:docMk/>
            <pc:sldMk cId="3213607908" sldId="336"/>
            <ac:spMk id="63" creationId="{9030B19E-1F90-773A-9035-69D9472A2BB5}"/>
          </ac:spMkLst>
        </pc:spChg>
        <pc:spChg chg="del mod">
          <ac:chgData name="민주 이" userId="4bec468bcfc325e2" providerId="LiveId" clId="{5746485E-1CEC-44E1-BC3C-B418C32FBA29}" dt="2023-11-21T08:46:15.309" v="3447" actId="478"/>
          <ac:spMkLst>
            <pc:docMk/>
            <pc:sldMk cId="3213607908" sldId="336"/>
            <ac:spMk id="64" creationId="{84785E24-0845-A632-5FD8-2BE19FCBE3B7}"/>
          </ac:spMkLst>
        </pc:spChg>
        <pc:spChg chg="add mod topLvl">
          <ac:chgData name="민주 이" userId="4bec468bcfc325e2" providerId="LiveId" clId="{5746485E-1CEC-44E1-BC3C-B418C32FBA29}" dt="2023-11-21T09:05:53.138" v="3899" actId="164"/>
          <ac:spMkLst>
            <pc:docMk/>
            <pc:sldMk cId="3213607908" sldId="336"/>
            <ac:spMk id="65" creationId="{937E6146-600E-556D-A088-BD5DB1785FA4}"/>
          </ac:spMkLst>
        </pc:spChg>
        <pc:spChg chg="add del mod">
          <ac:chgData name="민주 이" userId="4bec468bcfc325e2" providerId="LiveId" clId="{5746485E-1CEC-44E1-BC3C-B418C32FBA29}" dt="2023-11-21T09:01:51.144" v="3846"/>
          <ac:spMkLst>
            <pc:docMk/>
            <pc:sldMk cId="3213607908" sldId="336"/>
            <ac:spMk id="66" creationId="{A42E3062-12E1-D752-3F1D-47C47158C198}"/>
          </ac:spMkLst>
        </pc:spChg>
        <pc:grpChg chg="mod ord">
          <ac:chgData name="민주 이" userId="4bec468bcfc325e2" providerId="LiveId" clId="{5746485E-1CEC-44E1-BC3C-B418C32FBA29}" dt="2023-11-21T09:07:19.018" v="4059" actId="164"/>
          <ac:grpSpMkLst>
            <pc:docMk/>
            <pc:sldMk cId="3213607908" sldId="336"/>
            <ac:grpSpMk id="7" creationId="{805B33D7-F791-9BEC-62BA-0F754722DBDC}"/>
          </ac:grpSpMkLst>
        </pc:grpChg>
        <pc:grpChg chg="del">
          <ac:chgData name="민주 이" userId="4bec468bcfc325e2" providerId="LiveId" clId="{5746485E-1CEC-44E1-BC3C-B418C32FBA29}" dt="2023-11-21T08:43:53.463" v="3407" actId="478"/>
          <ac:grpSpMkLst>
            <pc:docMk/>
            <pc:sldMk cId="3213607908" sldId="336"/>
            <ac:grpSpMk id="13" creationId="{10E1538E-D0F9-00C9-2AEE-EB50B6F1D0B3}"/>
          </ac:grpSpMkLst>
        </pc:grpChg>
        <pc:grpChg chg="add del mod">
          <ac:chgData name="민주 이" userId="4bec468bcfc325e2" providerId="LiveId" clId="{5746485E-1CEC-44E1-BC3C-B418C32FBA29}" dt="2023-11-21T08:44:47.769" v="3420" actId="165"/>
          <ac:grpSpMkLst>
            <pc:docMk/>
            <pc:sldMk cId="3213607908" sldId="336"/>
            <ac:grpSpMk id="18" creationId="{2A1D4162-0B8B-1A1E-B432-1C08A637E730}"/>
          </ac:grpSpMkLst>
        </pc:grpChg>
        <pc:grpChg chg="del">
          <ac:chgData name="민주 이" userId="4bec468bcfc325e2" providerId="LiveId" clId="{5746485E-1CEC-44E1-BC3C-B418C32FBA29}" dt="2023-11-21T08:43:53.463" v="3407" actId="478"/>
          <ac:grpSpMkLst>
            <pc:docMk/>
            <pc:sldMk cId="3213607908" sldId="336"/>
            <ac:grpSpMk id="22" creationId="{63E9F2C0-F194-34D4-96EB-AA56265A8348}"/>
          </ac:grpSpMkLst>
        </pc:grpChg>
        <pc:grpChg chg="del mod topLvl">
          <ac:chgData name="민주 이" userId="4bec468bcfc325e2" providerId="LiveId" clId="{5746485E-1CEC-44E1-BC3C-B418C32FBA29}" dt="2023-11-21T08:44:54.227" v="3425" actId="165"/>
          <ac:grpSpMkLst>
            <pc:docMk/>
            <pc:sldMk cId="3213607908" sldId="336"/>
            <ac:grpSpMk id="25" creationId="{39742FCD-9A39-E19A-2341-3091C8A79A3E}"/>
          </ac:grpSpMkLst>
        </pc:grpChg>
        <pc:grpChg chg="del mod topLvl">
          <ac:chgData name="민주 이" userId="4bec468bcfc325e2" providerId="LiveId" clId="{5746485E-1CEC-44E1-BC3C-B418C32FBA29}" dt="2023-11-21T08:44:52.633" v="3424" actId="478"/>
          <ac:grpSpMkLst>
            <pc:docMk/>
            <pc:sldMk cId="3213607908" sldId="336"/>
            <ac:grpSpMk id="27" creationId="{2BE236D6-EDCE-C104-53EA-B8D3A26F802E}"/>
          </ac:grpSpMkLst>
        </pc:grpChg>
        <pc:grpChg chg="del">
          <ac:chgData name="민주 이" userId="4bec468bcfc325e2" providerId="LiveId" clId="{5746485E-1CEC-44E1-BC3C-B418C32FBA29}" dt="2023-11-21T08:43:53.463" v="3407" actId="478"/>
          <ac:grpSpMkLst>
            <pc:docMk/>
            <pc:sldMk cId="3213607908" sldId="336"/>
            <ac:grpSpMk id="32" creationId="{B20ABDD1-CD73-56AC-9E43-F55DDB3F0A09}"/>
          </ac:grpSpMkLst>
        </pc:grpChg>
        <pc:grpChg chg="del">
          <ac:chgData name="민주 이" userId="4bec468bcfc325e2" providerId="LiveId" clId="{5746485E-1CEC-44E1-BC3C-B418C32FBA29}" dt="2023-11-21T08:43:53.463" v="3407" actId="478"/>
          <ac:grpSpMkLst>
            <pc:docMk/>
            <pc:sldMk cId="3213607908" sldId="336"/>
            <ac:grpSpMk id="38" creationId="{A5594EC7-3A6B-1FD3-AD4B-9D93FE44B581}"/>
          </ac:grpSpMkLst>
        </pc:grpChg>
        <pc:grpChg chg="del mod topLvl">
          <ac:chgData name="민주 이" userId="4bec468bcfc325e2" providerId="LiveId" clId="{5746485E-1CEC-44E1-BC3C-B418C32FBA29}" dt="2023-11-21T08:44:52.156" v="3423" actId="478"/>
          <ac:grpSpMkLst>
            <pc:docMk/>
            <pc:sldMk cId="3213607908" sldId="336"/>
            <ac:grpSpMk id="41" creationId="{6125F264-E999-AE07-AF5F-DADE20AFB3F5}"/>
          </ac:grpSpMkLst>
        </pc:grpChg>
        <pc:grpChg chg="del mod topLvl">
          <ac:chgData name="민주 이" userId="4bec468bcfc325e2" providerId="LiveId" clId="{5746485E-1CEC-44E1-BC3C-B418C32FBA29}" dt="2023-11-21T08:44:51.321" v="3422" actId="478"/>
          <ac:grpSpMkLst>
            <pc:docMk/>
            <pc:sldMk cId="3213607908" sldId="336"/>
            <ac:grpSpMk id="42" creationId="{FD1A9EB8-9B90-7E8C-05A4-360CF335B310}"/>
          </ac:grpSpMkLst>
        </pc:grpChg>
        <pc:grpChg chg="mod ord topLvl">
          <ac:chgData name="민주 이" userId="4bec468bcfc325e2" providerId="LiveId" clId="{5746485E-1CEC-44E1-BC3C-B418C32FBA29}" dt="2023-11-21T08:45:15.447" v="3434" actId="164"/>
          <ac:grpSpMkLst>
            <pc:docMk/>
            <pc:sldMk cId="3213607908" sldId="336"/>
            <ac:grpSpMk id="52" creationId="{C97E4600-6DC3-7BD6-057D-137ED4085AC8}"/>
          </ac:grpSpMkLst>
        </pc:grpChg>
        <pc:grpChg chg="add mod">
          <ac:chgData name="민주 이" userId="4bec468bcfc325e2" providerId="LiveId" clId="{5746485E-1CEC-44E1-BC3C-B418C32FBA29}" dt="2023-11-21T09:01:39.767" v="3836" actId="1038"/>
          <ac:grpSpMkLst>
            <pc:docMk/>
            <pc:sldMk cId="3213607908" sldId="336"/>
            <ac:grpSpMk id="57" creationId="{C64C2A96-AC7D-69F5-B0C7-2DAA7186D214}"/>
          </ac:grpSpMkLst>
        </pc:grpChg>
        <pc:grpChg chg="add del mod">
          <ac:chgData name="민주 이" userId="4bec468bcfc325e2" providerId="LiveId" clId="{5746485E-1CEC-44E1-BC3C-B418C32FBA29}" dt="2023-11-21T08:46:23.170" v="3448" actId="165"/>
          <ac:grpSpMkLst>
            <pc:docMk/>
            <pc:sldMk cId="3213607908" sldId="336"/>
            <ac:grpSpMk id="58" creationId="{550CFF2F-564F-E805-88C9-684C3B1D82B9}"/>
          </ac:grpSpMkLst>
        </pc:grpChg>
        <pc:grpChg chg="add del mod">
          <ac:chgData name="민주 이" userId="4bec468bcfc325e2" providerId="LiveId" clId="{5746485E-1CEC-44E1-BC3C-B418C32FBA29}" dt="2023-11-21T09:05:47.195" v="3897" actId="165"/>
          <ac:grpSpMkLst>
            <pc:docMk/>
            <pc:sldMk cId="3213607908" sldId="336"/>
            <ac:grpSpMk id="67" creationId="{4DB9A936-00E5-C1F7-EED8-52E464AE2D72}"/>
          </ac:grpSpMkLst>
        </pc:grpChg>
        <pc:grpChg chg="add mod">
          <ac:chgData name="민주 이" userId="4bec468bcfc325e2" providerId="LiveId" clId="{5746485E-1CEC-44E1-BC3C-B418C32FBA29}" dt="2023-11-21T09:07:19.018" v="4059" actId="164"/>
          <ac:grpSpMkLst>
            <pc:docMk/>
            <pc:sldMk cId="3213607908" sldId="336"/>
            <ac:grpSpMk id="68" creationId="{C8E64E1C-37C6-619C-2BE4-7AFF8FA56AAA}"/>
          </ac:grpSpMkLst>
        </pc:grpChg>
        <pc:grpChg chg="add mod">
          <ac:chgData name="민주 이" userId="4bec468bcfc325e2" providerId="LiveId" clId="{5746485E-1CEC-44E1-BC3C-B418C32FBA29}" dt="2023-11-21T09:07:24.682" v="4062" actId="1076"/>
          <ac:grpSpMkLst>
            <pc:docMk/>
            <pc:sldMk cId="3213607908" sldId="336"/>
            <ac:grpSpMk id="69" creationId="{EDC73AF2-6EC5-0871-2CAA-720648DCB932}"/>
          </ac:grpSpMkLst>
        </pc:grpChg>
        <pc:picChg chg="add mod">
          <ac:chgData name="민주 이" userId="4bec468bcfc325e2" providerId="LiveId" clId="{5746485E-1CEC-44E1-BC3C-B418C32FBA29}" dt="2023-11-21T08:45:15.447" v="3434" actId="164"/>
          <ac:picMkLst>
            <pc:docMk/>
            <pc:sldMk cId="3213607908" sldId="336"/>
            <ac:picMk id="15" creationId="{C8799B35-4ECE-86AA-C3EF-0FC67C7DA315}"/>
          </ac:picMkLst>
        </pc:picChg>
        <pc:picChg chg="mod">
          <ac:chgData name="민주 이" userId="4bec468bcfc325e2" providerId="LiveId" clId="{5746485E-1CEC-44E1-BC3C-B418C32FBA29}" dt="2023-11-21T08:44:47.769" v="3420" actId="165"/>
          <ac:picMkLst>
            <pc:docMk/>
            <pc:sldMk cId="3213607908" sldId="336"/>
            <ac:picMk id="44" creationId="{88666FE8-FEDA-DCB5-F6CA-7F5E41CFAE3B}"/>
          </ac:picMkLst>
        </pc:picChg>
        <pc:picChg chg="mod">
          <ac:chgData name="민주 이" userId="4bec468bcfc325e2" providerId="LiveId" clId="{5746485E-1CEC-44E1-BC3C-B418C32FBA29}" dt="2023-11-21T08:44:47.769" v="3420" actId="165"/>
          <ac:picMkLst>
            <pc:docMk/>
            <pc:sldMk cId="3213607908" sldId="336"/>
            <ac:picMk id="48" creationId="{155A548B-993F-3A39-2F7A-0AE89A0F197A}"/>
          </ac:picMkLst>
        </pc:picChg>
        <pc:picChg chg="mod">
          <ac:chgData name="민주 이" userId="4bec468bcfc325e2" providerId="LiveId" clId="{5746485E-1CEC-44E1-BC3C-B418C32FBA29}" dt="2023-11-21T08:44:47.769" v="3420" actId="165"/>
          <ac:picMkLst>
            <pc:docMk/>
            <pc:sldMk cId="3213607908" sldId="336"/>
            <ac:picMk id="50" creationId="{AA0F547B-3759-6186-3592-791B6795E5FE}"/>
          </ac:picMkLst>
        </pc:picChg>
        <pc:picChg chg="del mod topLvl">
          <ac:chgData name="민주 이" userId="4bec468bcfc325e2" providerId="LiveId" clId="{5746485E-1CEC-44E1-BC3C-B418C32FBA29}" dt="2023-11-21T08:44:56.071" v="3426" actId="478"/>
          <ac:picMkLst>
            <pc:docMk/>
            <pc:sldMk cId="3213607908" sldId="336"/>
            <ac:picMk id="53" creationId="{34830BD9-AB9D-F3B7-2F53-1B1DA104B3F3}"/>
          </ac:picMkLst>
        </pc:picChg>
        <pc:picChg chg="del">
          <ac:chgData name="민주 이" userId="4bec468bcfc325e2" providerId="LiveId" clId="{5746485E-1CEC-44E1-BC3C-B418C32FBA29}" dt="2023-11-21T08:43:50.469" v="3406" actId="21"/>
          <ac:picMkLst>
            <pc:docMk/>
            <pc:sldMk cId="3213607908" sldId="336"/>
            <ac:picMk id="54" creationId="{25A1E210-31F5-8785-F4B7-D71FE6E2AC18}"/>
          </ac:picMkLst>
        </pc:picChg>
      </pc:sldChg>
      <pc:sldChg chg="addSp delSp modSp add mod">
        <pc:chgData name="민주 이" userId="4bec468bcfc325e2" providerId="LiveId" clId="{5746485E-1CEC-44E1-BC3C-B418C32FBA29}" dt="2023-11-21T09:07:29.082" v="4064" actId="1076"/>
        <pc:sldMkLst>
          <pc:docMk/>
          <pc:sldMk cId="1963790757" sldId="337"/>
        </pc:sldMkLst>
        <pc:spChg chg="mod">
          <ac:chgData name="민주 이" userId="4bec468bcfc325e2" providerId="LiveId" clId="{5746485E-1CEC-44E1-BC3C-B418C32FBA29}" dt="2023-11-21T09:02:26.510" v="3857"/>
          <ac:spMkLst>
            <pc:docMk/>
            <pc:sldMk cId="1963790757" sldId="337"/>
            <ac:spMk id="16" creationId="{E22E2AF2-F233-35BA-D74F-06E5A6596143}"/>
          </ac:spMkLst>
        </pc:spChg>
        <pc:spChg chg="mod">
          <ac:chgData name="민주 이" userId="4bec468bcfc325e2" providerId="LiveId" clId="{5746485E-1CEC-44E1-BC3C-B418C32FBA29}" dt="2023-11-21T09:02:26.510" v="3857"/>
          <ac:spMkLst>
            <pc:docMk/>
            <pc:sldMk cId="1963790757" sldId="337"/>
            <ac:spMk id="18" creationId="{1DD8FAD9-003D-0F23-D468-BC2CBF588E22}"/>
          </ac:spMkLst>
        </pc:spChg>
        <pc:spChg chg="mod">
          <ac:chgData name="민주 이" userId="4bec468bcfc325e2" providerId="LiveId" clId="{5746485E-1CEC-44E1-BC3C-B418C32FBA29}" dt="2023-11-21T09:02:26.510" v="3857"/>
          <ac:spMkLst>
            <pc:docMk/>
            <pc:sldMk cId="1963790757" sldId="337"/>
            <ac:spMk id="19" creationId="{72D737C3-DA8B-5E3E-40E5-9E493384AD3E}"/>
          </ac:spMkLst>
        </pc:spChg>
        <pc:spChg chg="mod">
          <ac:chgData name="민주 이" userId="4bec468bcfc325e2" providerId="LiveId" clId="{5746485E-1CEC-44E1-BC3C-B418C32FBA29}" dt="2023-11-21T09:06:53.531" v="4055" actId="14100"/>
          <ac:spMkLst>
            <pc:docMk/>
            <pc:sldMk cId="1963790757" sldId="337"/>
            <ac:spMk id="27" creationId="{B592B34E-ACE8-2BEC-0BD1-969A596414F7}"/>
          </ac:spMkLst>
        </pc:spChg>
        <pc:spChg chg="mod">
          <ac:chgData name="민주 이" userId="4bec468bcfc325e2" providerId="LiveId" clId="{5746485E-1CEC-44E1-BC3C-B418C32FBA29}" dt="2023-11-21T09:06:47.534" v="4053" actId="20577"/>
          <ac:spMkLst>
            <pc:docMk/>
            <pc:sldMk cId="1963790757" sldId="337"/>
            <ac:spMk id="28" creationId="{ED4621DC-FFD3-4FDA-49CF-6FB766B434EC}"/>
          </ac:spMkLst>
        </pc:spChg>
        <pc:spChg chg="mod">
          <ac:chgData name="민주 이" userId="4bec468bcfc325e2" providerId="LiveId" clId="{5746485E-1CEC-44E1-BC3C-B418C32FBA29}" dt="2023-11-21T09:04:08.469" v="3865" actId="165"/>
          <ac:spMkLst>
            <pc:docMk/>
            <pc:sldMk cId="1963790757" sldId="337"/>
            <ac:spMk id="55" creationId="{E49C8714-837D-A5D3-E2A2-79841F7B6D09}"/>
          </ac:spMkLst>
        </pc:spChg>
        <pc:spChg chg="mod">
          <ac:chgData name="민주 이" userId="4bec468bcfc325e2" providerId="LiveId" clId="{5746485E-1CEC-44E1-BC3C-B418C32FBA29}" dt="2023-11-21T09:04:08.469" v="3865" actId="165"/>
          <ac:spMkLst>
            <pc:docMk/>
            <pc:sldMk cId="1963790757" sldId="337"/>
            <ac:spMk id="56" creationId="{BAFE9403-B92F-8BC1-563D-DE5D59C7E753}"/>
          </ac:spMkLst>
        </pc:spChg>
        <pc:spChg chg="mod">
          <ac:chgData name="민주 이" userId="4bec468bcfc325e2" providerId="LiveId" clId="{5746485E-1CEC-44E1-BC3C-B418C32FBA29}" dt="2023-11-21T09:05:37.812" v="3895"/>
          <ac:spMkLst>
            <pc:docMk/>
            <pc:sldMk cId="1963790757" sldId="337"/>
            <ac:spMk id="65" creationId="{937E6146-600E-556D-A088-BD5DB1785FA4}"/>
          </ac:spMkLst>
        </pc:spChg>
        <pc:grpChg chg="del">
          <ac:chgData name="민주 이" userId="4bec468bcfc325e2" providerId="LiveId" clId="{5746485E-1CEC-44E1-BC3C-B418C32FBA29}" dt="2023-11-21T09:02:26.229" v="3856" actId="478"/>
          <ac:grpSpMkLst>
            <pc:docMk/>
            <pc:sldMk cId="1963790757" sldId="337"/>
            <ac:grpSpMk id="7" creationId="{805B33D7-F791-9BEC-62BA-0F754722DBDC}"/>
          </ac:grpSpMkLst>
        </pc:grpChg>
        <pc:grpChg chg="add mod ord">
          <ac:chgData name="민주 이" userId="4bec468bcfc325e2" providerId="LiveId" clId="{5746485E-1CEC-44E1-BC3C-B418C32FBA29}" dt="2023-11-21T09:07:27.485" v="4063" actId="164"/>
          <ac:grpSpMkLst>
            <pc:docMk/>
            <pc:sldMk cId="1963790757" sldId="337"/>
            <ac:grpSpMk id="13" creationId="{F53AAA11-A1AC-438C-3FD8-40ABF24F8C82}"/>
          </ac:grpSpMkLst>
        </pc:grpChg>
        <pc:grpChg chg="mod">
          <ac:chgData name="민주 이" userId="4bec468bcfc325e2" providerId="LiveId" clId="{5746485E-1CEC-44E1-BC3C-B418C32FBA29}" dt="2023-11-21T09:02:26.510" v="3857"/>
          <ac:grpSpMkLst>
            <pc:docMk/>
            <pc:sldMk cId="1963790757" sldId="337"/>
            <ac:grpSpMk id="14" creationId="{74CEF172-FAF3-CDE0-5A89-F18BF493AFD8}"/>
          </ac:grpSpMkLst>
        </pc:grpChg>
        <pc:grpChg chg="add mod">
          <ac:chgData name="민주 이" userId="4bec468bcfc325e2" providerId="LiveId" clId="{5746485E-1CEC-44E1-BC3C-B418C32FBA29}" dt="2023-11-21T09:04:45.290" v="3888" actId="1076"/>
          <ac:grpSpMkLst>
            <pc:docMk/>
            <pc:sldMk cId="1963790757" sldId="337"/>
            <ac:grpSpMk id="25" creationId="{4B1FBD6B-9AA3-309B-7C18-1CBAB590B9DF}"/>
          </ac:grpSpMkLst>
        </pc:grpChg>
        <pc:grpChg chg="add mod">
          <ac:chgData name="민주 이" userId="4bec468bcfc325e2" providerId="LiveId" clId="{5746485E-1CEC-44E1-BC3C-B418C32FBA29}" dt="2023-11-21T09:07:27.485" v="4063" actId="164"/>
          <ac:grpSpMkLst>
            <pc:docMk/>
            <pc:sldMk cId="1963790757" sldId="337"/>
            <ac:grpSpMk id="26" creationId="{694FC3D9-0285-C537-B145-A6CEC9A254FA}"/>
          </ac:grpSpMkLst>
        </pc:grpChg>
        <pc:grpChg chg="add mod">
          <ac:chgData name="민주 이" userId="4bec468bcfc325e2" providerId="LiveId" clId="{5746485E-1CEC-44E1-BC3C-B418C32FBA29}" dt="2023-11-21T09:07:29.082" v="4064" actId="1076"/>
          <ac:grpSpMkLst>
            <pc:docMk/>
            <pc:sldMk cId="1963790757" sldId="337"/>
            <ac:grpSpMk id="29" creationId="{8A71FCB3-FA09-ED92-5210-BF788463D666}"/>
          </ac:grpSpMkLst>
        </pc:grpChg>
        <pc:grpChg chg="mod topLvl">
          <ac:chgData name="민주 이" userId="4bec468bcfc325e2" providerId="LiveId" clId="{5746485E-1CEC-44E1-BC3C-B418C32FBA29}" dt="2023-11-21T09:04:43.885" v="3887" actId="164"/>
          <ac:grpSpMkLst>
            <pc:docMk/>
            <pc:sldMk cId="1963790757" sldId="337"/>
            <ac:grpSpMk id="52" creationId="{C97E4600-6DC3-7BD6-057D-137ED4085AC8}"/>
          </ac:grpSpMkLst>
        </pc:grpChg>
        <pc:grpChg chg="del">
          <ac:chgData name="민주 이" userId="4bec468bcfc325e2" providerId="LiveId" clId="{5746485E-1CEC-44E1-BC3C-B418C32FBA29}" dt="2023-11-21T09:04:08.469" v="3865" actId="165"/>
          <ac:grpSpMkLst>
            <pc:docMk/>
            <pc:sldMk cId="1963790757" sldId="337"/>
            <ac:grpSpMk id="57" creationId="{C64C2A96-AC7D-69F5-B0C7-2DAA7186D214}"/>
          </ac:grpSpMkLst>
        </pc:grpChg>
        <pc:grpChg chg="del">
          <ac:chgData name="민주 이" userId="4bec468bcfc325e2" providerId="LiveId" clId="{5746485E-1CEC-44E1-BC3C-B418C32FBA29}" dt="2023-11-21T09:05:59.409" v="3901" actId="478"/>
          <ac:grpSpMkLst>
            <pc:docMk/>
            <pc:sldMk cId="1963790757" sldId="337"/>
            <ac:grpSpMk id="67" creationId="{4DB9A936-00E5-C1F7-EED8-52E464AE2D72}"/>
          </ac:grpSpMkLst>
        </pc:grpChg>
        <pc:picChg chg="del mod topLvl">
          <ac:chgData name="민주 이" userId="4bec468bcfc325e2" providerId="LiveId" clId="{5746485E-1CEC-44E1-BC3C-B418C32FBA29}" dt="2023-11-21T09:04:09.998" v="3866" actId="478"/>
          <ac:picMkLst>
            <pc:docMk/>
            <pc:sldMk cId="1963790757" sldId="337"/>
            <ac:picMk id="15" creationId="{C8799B35-4ECE-86AA-C3EF-0FC67C7DA315}"/>
          </ac:picMkLst>
        </pc:picChg>
        <pc:picChg chg="mod">
          <ac:chgData name="민주 이" userId="4bec468bcfc325e2" providerId="LiveId" clId="{5746485E-1CEC-44E1-BC3C-B418C32FBA29}" dt="2023-11-21T09:02:26.510" v="3857"/>
          <ac:picMkLst>
            <pc:docMk/>
            <pc:sldMk cId="1963790757" sldId="337"/>
            <ac:picMk id="17" creationId="{B3A4AEE6-6669-5423-7F4F-C8F4D06311FE}"/>
          </ac:picMkLst>
        </pc:picChg>
        <pc:picChg chg="add mod">
          <ac:chgData name="민주 이" userId="4bec468bcfc325e2" providerId="LiveId" clId="{5746485E-1CEC-44E1-BC3C-B418C32FBA29}" dt="2023-11-21T09:04:43.885" v="3887" actId="164"/>
          <ac:picMkLst>
            <pc:docMk/>
            <pc:sldMk cId="1963790757" sldId="337"/>
            <ac:picMk id="22" creationId="{8B1F37F3-4F52-E11B-8085-82CA69AF7748}"/>
          </ac:picMkLst>
        </pc:picChg>
      </pc:sldChg>
      <pc:sldChg chg="add del">
        <pc:chgData name="민주 이" userId="4bec468bcfc325e2" providerId="LiveId" clId="{5746485E-1CEC-44E1-BC3C-B418C32FBA29}" dt="2023-11-21T09:07:44.759" v="4069" actId="47"/>
        <pc:sldMkLst>
          <pc:docMk/>
          <pc:sldMk cId="2764686340" sldId="338"/>
        </pc:sldMkLst>
      </pc:sldChg>
      <pc:sldChg chg="addSp delSp modSp add mod">
        <pc:chgData name="민주 이" userId="4bec468bcfc325e2" providerId="LiveId" clId="{5746485E-1CEC-44E1-BC3C-B418C32FBA29}" dt="2023-11-21T09:11:15.061" v="4341" actId="20577"/>
        <pc:sldMkLst>
          <pc:docMk/>
          <pc:sldMk cId="2729075345" sldId="339"/>
        </pc:sldMkLst>
        <pc:spChg chg="mod">
          <ac:chgData name="민주 이" userId="4bec468bcfc325e2" providerId="LiveId" clId="{5746485E-1CEC-44E1-BC3C-B418C32FBA29}" dt="2023-11-21T09:09:09.137" v="4156"/>
          <ac:spMkLst>
            <pc:docMk/>
            <pc:sldMk cId="2729075345" sldId="339"/>
            <ac:spMk id="9" creationId="{B97EF88C-7022-1E5E-48DA-2A2287739F85}"/>
          </ac:spMkLst>
        </pc:spChg>
        <pc:spChg chg="mod">
          <ac:chgData name="민주 이" userId="4bec468bcfc325e2" providerId="LiveId" clId="{5746485E-1CEC-44E1-BC3C-B418C32FBA29}" dt="2023-11-21T09:09:09.137" v="4156"/>
          <ac:spMkLst>
            <pc:docMk/>
            <pc:sldMk cId="2729075345" sldId="339"/>
            <ac:spMk id="11" creationId="{D08729E5-80EE-6951-0E7B-37FB6EAFF376}"/>
          </ac:spMkLst>
        </pc:spChg>
        <pc:spChg chg="mod">
          <ac:chgData name="민주 이" userId="4bec468bcfc325e2" providerId="LiveId" clId="{5746485E-1CEC-44E1-BC3C-B418C32FBA29}" dt="2023-11-21T09:09:09.137" v="4156"/>
          <ac:spMkLst>
            <pc:docMk/>
            <pc:sldMk cId="2729075345" sldId="339"/>
            <ac:spMk id="12" creationId="{96A66953-B531-5C78-B9DC-F2B49187FA4F}"/>
          </ac:spMkLst>
        </pc:spChg>
        <pc:spChg chg="mod">
          <ac:chgData name="민주 이" userId="4bec468bcfc325e2" providerId="LiveId" clId="{5746485E-1CEC-44E1-BC3C-B418C32FBA29}" dt="2023-11-21T09:07:48.838" v="4070" actId="165"/>
          <ac:spMkLst>
            <pc:docMk/>
            <pc:sldMk cId="2729075345" sldId="339"/>
            <ac:spMk id="16" creationId="{E22E2AF2-F233-35BA-D74F-06E5A6596143}"/>
          </ac:spMkLst>
        </pc:spChg>
        <pc:spChg chg="mod">
          <ac:chgData name="민주 이" userId="4bec468bcfc325e2" providerId="LiveId" clId="{5746485E-1CEC-44E1-BC3C-B418C32FBA29}" dt="2023-11-21T09:07:48.838" v="4070" actId="165"/>
          <ac:spMkLst>
            <pc:docMk/>
            <pc:sldMk cId="2729075345" sldId="339"/>
            <ac:spMk id="18" creationId="{1DD8FAD9-003D-0F23-D468-BC2CBF588E22}"/>
          </ac:spMkLst>
        </pc:spChg>
        <pc:spChg chg="mod">
          <ac:chgData name="민주 이" userId="4bec468bcfc325e2" providerId="LiveId" clId="{5746485E-1CEC-44E1-BC3C-B418C32FBA29}" dt="2023-11-21T09:07:48.838" v="4070" actId="165"/>
          <ac:spMkLst>
            <pc:docMk/>
            <pc:sldMk cId="2729075345" sldId="339"/>
            <ac:spMk id="19" creationId="{72D737C3-DA8B-5E3E-40E5-9E493384AD3E}"/>
          </ac:spMkLst>
        </pc:spChg>
        <pc:spChg chg="mod">
          <ac:chgData name="민주 이" userId="4bec468bcfc325e2" providerId="LiveId" clId="{5746485E-1CEC-44E1-BC3C-B418C32FBA29}" dt="2023-11-21T09:07:48.838" v="4070" actId="165"/>
          <ac:spMkLst>
            <pc:docMk/>
            <pc:sldMk cId="2729075345" sldId="339"/>
            <ac:spMk id="27" creationId="{B592B34E-ACE8-2BEC-0BD1-969A596414F7}"/>
          </ac:spMkLst>
        </pc:spChg>
        <pc:spChg chg="mod">
          <ac:chgData name="민주 이" userId="4bec468bcfc325e2" providerId="LiveId" clId="{5746485E-1CEC-44E1-BC3C-B418C32FBA29}" dt="2023-11-21T09:11:15.061" v="4341" actId="20577"/>
          <ac:spMkLst>
            <pc:docMk/>
            <pc:sldMk cId="2729075345" sldId="339"/>
            <ac:spMk id="28" creationId="{ED4621DC-FFD3-4FDA-49CF-6FB766B434EC}"/>
          </ac:spMkLst>
        </pc:spChg>
        <pc:spChg chg="mod">
          <ac:chgData name="민주 이" userId="4bec468bcfc325e2" providerId="LiveId" clId="{5746485E-1CEC-44E1-BC3C-B418C32FBA29}" dt="2023-11-21T09:09:24.258" v="4162" actId="165"/>
          <ac:spMkLst>
            <pc:docMk/>
            <pc:sldMk cId="2729075345" sldId="339"/>
            <ac:spMk id="55" creationId="{E49C8714-837D-A5D3-E2A2-79841F7B6D09}"/>
          </ac:spMkLst>
        </pc:spChg>
        <pc:spChg chg="mod">
          <ac:chgData name="민주 이" userId="4bec468bcfc325e2" providerId="LiveId" clId="{5746485E-1CEC-44E1-BC3C-B418C32FBA29}" dt="2023-11-21T09:09:24.258" v="4162" actId="165"/>
          <ac:spMkLst>
            <pc:docMk/>
            <pc:sldMk cId="2729075345" sldId="339"/>
            <ac:spMk id="56" creationId="{BAFE9403-B92F-8BC1-563D-DE5D59C7E753}"/>
          </ac:spMkLst>
        </pc:spChg>
        <pc:grpChg chg="add mod">
          <ac:chgData name="민주 이" userId="4bec468bcfc325e2" providerId="LiveId" clId="{5746485E-1CEC-44E1-BC3C-B418C32FBA29}" dt="2023-11-21T09:09:50.109" v="4172" actId="164"/>
          <ac:grpSpMkLst>
            <pc:docMk/>
            <pc:sldMk cId="2729075345" sldId="339"/>
            <ac:grpSpMk id="7" creationId="{2F6AA5B1-31AC-9A30-95F6-0D80986496C9}"/>
          </ac:grpSpMkLst>
        </pc:grpChg>
        <pc:grpChg chg="mod">
          <ac:chgData name="민주 이" userId="4bec468bcfc325e2" providerId="LiveId" clId="{5746485E-1CEC-44E1-BC3C-B418C32FBA29}" dt="2023-11-21T09:09:09.137" v="4156"/>
          <ac:grpSpMkLst>
            <pc:docMk/>
            <pc:sldMk cId="2729075345" sldId="339"/>
            <ac:grpSpMk id="8" creationId="{957E5F7F-5E7D-6F7F-F95B-38EE4EC2C3E6}"/>
          </ac:grpSpMkLst>
        </pc:grpChg>
        <pc:grpChg chg="del mod topLvl">
          <ac:chgData name="민주 이" userId="4bec468bcfc325e2" providerId="LiveId" clId="{5746485E-1CEC-44E1-BC3C-B418C32FBA29}" dt="2023-11-21T09:09:08.474" v="4155" actId="478"/>
          <ac:grpSpMkLst>
            <pc:docMk/>
            <pc:sldMk cId="2729075345" sldId="339"/>
            <ac:grpSpMk id="13" creationId="{F53AAA11-A1AC-438C-3FD8-40ABF24F8C82}"/>
          </ac:grpSpMkLst>
        </pc:grpChg>
        <pc:grpChg chg="mod">
          <ac:chgData name="민주 이" userId="4bec468bcfc325e2" providerId="LiveId" clId="{5746485E-1CEC-44E1-BC3C-B418C32FBA29}" dt="2023-11-21T09:07:48.838" v="4070" actId="165"/>
          <ac:grpSpMkLst>
            <pc:docMk/>
            <pc:sldMk cId="2729075345" sldId="339"/>
            <ac:grpSpMk id="14" creationId="{74CEF172-FAF3-CDE0-5A89-F18BF493AFD8}"/>
          </ac:grpSpMkLst>
        </pc:grpChg>
        <pc:grpChg chg="del">
          <ac:chgData name="민주 이" userId="4bec468bcfc325e2" providerId="LiveId" clId="{5746485E-1CEC-44E1-BC3C-B418C32FBA29}" dt="2023-11-21T09:09:24.258" v="4162" actId="165"/>
          <ac:grpSpMkLst>
            <pc:docMk/>
            <pc:sldMk cId="2729075345" sldId="339"/>
            <ac:grpSpMk id="25" creationId="{4B1FBD6B-9AA3-309B-7C18-1CBAB590B9DF}"/>
          </ac:grpSpMkLst>
        </pc:grpChg>
        <pc:grpChg chg="mod topLvl">
          <ac:chgData name="민주 이" userId="4bec468bcfc325e2" providerId="LiveId" clId="{5746485E-1CEC-44E1-BC3C-B418C32FBA29}" dt="2023-11-21T09:09:50.109" v="4172" actId="164"/>
          <ac:grpSpMkLst>
            <pc:docMk/>
            <pc:sldMk cId="2729075345" sldId="339"/>
            <ac:grpSpMk id="26" creationId="{694FC3D9-0285-C537-B145-A6CEC9A254FA}"/>
          </ac:grpSpMkLst>
        </pc:grpChg>
        <pc:grpChg chg="del">
          <ac:chgData name="민주 이" userId="4bec468bcfc325e2" providerId="LiveId" clId="{5746485E-1CEC-44E1-BC3C-B418C32FBA29}" dt="2023-11-21T09:07:48.838" v="4070" actId="165"/>
          <ac:grpSpMkLst>
            <pc:docMk/>
            <pc:sldMk cId="2729075345" sldId="339"/>
            <ac:grpSpMk id="29" creationId="{8A71FCB3-FA09-ED92-5210-BF788463D666}"/>
          </ac:grpSpMkLst>
        </pc:grpChg>
        <pc:grpChg chg="add mod">
          <ac:chgData name="민주 이" userId="4bec468bcfc325e2" providerId="LiveId" clId="{5746485E-1CEC-44E1-BC3C-B418C32FBA29}" dt="2023-11-21T09:09:45.915" v="4170" actId="164"/>
          <ac:grpSpMkLst>
            <pc:docMk/>
            <pc:sldMk cId="2729075345" sldId="339"/>
            <ac:grpSpMk id="30" creationId="{C51365DF-3701-21F5-7618-E59175832BA9}"/>
          </ac:grpSpMkLst>
        </pc:grpChg>
        <pc:grpChg chg="add mod">
          <ac:chgData name="민주 이" userId="4bec468bcfc325e2" providerId="LiveId" clId="{5746485E-1CEC-44E1-BC3C-B418C32FBA29}" dt="2023-11-21T09:09:50.109" v="4172" actId="164"/>
          <ac:grpSpMkLst>
            <pc:docMk/>
            <pc:sldMk cId="2729075345" sldId="339"/>
            <ac:grpSpMk id="31" creationId="{3F47E081-6A7A-CC27-EB8A-650C41F4E170}"/>
          </ac:grpSpMkLst>
        </pc:grpChg>
        <pc:grpChg chg="mod topLvl">
          <ac:chgData name="민주 이" userId="4bec468bcfc325e2" providerId="LiveId" clId="{5746485E-1CEC-44E1-BC3C-B418C32FBA29}" dt="2023-11-21T09:09:45.915" v="4170" actId="164"/>
          <ac:grpSpMkLst>
            <pc:docMk/>
            <pc:sldMk cId="2729075345" sldId="339"/>
            <ac:grpSpMk id="52" creationId="{C97E4600-6DC3-7BD6-057D-137ED4085AC8}"/>
          </ac:grpSpMkLst>
        </pc:grpChg>
        <pc:picChg chg="mod">
          <ac:chgData name="민주 이" userId="4bec468bcfc325e2" providerId="LiveId" clId="{5746485E-1CEC-44E1-BC3C-B418C32FBA29}" dt="2023-11-21T09:09:09.137" v="4156"/>
          <ac:picMkLst>
            <pc:docMk/>
            <pc:sldMk cId="2729075345" sldId="339"/>
            <ac:picMk id="10" creationId="{937BF854-7024-448D-DCBE-B069CD62762B}"/>
          </ac:picMkLst>
        </pc:picChg>
        <pc:picChg chg="mod">
          <ac:chgData name="민주 이" userId="4bec468bcfc325e2" providerId="LiveId" clId="{5746485E-1CEC-44E1-BC3C-B418C32FBA29}" dt="2023-11-21T09:07:48.838" v="4070" actId="165"/>
          <ac:picMkLst>
            <pc:docMk/>
            <pc:sldMk cId="2729075345" sldId="339"/>
            <ac:picMk id="17" creationId="{B3A4AEE6-6669-5423-7F4F-C8F4D06311FE}"/>
          </ac:picMkLst>
        </pc:picChg>
        <pc:picChg chg="add mod">
          <ac:chgData name="민주 이" userId="4bec468bcfc325e2" providerId="LiveId" clId="{5746485E-1CEC-44E1-BC3C-B418C32FBA29}" dt="2023-11-21T09:09:45.915" v="4170" actId="164"/>
          <ac:picMkLst>
            <pc:docMk/>
            <pc:sldMk cId="2729075345" sldId="339"/>
            <ac:picMk id="20" creationId="{67B06816-5C61-B29E-F6AB-E4C16CFEEDE0}"/>
          </ac:picMkLst>
        </pc:picChg>
        <pc:picChg chg="del mod topLvl">
          <ac:chgData name="민주 이" userId="4bec468bcfc325e2" providerId="LiveId" clId="{5746485E-1CEC-44E1-BC3C-B418C32FBA29}" dt="2023-11-21T09:09:30.832" v="4163" actId="478"/>
          <ac:picMkLst>
            <pc:docMk/>
            <pc:sldMk cId="2729075345" sldId="339"/>
            <ac:picMk id="22" creationId="{8B1F37F3-4F52-E11B-8085-82CA69AF7748}"/>
          </ac:picMkLst>
        </pc:picChg>
      </pc:sldChg>
      <pc:sldChg chg="addSp delSp modSp add mod">
        <pc:chgData name="민주 이" userId="4bec468bcfc325e2" providerId="LiveId" clId="{5746485E-1CEC-44E1-BC3C-B418C32FBA29}" dt="2023-11-21T09:15:21.883" v="4381" actId="164"/>
        <pc:sldMkLst>
          <pc:docMk/>
          <pc:sldMk cId="1979575939" sldId="340"/>
        </pc:sldMkLst>
        <pc:spChg chg="mod">
          <ac:chgData name="민주 이" userId="4bec468bcfc325e2" providerId="LiveId" clId="{5746485E-1CEC-44E1-BC3C-B418C32FBA29}" dt="2023-11-21T09:07:53.574" v="4073"/>
          <ac:spMkLst>
            <pc:docMk/>
            <pc:sldMk cId="1979575939" sldId="340"/>
            <ac:spMk id="9" creationId="{D6681C2B-1E9B-B70D-7BD7-E2C935833ABF}"/>
          </ac:spMkLst>
        </pc:spChg>
        <pc:spChg chg="mod">
          <ac:chgData name="민주 이" userId="4bec468bcfc325e2" providerId="LiveId" clId="{5746485E-1CEC-44E1-BC3C-B418C32FBA29}" dt="2023-11-21T09:07:53.574" v="4073"/>
          <ac:spMkLst>
            <pc:docMk/>
            <pc:sldMk cId="1979575939" sldId="340"/>
            <ac:spMk id="11" creationId="{67673E9B-4C3C-A9D8-C395-49206C30B2A7}"/>
          </ac:spMkLst>
        </pc:spChg>
        <pc:spChg chg="mod">
          <ac:chgData name="민주 이" userId="4bec468bcfc325e2" providerId="LiveId" clId="{5746485E-1CEC-44E1-BC3C-B418C32FBA29}" dt="2023-11-21T09:07:53.574" v="4073"/>
          <ac:spMkLst>
            <pc:docMk/>
            <pc:sldMk cId="1979575939" sldId="340"/>
            <ac:spMk id="12" creationId="{12C84003-C6F8-4240-ABEB-0291B12B13D5}"/>
          </ac:spMkLst>
        </pc:spChg>
        <pc:spChg chg="mod">
          <ac:chgData name="민주 이" userId="4bec468bcfc325e2" providerId="LiveId" clId="{5746485E-1CEC-44E1-BC3C-B418C32FBA29}" dt="2023-11-21T09:07:51.349" v="4071" actId="165"/>
          <ac:spMkLst>
            <pc:docMk/>
            <pc:sldMk cId="1979575939" sldId="340"/>
            <ac:spMk id="16" creationId="{E22E2AF2-F233-35BA-D74F-06E5A6596143}"/>
          </ac:spMkLst>
        </pc:spChg>
        <pc:spChg chg="mod">
          <ac:chgData name="민주 이" userId="4bec468bcfc325e2" providerId="LiveId" clId="{5746485E-1CEC-44E1-BC3C-B418C32FBA29}" dt="2023-11-21T09:07:51.349" v="4071" actId="165"/>
          <ac:spMkLst>
            <pc:docMk/>
            <pc:sldMk cId="1979575939" sldId="340"/>
            <ac:spMk id="18" creationId="{1DD8FAD9-003D-0F23-D468-BC2CBF588E22}"/>
          </ac:spMkLst>
        </pc:spChg>
        <pc:spChg chg="mod">
          <ac:chgData name="민주 이" userId="4bec468bcfc325e2" providerId="LiveId" clId="{5746485E-1CEC-44E1-BC3C-B418C32FBA29}" dt="2023-11-21T09:07:51.349" v="4071" actId="165"/>
          <ac:spMkLst>
            <pc:docMk/>
            <pc:sldMk cId="1979575939" sldId="340"/>
            <ac:spMk id="19" creationId="{72D737C3-DA8B-5E3E-40E5-9E493384AD3E}"/>
          </ac:spMkLst>
        </pc:spChg>
        <pc:spChg chg="mod topLvl">
          <ac:chgData name="민주 이" userId="4bec468bcfc325e2" providerId="LiveId" clId="{5746485E-1CEC-44E1-BC3C-B418C32FBA29}" dt="2023-11-21T09:09:02.861" v="4153" actId="164"/>
          <ac:spMkLst>
            <pc:docMk/>
            <pc:sldMk cId="1979575939" sldId="340"/>
            <ac:spMk id="27" creationId="{B592B34E-ACE8-2BEC-0BD1-969A596414F7}"/>
          </ac:spMkLst>
        </pc:spChg>
        <pc:spChg chg="mod topLvl">
          <ac:chgData name="민주 이" userId="4bec468bcfc325e2" providerId="LiveId" clId="{5746485E-1CEC-44E1-BC3C-B418C32FBA29}" dt="2023-11-21T09:09:02.861" v="4153" actId="164"/>
          <ac:spMkLst>
            <pc:docMk/>
            <pc:sldMk cId="1979575939" sldId="340"/>
            <ac:spMk id="28" creationId="{ED4621DC-FFD3-4FDA-49CF-6FB766B434EC}"/>
          </ac:spMkLst>
        </pc:spChg>
        <pc:spChg chg="mod">
          <ac:chgData name="민주 이" userId="4bec468bcfc325e2" providerId="LiveId" clId="{5746485E-1CEC-44E1-BC3C-B418C32FBA29}" dt="2023-11-21T09:15:03.230" v="4372" actId="165"/>
          <ac:spMkLst>
            <pc:docMk/>
            <pc:sldMk cId="1979575939" sldId="340"/>
            <ac:spMk id="55" creationId="{E49C8714-837D-A5D3-E2A2-79841F7B6D09}"/>
          </ac:spMkLst>
        </pc:spChg>
        <pc:spChg chg="mod">
          <ac:chgData name="민주 이" userId="4bec468bcfc325e2" providerId="LiveId" clId="{5746485E-1CEC-44E1-BC3C-B418C32FBA29}" dt="2023-11-21T09:15:03.230" v="4372" actId="165"/>
          <ac:spMkLst>
            <pc:docMk/>
            <pc:sldMk cId="1979575939" sldId="340"/>
            <ac:spMk id="56" creationId="{BAFE9403-B92F-8BC1-563D-DE5D59C7E753}"/>
          </ac:spMkLst>
        </pc:spChg>
        <pc:grpChg chg="add mod">
          <ac:chgData name="민주 이" userId="4bec468bcfc325e2" providerId="LiveId" clId="{5746485E-1CEC-44E1-BC3C-B418C32FBA29}" dt="2023-11-21T09:09:53.658" v="4173" actId="164"/>
          <ac:grpSpMkLst>
            <pc:docMk/>
            <pc:sldMk cId="1979575939" sldId="340"/>
            <ac:grpSpMk id="7" creationId="{B9A2B879-703C-060E-46AF-7C3E4D5C9CFB}"/>
          </ac:grpSpMkLst>
        </pc:grpChg>
        <pc:grpChg chg="mod">
          <ac:chgData name="민주 이" userId="4bec468bcfc325e2" providerId="LiveId" clId="{5746485E-1CEC-44E1-BC3C-B418C32FBA29}" dt="2023-11-21T09:07:53.574" v="4073"/>
          <ac:grpSpMkLst>
            <pc:docMk/>
            <pc:sldMk cId="1979575939" sldId="340"/>
            <ac:grpSpMk id="8" creationId="{1BF9F7F2-FA88-1064-63AF-B51481689538}"/>
          </ac:grpSpMkLst>
        </pc:grpChg>
        <pc:grpChg chg="del mod topLvl">
          <ac:chgData name="민주 이" userId="4bec468bcfc325e2" providerId="LiveId" clId="{5746485E-1CEC-44E1-BC3C-B418C32FBA29}" dt="2023-11-21T09:07:52.993" v="4072" actId="478"/>
          <ac:grpSpMkLst>
            <pc:docMk/>
            <pc:sldMk cId="1979575939" sldId="340"/>
            <ac:grpSpMk id="13" creationId="{F53AAA11-A1AC-438C-3FD8-40ABF24F8C82}"/>
          </ac:grpSpMkLst>
        </pc:grpChg>
        <pc:grpChg chg="mod">
          <ac:chgData name="민주 이" userId="4bec468bcfc325e2" providerId="LiveId" clId="{5746485E-1CEC-44E1-BC3C-B418C32FBA29}" dt="2023-11-21T09:07:51.349" v="4071" actId="165"/>
          <ac:grpSpMkLst>
            <pc:docMk/>
            <pc:sldMk cId="1979575939" sldId="340"/>
            <ac:grpSpMk id="14" creationId="{74CEF172-FAF3-CDE0-5A89-F18BF493AFD8}"/>
          </ac:grpSpMkLst>
        </pc:grpChg>
        <pc:grpChg chg="add mod">
          <ac:chgData name="민주 이" userId="4bec468bcfc325e2" providerId="LiveId" clId="{5746485E-1CEC-44E1-BC3C-B418C32FBA29}" dt="2023-11-21T09:09:53.658" v="4173" actId="164"/>
          <ac:grpSpMkLst>
            <pc:docMk/>
            <pc:sldMk cId="1979575939" sldId="340"/>
            <ac:grpSpMk id="15" creationId="{C707FBCD-D2E5-2A62-7703-4BD2888B5F09}"/>
          </ac:grpSpMkLst>
        </pc:grpChg>
        <pc:grpChg chg="add mod">
          <ac:chgData name="민주 이" userId="4bec468bcfc325e2" providerId="LiveId" clId="{5746485E-1CEC-44E1-BC3C-B418C32FBA29}" dt="2023-11-21T09:09:53.658" v="4173" actId="164"/>
          <ac:grpSpMkLst>
            <pc:docMk/>
            <pc:sldMk cId="1979575939" sldId="340"/>
            <ac:grpSpMk id="20" creationId="{73D4C94B-DC0D-8561-C5B6-0497B3EFDD0F}"/>
          </ac:grpSpMkLst>
        </pc:grpChg>
        <pc:grpChg chg="del">
          <ac:chgData name="민주 이" userId="4bec468bcfc325e2" providerId="LiveId" clId="{5746485E-1CEC-44E1-BC3C-B418C32FBA29}" dt="2023-11-21T09:10:11.722" v="4174" actId="165"/>
          <ac:grpSpMkLst>
            <pc:docMk/>
            <pc:sldMk cId="1979575939" sldId="340"/>
            <ac:grpSpMk id="25" creationId="{4B1FBD6B-9AA3-309B-7C18-1CBAB590B9DF}"/>
          </ac:grpSpMkLst>
        </pc:grpChg>
        <pc:grpChg chg="del mod topLvl">
          <ac:chgData name="민주 이" userId="4bec468bcfc325e2" providerId="LiveId" clId="{5746485E-1CEC-44E1-BC3C-B418C32FBA29}" dt="2023-11-21T09:08:59.454" v="4151" actId="165"/>
          <ac:grpSpMkLst>
            <pc:docMk/>
            <pc:sldMk cId="1979575939" sldId="340"/>
            <ac:grpSpMk id="26" creationId="{694FC3D9-0285-C537-B145-A6CEC9A254FA}"/>
          </ac:grpSpMkLst>
        </pc:grpChg>
        <pc:grpChg chg="del">
          <ac:chgData name="민주 이" userId="4bec468bcfc325e2" providerId="LiveId" clId="{5746485E-1CEC-44E1-BC3C-B418C32FBA29}" dt="2023-11-21T09:07:51.349" v="4071" actId="165"/>
          <ac:grpSpMkLst>
            <pc:docMk/>
            <pc:sldMk cId="1979575939" sldId="340"/>
            <ac:grpSpMk id="29" creationId="{8A71FCB3-FA09-ED92-5210-BF788463D666}"/>
          </ac:grpSpMkLst>
        </pc:grpChg>
        <pc:grpChg chg="add del mod">
          <ac:chgData name="민주 이" userId="4bec468bcfc325e2" providerId="LiveId" clId="{5746485E-1CEC-44E1-BC3C-B418C32FBA29}" dt="2023-11-21T09:15:03.230" v="4372" actId="165"/>
          <ac:grpSpMkLst>
            <pc:docMk/>
            <pc:sldMk cId="1979575939" sldId="340"/>
            <ac:grpSpMk id="32" creationId="{C294B05E-9456-DBF3-E7C8-12B28618363C}"/>
          </ac:grpSpMkLst>
        </pc:grpChg>
        <pc:grpChg chg="add mod">
          <ac:chgData name="민주 이" userId="4bec468bcfc325e2" providerId="LiveId" clId="{5746485E-1CEC-44E1-BC3C-B418C32FBA29}" dt="2023-11-21T09:15:21.883" v="4381" actId="164"/>
          <ac:grpSpMkLst>
            <pc:docMk/>
            <pc:sldMk cId="1979575939" sldId="340"/>
            <ac:grpSpMk id="35" creationId="{93F67B31-8BDB-A453-7C43-3258479A2E37}"/>
          </ac:grpSpMkLst>
        </pc:grpChg>
        <pc:grpChg chg="mod topLvl">
          <ac:chgData name="민주 이" userId="4bec468bcfc325e2" providerId="LiveId" clId="{5746485E-1CEC-44E1-BC3C-B418C32FBA29}" dt="2023-11-21T09:15:21.883" v="4381" actId="164"/>
          <ac:grpSpMkLst>
            <pc:docMk/>
            <pc:sldMk cId="1979575939" sldId="340"/>
            <ac:grpSpMk id="52" creationId="{C97E4600-6DC3-7BD6-057D-137ED4085AC8}"/>
          </ac:grpSpMkLst>
        </pc:grpChg>
        <pc:picChg chg="mod">
          <ac:chgData name="민주 이" userId="4bec468bcfc325e2" providerId="LiveId" clId="{5746485E-1CEC-44E1-BC3C-B418C32FBA29}" dt="2023-11-21T09:07:53.574" v="4073"/>
          <ac:picMkLst>
            <pc:docMk/>
            <pc:sldMk cId="1979575939" sldId="340"/>
            <ac:picMk id="10" creationId="{D7EBBFBC-DC51-1A02-F840-5B58E188B6F0}"/>
          </ac:picMkLst>
        </pc:picChg>
        <pc:picChg chg="mod">
          <ac:chgData name="민주 이" userId="4bec468bcfc325e2" providerId="LiveId" clId="{5746485E-1CEC-44E1-BC3C-B418C32FBA29}" dt="2023-11-21T09:07:51.349" v="4071" actId="165"/>
          <ac:picMkLst>
            <pc:docMk/>
            <pc:sldMk cId="1979575939" sldId="340"/>
            <ac:picMk id="17" creationId="{B3A4AEE6-6669-5423-7F4F-C8F4D06311FE}"/>
          </ac:picMkLst>
        </pc:picChg>
        <pc:picChg chg="del mod topLvl">
          <ac:chgData name="민주 이" userId="4bec468bcfc325e2" providerId="LiveId" clId="{5746485E-1CEC-44E1-BC3C-B418C32FBA29}" dt="2023-11-21T09:10:12.986" v="4175" actId="478"/>
          <ac:picMkLst>
            <pc:docMk/>
            <pc:sldMk cId="1979575939" sldId="340"/>
            <ac:picMk id="22" creationId="{8B1F37F3-4F52-E11B-8085-82CA69AF7748}"/>
          </ac:picMkLst>
        </pc:picChg>
        <pc:picChg chg="add del mod topLvl">
          <ac:chgData name="민주 이" userId="4bec468bcfc325e2" providerId="LiveId" clId="{5746485E-1CEC-44E1-BC3C-B418C32FBA29}" dt="2023-11-21T09:15:04.762" v="4373" actId="478"/>
          <ac:picMkLst>
            <pc:docMk/>
            <pc:sldMk cId="1979575939" sldId="340"/>
            <ac:picMk id="31" creationId="{C68EFF4F-D5C8-6EBA-90FA-F093FA0EFE75}"/>
          </ac:picMkLst>
        </pc:picChg>
        <pc:picChg chg="add mod">
          <ac:chgData name="민주 이" userId="4bec468bcfc325e2" providerId="LiveId" clId="{5746485E-1CEC-44E1-BC3C-B418C32FBA29}" dt="2023-11-21T09:15:21.883" v="4381" actId="164"/>
          <ac:picMkLst>
            <pc:docMk/>
            <pc:sldMk cId="1979575939" sldId="340"/>
            <ac:picMk id="34" creationId="{693E4167-BC31-ED6B-72FB-D0D3B9156350}"/>
          </ac:picMkLst>
        </pc:picChg>
      </pc:sldChg>
      <pc:sldChg chg="addSp modSp add modTransition">
        <pc:chgData name="민주 이" userId="4bec468bcfc325e2" providerId="LiveId" clId="{5746485E-1CEC-44E1-BC3C-B418C32FBA29}" dt="2023-11-21T09:17:17.614" v="4543"/>
        <pc:sldMkLst>
          <pc:docMk/>
          <pc:sldMk cId="135714380" sldId="341"/>
        </pc:sldMkLst>
        <pc:spChg chg="add mod">
          <ac:chgData name="민주 이" userId="4bec468bcfc325e2" providerId="LiveId" clId="{5746485E-1CEC-44E1-BC3C-B418C32FBA29}" dt="2023-11-21T09:17:10.570" v="4533"/>
          <ac:spMkLst>
            <pc:docMk/>
            <pc:sldMk cId="135714380" sldId="341"/>
            <ac:spMk id="7" creationId="{E809B4C8-CB6F-8AEB-B5A5-4FF79FBD71AD}"/>
          </ac:spMkLst>
        </pc:spChg>
        <pc:spChg chg="add mod">
          <ac:chgData name="민주 이" userId="4bec468bcfc325e2" providerId="LiveId" clId="{5746485E-1CEC-44E1-BC3C-B418C32FBA29}" dt="2023-11-21T09:17:10.570" v="4533"/>
          <ac:spMkLst>
            <pc:docMk/>
            <pc:sldMk cId="135714380" sldId="341"/>
            <ac:spMk id="8" creationId="{814FCBC2-F643-CD25-AF89-A3D1CFEFA0BD}"/>
          </ac:spMkLst>
        </pc:spChg>
      </pc:sldChg>
    </pc:docChg>
  </pc:docChgLst>
  <pc:docChgLst>
    <pc:chgData name="민주 이" userId="4bec468bcfc325e2" providerId="LiveId" clId="{CA0763BF-296D-457C-AC69-7AD945FA69EB}"/>
    <pc:docChg chg="undo redo custSel addSld delSld modSld sldOrd addSection delSection modSection">
      <pc:chgData name="민주 이" userId="4bec468bcfc325e2" providerId="LiveId" clId="{CA0763BF-296D-457C-AC69-7AD945FA69EB}" dt="2023-11-14T16:29:28.735" v="16997" actId="47"/>
      <pc:docMkLst>
        <pc:docMk/>
      </pc:docMkLst>
      <pc:sldChg chg="addSp delSp modSp mod setBg">
        <pc:chgData name="민주 이" userId="4bec468bcfc325e2" providerId="LiveId" clId="{CA0763BF-296D-457C-AC69-7AD945FA69EB}" dt="2023-11-14T14:51:01.961" v="16106" actId="1076"/>
        <pc:sldMkLst>
          <pc:docMk/>
          <pc:sldMk cId="2407479147" sldId="256"/>
        </pc:sldMkLst>
        <pc:spChg chg="add mod">
          <ac:chgData name="민주 이" userId="4bec468bcfc325e2" providerId="LiveId" clId="{CA0763BF-296D-457C-AC69-7AD945FA69EB}" dt="2023-11-14T09:36:50.687" v="9842" actId="1037"/>
          <ac:spMkLst>
            <pc:docMk/>
            <pc:sldMk cId="2407479147" sldId="256"/>
            <ac:spMk id="2" creationId="{8DCA3B38-2270-A168-20D6-212CAAF73A47}"/>
          </ac:spMkLst>
        </pc:spChg>
        <pc:spChg chg="add mod">
          <ac:chgData name="민주 이" userId="4bec468bcfc325e2" providerId="LiveId" clId="{CA0763BF-296D-457C-AC69-7AD945FA69EB}" dt="2023-11-14T10:04:15.818" v="10637" actId="20577"/>
          <ac:spMkLst>
            <pc:docMk/>
            <pc:sldMk cId="2407479147" sldId="256"/>
            <ac:spMk id="3" creationId="{FCAE2F6E-D545-2EB1-E8B8-1C040AED5828}"/>
          </ac:spMkLst>
        </pc:spChg>
        <pc:spChg chg="add mod">
          <ac:chgData name="민주 이" userId="4bec468bcfc325e2" providerId="LiveId" clId="{CA0763BF-296D-457C-AC69-7AD945FA69EB}" dt="2023-11-14T09:36:46.332" v="9833" actId="20577"/>
          <ac:spMkLst>
            <pc:docMk/>
            <pc:sldMk cId="2407479147" sldId="256"/>
            <ac:spMk id="5" creationId="{7D172319-D13C-222E-E01A-069456FEAB2D}"/>
          </ac:spMkLst>
        </pc:spChg>
        <pc:spChg chg="mod">
          <ac:chgData name="민주 이" userId="4bec468bcfc325e2" providerId="LiveId" clId="{CA0763BF-296D-457C-AC69-7AD945FA69EB}" dt="2023-11-14T14:50:19.139" v="16084"/>
          <ac:spMkLst>
            <pc:docMk/>
            <pc:sldMk cId="2407479147" sldId="256"/>
            <ac:spMk id="6" creationId="{31F57C06-114F-A8F7-1B5D-7A0DEF6078FF}"/>
          </ac:spMkLst>
        </pc:spChg>
        <pc:spChg chg="mod">
          <ac:chgData name="민주 이" userId="4bec468bcfc325e2" providerId="LiveId" clId="{CA0763BF-296D-457C-AC69-7AD945FA69EB}" dt="2023-11-14T14:50:19.139" v="16084"/>
          <ac:spMkLst>
            <pc:docMk/>
            <pc:sldMk cId="2407479147" sldId="256"/>
            <ac:spMk id="8" creationId="{5A97BB3A-8186-407F-AD5D-5CD19CE56E4E}"/>
          </ac:spMkLst>
        </pc:spChg>
        <pc:spChg chg="add mod">
          <ac:chgData name="민주 이" userId="4bec468bcfc325e2" providerId="LiveId" clId="{CA0763BF-296D-457C-AC69-7AD945FA69EB}" dt="2023-11-13T06:15:43.894" v="473" actId="108"/>
          <ac:spMkLst>
            <pc:docMk/>
            <pc:sldMk cId="2407479147" sldId="256"/>
            <ac:spMk id="9" creationId="{3B7840B6-FA83-F9CF-A0DE-7C0C1DC18892}"/>
          </ac:spMkLst>
        </pc:spChg>
        <pc:spChg chg="mod">
          <ac:chgData name="민주 이" userId="4bec468bcfc325e2" providerId="LiveId" clId="{CA0763BF-296D-457C-AC69-7AD945FA69EB}" dt="2023-11-13T06:14:41.493" v="452"/>
          <ac:spMkLst>
            <pc:docMk/>
            <pc:sldMk cId="2407479147" sldId="256"/>
            <ac:spMk id="12" creationId="{06881E56-586E-41D7-00DD-B38E0987B028}"/>
          </ac:spMkLst>
        </pc:spChg>
        <pc:spChg chg="mod">
          <ac:chgData name="민주 이" userId="4bec468bcfc325e2" providerId="LiveId" clId="{CA0763BF-296D-457C-AC69-7AD945FA69EB}" dt="2023-11-13T06:14:41.493" v="452"/>
          <ac:spMkLst>
            <pc:docMk/>
            <pc:sldMk cId="2407479147" sldId="256"/>
            <ac:spMk id="13" creationId="{EBC2EE34-4688-64FF-356F-49B2BCBBCC64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4" creationId="{2FD554EA-5753-2E29-92AF-2FE1C0D35BB5}"/>
          </ac:spMkLst>
        </pc:spChg>
        <pc:spChg chg="add del mod">
          <ac:chgData name="민주 이" userId="4bec468bcfc325e2" providerId="LiveId" clId="{CA0763BF-296D-457C-AC69-7AD945FA69EB}" dt="2023-11-13T06:16:26.718" v="488" actId="21"/>
          <ac:spMkLst>
            <pc:docMk/>
            <pc:sldMk cId="2407479147" sldId="256"/>
            <ac:spMk id="14" creationId="{CE9BFA2C-1147-7199-60CD-E279D9334CC4}"/>
          </ac:spMkLst>
        </pc:spChg>
        <pc:spChg chg="add del mod">
          <ac:chgData name="민주 이" userId="4bec468bcfc325e2" providerId="LiveId" clId="{CA0763BF-296D-457C-AC69-7AD945FA69EB}" dt="2023-11-13T06:16:26.718" v="488" actId="21"/>
          <ac:spMkLst>
            <pc:docMk/>
            <pc:sldMk cId="2407479147" sldId="256"/>
            <ac:spMk id="15" creationId="{94644E48-F855-7334-F53A-D70B04B11F28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5" creationId="{FD72283E-AB4E-7B90-E575-4476D559EE3E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6" creationId="{34CC888A-D993-98D1-1CCE-62333F7097C1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7" creationId="{17BABBD4-0FB2-B8DE-E1A4-200BF77653DE}"/>
          </ac:spMkLst>
        </pc:spChg>
        <pc:spChg chg="del mod topLvl">
          <ac:chgData name="민주 이" userId="4bec468bcfc325e2" providerId="LiveId" clId="{CA0763BF-296D-457C-AC69-7AD945FA69EB}" dt="2023-11-13T06:17:33.634" v="513"/>
          <ac:spMkLst>
            <pc:docMk/>
            <pc:sldMk cId="2407479147" sldId="256"/>
            <ac:spMk id="17" creationId="{57107340-6237-8374-70D9-0D0F07090ABF}"/>
          </ac:spMkLst>
        </pc:spChg>
        <pc:spChg chg="mod topLvl">
          <ac:chgData name="민주 이" userId="4bec468bcfc325e2" providerId="LiveId" clId="{CA0763BF-296D-457C-AC69-7AD945FA69EB}" dt="2023-11-13T06:20:25.297" v="579" actId="1076"/>
          <ac:spMkLst>
            <pc:docMk/>
            <pc:sldMk cId="2407479147" sldId="256"/>
            <ac:spMk id="18" creationId="{A1262C2B-F96B-A4F5-699C-4B06E955B6E9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19" creationId="{7F3C7B06-561F-DF0A-AEE7-950EFC1BBE67}"/>
          </ac:spMkLst>
        </pc:spChg>
        <pc:spChg chg="add del mod">
          <ac:chgData name="민주 이" userId="4bec468bcfc325e2" providerId="LiveId" clId="{CA0763BF-296D-457C-AC69-7AD945FA69EB}" dt="2023-11-13T06:18:35.374" v="532" actId="21"/>
          <ac:spMkLst>
            <pc:docMk/>
            <pc:sldMk cId="2407479147" sldId="256"/>
            <ac:spMk id="20" creationId="{54F44636-0CBA-20EF-831D-E7F312545591}"/>
          </ac:spMkLst>
        </pc:spChg>
        <pc:spChg chg="mod">
          <ac:chgData name="민주 이" userId="4bec468bcfc325e2" providerId="LiveId" clId="{CA0763BF-296D-457C-AC69-7AD945FA69EB}" dt="2023-11-14T14:50:24.088" v="16086" actId="165"/>
          <ac:spMkLst>
            <pc:docMk/>
            <pc:sldMk cId="2407479147" sldId="256"/>
            <ac:spMk id="20" creationId="{8100DBB8-61E5-1AB3-0ED0-2E2FAF51FE69}"/>
          </ac:spMkLst>
        </pc:spChg>
        <pc:spChg chg="mod">
          <ac:chgData name="민주 이" userId="4bec468bcfc325e2" providerId="LiveId" clId="{CA0763BF-296D-457C-AC69-7AD945FA69EB}" dt="2023-11-14T14:50:31.092" v="16088" actId="1076"/>
          <ac:spMkLst>
            <pc:docMk/>
            <pc:sldMk cId="2407479147" sldId="256"/>
            <ac:spMk id="21" creationId="{B3AE258C-0DE9-6D7F-725A-CB3405C126EC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25" creationId="{15194569-C2EB-7AE5-6822-57C92AE837BD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26" creationId="{921E8116-D372-AE64-8385-BE309FB3277B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0" creationId="{5DC3D139-6C4F-307F-A606-9D1B01A4AE39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1" creationId="{97DF9496-CCFD-47D7-3C8B-DFC63EDC79AA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2" creationId="{2CD1D75A-DC61-5580-F7C5-3C8D94E6207D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3" creationId="{00993EF3-2FAA-C0EB-86A3-61CC1389374A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4" creationId="{6FEF622A-60D2-2C71-0065-5D1C3E0F40DA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5" creationId="{D6EC73F1-358E-4327-6AC0-AFFD56ADA7DC}"/>
          </ac:spMkLst>
        </pc:spChg>
        <pc:spChg chg="mod">
          <ac:chgData name="민주 이" userId="4bec468bcfc325e2" providerId="LiveId" clId="{CA0763BF-296D-457C-AC69-7AD945FA69EB}" dt="2023-11-14T14:50:55.017" v="16102"/>
          <ac:spMkLst>
            <pc:docMk/>
            <pc:sldMk cId="2407479147" sldId="256"/>
            <ac:spMk id="36" creationId="{415CA0EC-1815-47BE-1D9B-BEF333043976}"/>
          </ac:spMkLst>
        </pc:spChg>
        <pc:spChg chg="mod">
          <ac:chgData name="민주 이" userId="4bec468bcfc325e2" providerId="LiveId" clId="{CA0763BF-296D-457C-AC69-7AD945FA69EB}" dt="2023-11-14T14:50:58.929" v="16104"/>
          <ac:spMkLst>
            <pc:docMk/>
            <pc:sldMk cId="2407479147" sldId="256"/>
            <ac:spMk id="39" creationId="{0FF4DB19-CF96-EE58-65D2-A61FA67E0691}"/>
          </ac:spMkLst>
        </pc:spChg>
        <pc:spChg chg="mod">
          <ac:chgData name="민주 이" userId="4bec468bcfc325e2" providerId="LiveId" clId="{CA0763BF-296D-457C-AC69-7AD945FA69EB}" dt="2023-11-14T14:50:58.929" v="16104"/>
          <ac:spMkLst>
            <pc:docMk/>
            <pc:sldMk cId="2407479147" sldId="256"/>
            <ac:spMk id="40" creationId="{86622CE4-1016-A882-8AC0-0C5E28136883}"/>
          </ac:spMkLst>
        </pc:spChg>
        <pc:spChg chg="mod">
          <ac:chgData name="민주 이" userId="4bec468bcfc325e2" providerId="LiveId" clId="{CA0763BF-296D-457C-AC69-7AD945FA69EB}" dt="2023-11-14T14:50:58.929" v="16104"/>
          <ac:spMkLst>
            <pc:docMk/>
            <pc:sldMk cId="2407479147" sldId="256"/>
            <ac:spMk id="41" creationId="{B7B6D700-7977-792D-66CC-E7248E91C52C}"/>
          </ac:spMkLst>
        </pc:spChg>
        <pc:grpChg chg="add del mod">
          <ac:chgData name="민주 이" userId="4bec468bcfc325e2" providerId="LiveId" clId="{CA0763BF-296D-457C-AC69-7AD945FA69EB}" dt="2023-11-14T14:50:54.753" v="16101" actId="478"/>
          <ac:grpSpMkLst>
            <pc:docMk/>
            <pc:sldMk cId="2407479147" sldId="256"/>
            <ac:grpSpMk id="4" creationId="{C718BA29-D96B-3DE3-A929-27218421069B}"/>
          </ac:grpSpMkLst>
        </pc:grpChg>
        <pc:grpChg chg="add mod">
          <ac:chgData name="민주 이" userId="4bec468bcfc325e2" providerId="LiveId" clId="{CA0763BF-296D-457C-AC69-7AD945FA69EB}" dt="2023-11-13T06:15:43.375" v="472"/>
          <ac:grpSpMkLst>
            <pc:docMk/>
            <pc:sldMk cId="2407479147" sldId="256"/>
            <ac:grpSpMk id="10" creationId="{A3E303CE-ABF7-3995-F140-6DAF2E59D655}"/>
          </ac:grpSpMkLst>
        </pc:grpChg>
        <pc:grpChg chg="add del mod">
          <ac:chgData name="민주 이" userId="4bec468bcfc325e2" providerId="LiveId" clId="{CA0763BF-296D-457C-AC69-7AD945FA69EB}" dt="2023-11-13T06:14:50.212" v="455"/>
          <ac:grpSpMkLst>
            <pc:docMk/>
            <pc:sldMk cId="2407479147" sldId="256"/>
            <ac:grpSpMk id="11" creationId="{05692999-BF69-6F7E-7500-6C967CB878EB}"/>
          </ac:grpSpMkLst>
        </pc:grpChg>
        <pc:grpChg chg="add del mod">
          <ac:chgData name="민주 이" userId="4bec468bcfc325e2" providerId="LiveId" clId="{CA0763BF-296D-457C-AC69-7AD945FA69EB}" dt="2023-11-14T14:50:35.328" v="16090" actId="1076"/>
          <ac:grpSpMkLst>
            <pc:docMk/>
            <pc:sldMk cId="2407479147" sldId="256"/>
            <ac:grpSpMk id="11" creationId="{97D41547-F1A6-0378-3B8E-F453A9A3BCEF}"/>
          </ac:grpSpMkLst>
        </pc:grpChg>
        <pc:grpChg chg="mod topLvl">
          <ac:chgData name="민주 이" userId="4bec468bcfc325e2" providerId="LiveId" clId="{CA0763BF-296D-457C-AC69-7AD945FA69EB}" dt="2023-11-14T14:50:24.088" v="16086" actId="165"/>
          <ac:grpSpMkLst>
            <pc:docMk/>
            <pc:sldMk cId="2407479147" sldId="256"/>
            <ac:grpSpMk id="12" creationId="{C556C2FE-B29D-48CF-E898-735CA4CF4B81}"/>
          </ac:grpSpMkLst>
        </pc:grpChg>
        <pc:grpChg chg="mod topLvl">
          <ac:chgData name="민주 이" userId="4bec468bcfc325e2" providerId="LiveId" clId="{CA0763BF-296D-457C-AC69-7AD945FA69EB}" dt="2023-11-14T14:50:24.088" v="16086" actId="165"/>
          <ac:grpSpMkLst>
            <pc:docMk/>
            <pc:sldMk cId="2407479147" sldId="256"/>
            <ac:grpSpMk id="13" creationId="{DD82EF6B-7636-6705-A636-6C810B963AAA}"/>
          </ac:grpSpMkLst>
        </pc:grpChg>
        <pc:grpChg chg="add del mod">
          <ac:chgData name="민주 이" userId="4bec468bcfc325e2" providerId="LiveId" clId="{CA0763BF-296D-457C-AC69-7AD945FA69EB}" dt="2023-11-13T06:17:09.896" v="511" actId="165"/>
          <ac:grpSpMkLst>
            <pc:docMk/>
            <pc:sldMk cId="2407479147" sldId="256"/>
            <ac:grpSpMk id="16" creationId="{068B7934-77CF-B88B-5A6E-375F00647ECC}"/>
          </ac:grpSpMkLst>
        </pc:grpChg>
        <pc:grpChg chg="add mod">
          <ac:chgData name="민주 이" userId="4bec468bcfc325e2" providerId="LiveId" clId="{CA0763BF-296D-457C-AC69-7AD945FA69EB}" dt="2023-11-13T06:20:25.297" v="579" actId="1076"/>
          <ac:grpSpMkLst>
            <pc:docMk/>
            <pc:sldMk cId="2407479147" sldId="256"/>
            <ac:grpSpMk id="23" creationId="{3E87D2BE-B262-7850-B2E4-474687EEA33A}"/>
          </ac:grpSpMkLst>
        </pc:grpChg>
        <pc:grpChg chg="add del mod">
          <ac:chgData name="민주 이" userId="4bec468bcfc325e2" providerId="LiveId" clId="{CA0763BF-296D-457C-AC69-7AD945FA69EB}" dt="2023-11-14T14:50:56.079" v="16103"/>
          <ac:grpSpMkLst>
            <pc:docMk/>
            <pc:sldMk cId="2407479147" sldId="256"/>
            <ac:grpSpMk id="24" creationId="{B5AA0233-3F55-A1FE-9733-6192ACEBC49A}"/>
          </ac:grpSpMkLst>
        </pc:grpChg>
        <pc:grpChg chg="add del mod">
          <ac:chgData name="민주 이" userId="4bec468bcfc325e2" providerId="LiveId" clId="{CA0763BF-296D-457C-AC69-7AD945FA69EB}" dt="2023-11-14T14:50:56.079" v="16103"/>
          <ac:grpSpMkLst>
            <pc:docMk/>
            <pc:sldMk cId="2407479147" sldId="256"/>
            <ac:grpSpMk id="27" creationId="{13B31EDE-F551-EAC5-4E3C-8AE6D71E8346}"/>
          </ac:grpSpMkLst>
        </pc:grpChg>
        <pc:grpChg chg="mod">
          <ac:chgData name="민주 이" userId="4bec468bcfc325e2" providerId="LiveId" clId="{CA0763BF-296D-457C-AC69-7AD945FA69EB}" dt="2023-11-14T14:50:55.017" v="16102"/>
          <ac:grpSpMkLst>
            <pc:docMk/>
            <pc:sldMk cId="2407479147" sldId="256"/>
            <ac:grpSpMk id="28" creationId="{FAFF7143-7DB6-AE03-D20A-5BC95D80FB72}"/>
          </ac:grpSpMkLst>
        </pc:grpChg>
        <pc:grpChg chg="mod">
          <ac:chgData name="민주 이" userId="4bec468bcfc325e2" providerId="LiveId" clId="{CA0763BF-296D-457C-AC69-7AD945FA69EB}" dt="2023-11-14T14:50:55.017" v="16102"/>
          <ac:grpSpMkLst>
            <pc:docMk/>
            <pc:sldMk cId="2407479147" sldId="256"/>
            <ac:grpSpMk id="29" creationId="{CB3E1E37-BF6B-0DFD-0BA6-D7BDD87A4820}"/>
          </ac:grpSpMkLst>
        </pc:grpChg>
        <pc:grpChg chg="add mod">
          <ac:chgData name="민주 이" userId="4bec468bcfc325e2" providerId="LiveId" clId="{CA0763BF-296D-457C-AC69-7AD945FA69EB}" dt="2023-11-14T14:51:01.961" v="16106" actId="1076"/>
          <ac:grpSpMkLst>
            <pc:docMk/>
            <pc:sldMk cId="2407479147" sldId="256"/>
            <ac:grpSpMk id="37" creationId="{DB276C88-E099-330A-A220-3426E7A62D78}"/>
          </ac:grpSpMkLst>
        </pc:grpChg>
        <pc:grpChg chg="mod">
          <ac:chgData name="민주 이" userId="4bec468bcfc325e2" providerId="LiveId" clId="{CA0763BF-296D-457C-AC69-7AD945FA69EB}" dt="2023-11-14T14:50:58.929" v="16104"/>
          <ac:grpSpMkLst>
            <pc:docMk/>
            <pc:sldMk cId="2407479147" sldId="256"/>
            <ac:grpSpMk id="38" creationId="{4EF07DBE-CC58-2CFE-B288-316FC19BAA99}"/>
          </ac:grpSpMkLst>
        </pc:grpChg>
        <pc:picChg chg="add del mod">
          <ac:chgData name="민주 이" userId="4bec468bcfc325e2" providerId="LiveId" clId="{CA0763BF-296D-457C-AC69-7AD945FA69EB}" dt="2023-11-13T06:05:08.969" v="63" actId="478"/>
          <ac:picMkLst>
            <pc:docMk/>
            <pc:sldMk cId="2407479147" sldId="256"/>
            <ac:picMk id="4" creationId="{99B69C90-2625-72D1-91AD-91276A48628D}"/>
          </ac:picMkLst>
        </pc:picChg>
        <pc:picChg chg="del mod">
          <ac:chgData name="민주 이" userId="4bec468bcfc325e2" providerId="LiveId" clId="{CA0763BF-296D-457C-AC69-7AD945FA69EB}" dt="2023-11-13T06:17:41.993" v="515" actId="478"/>
          <ac:picMkLst>
            <pc:docMk/>
            <pc:sldMk cId="2407479147" sldId="256"/>
            <ac:picMk id="19" creationId="{264BABE7-1561-FAEE-30CD-9C2B9256C329}"/>
          </ac:picMkLst>
        </pc:picChg>
        <pc:picChg chg="add del mod">
          <ac:chgData name="민주 이" userId="4bec468bcfc325e2" providerId="LiveId" clId="{CA0763BF-296D-457C-AC69-7AD945FA69EB}" dt="2023-11-13T06:19:08.885" v="546"/>
          <ac:picMkLst>
            <pc:docMk/>
            <pc:sldMk cId="2407479147" sldId="256"/>
            <ac:picMk id="21" creationId="{C5B1B21C-5A56-0A99-7E5D-8132E7EDA12C}"/>
          </ac:picMkLst>
        </pc:picChg>
        <pc:picChg chg="add mod">
          <ac:chgData name="민주 이" userId="4bec468bcfc325e2" providerId="LiveId" clId="{CA0763BF-296D-457C-AC69-7AD945FA69EB}" dt="2023-11-13T06:20:25.297" v="579" actId="1076"/>
          <ac:picMkLst>
            <pc:docMk/>
            <pc:sldMk cId="2407479147" sldId="256"/>
            <ac:picMk id="22" creationId="{7742BE88-4C01-AFAE-CE77-C3D24E47C6A9}"/>
          </ac:picMkLst>
        </pc:picChg>
        <pc:picChg chg="add del mod">
          <ac:chgData name="민주 이" userId="4bec468bcfc325e2" providerId="LiveId" clId="{CA0763BF-296D-457C-AC69-7AD945FA69EB}" dt="2023-11-13T06:17:33.634" v="513"/>
          <ac:picMkLst>
            <pc:docMk/>
            <pc:sldMk cId="2407479147" sldId="256"/>
            <ac:picMk id="1026" creationId="{8B649B7A-EDFF-C5B1-831F-C4A24D0BB24E}"/>
          </ac:picMkLst>
        </pc:picChg>
        <pc:picChg chg="add del mod">
          <ac:chgData name="민주 이" userId="4bec468bcfc325e2" providerId="LiveId" clId="{CA0763BF-296D-457C-AC69-7AD945FA69EB}" dt="2023-11-13T06:18:35.374" v="532" actId="21"/>
          <ac:picMkLst>
            <pc:docMk/>
            <pc:sldMk cId="2407479147" sldId="256"/>
            <ac:picMk id="1028" creationId="{60F06134-6A0A-C859-247A-FEAD28D34472}"/>
          </ac:picMkLst>
        </pc:picChg>
        <pc:cxnChg chg="add mod">
          <ac:chgData name="민주 이" userId="4bec468bcfc325e2" providerId="LiveId" clId="{CA0763BF-296D-457C-AC69-7AD945FA69EB}" dt="2023-11-13T06:15:43.375" v="472"/>
          <ac:cxnSpMkLst>
            <pc:docMk/>
            <pc:sldMk cId="2407479147" sldId="256"/>
            <ac:cxnSpMk id="7" creationId="{D0C7CBEC-3034-06C2-2D78-1DAEB482E0DB}"/>
          </ac:cxnSpMkLst>
        </pc:cxnChg>
      </pc:sldChg>
      <pc:sldChg chg="addSp delSp modSp add del mod ord setBg">
        <pc:chgData name="민주 이" userId="4bec468bcfc325e2" providerId="LiveId" clId="{CA0763BF-296D-457C-AC69-7AD945FA69EB}" dt="2023-11-14T16:29:28.735" v="16997" actId="47"/>
        <pc:sldMkLst>
          <pc:docMk/>
          <pc:sldMk cId="4162769031" sldId="257"/>
        </pc:sldMkLst>
        <pc:spChg chg="mod">
          <ac:chgData name="민주 이" userId="4bec468bcfc325e2" providerId="LiveId" clId="{CA0763BF-296D-457C-AC69-7AD945FA69EB}" dt="2023-11-14T07:22:41.741" v="5062" actId="12788"/>
          <ac:spMkLst>
            <pc:docMk/>
            <pc:sldMk cId="4162769031" sldId="257"/>
            <ac:spMk id="2" creationId="{0F049570-2C68-71E3-762D-A3FF8EB9430B}"/>
          </ac:spMkLst>
        </pc:spChg>
        <pc:spChg chg="add del mod">
          <ac:chgData name="민주 이" userId="4bec468bcfc325e2" providerId="LiveId" clId="{CA0763BF-296D-457C-AC69-7AD945FA69EB}" dt="2023-11-14T09:54:02.980" v="10544"/>
          <ac:spMkLst>
            <pc:docMk/>
            <pc:sldMk cId="4162769031" sldId="257"/>
            <ac:spMk id="3" creationId="{4B2A42AC-83E1-12A0-C8C7-4820779CCD51}"/>
          </ac:spMkLst>
        </pc:spChg>
        <pc:spChg chg="mod">
          <ac:chgData name="민주 이" userId="4bec468bcfc325e2" providerId="LiveId" clId="{CA0763BF-296D-457C-AC69-7AD945FA69EB}" dt="2023-11-14T07:22:41.741" v="5062" actId="12788"/>
          <ac:spMkLst>
            <pc:docMk/>
            <pc:sldMk cId="4162769031" sldId="257"/>
            <ac:spMk id="4" creationId="{3BBF23BD-1F46-C651-54F1-F475CAAF5D72}"/>
          </ac:spMkLst>
        </pc:spChg>
        <pc:spChg chg="mod">
          <ac:chgData name="민주 이" userId="4bec468bcfc325e2" providerId="LiveId" clId="{CA0763BF-296D-457C-AC69-7AD945FA69EB}" dt="2023-11-14T15:04:49.479" v="16299" actId="12789"/>
          <ac:spMkLst>
            <pc:docMk/>
            <pc:sldMk cId="4162769031" sldId="257"/>
            <ac:spMk id="6" creationId="{1FAE6A23-29C2-F7BF-BECE-ACEDC48367AF}"/>
          </ac:spMkLst>
        </pc:spChg>
        <pc:grpChg chg="mod">
          <ac:chgData name="민주 이" userId="4bec468bcfc325e2" providerId="LiveId" clId="{CA0763BF-296D-457C-AC69-7AD945FA69EB}" dt="2023-11-14T15:04:49.479" v="16299" actId="12789"/>
          <ac:grpSpMkLst>
            <pc:docMk/>
            <pc:sldMk cId="4162769031" sldId="257"/>
            <ac:grpSpMk id="5" creationId="{30ED1E67-A90E-D43B-5978-3C2BADA763E1}"/>
          </ac:grpSpMkLst>
        </pc:grpChg>
      </pc:sldChg>
      <pc:sldChg chg="addSp delSp modSp mod modTransition setBg">
        <pc:chgData name="민주 이" userId="4bec468bcfc325e2" providerId="LiveId" clId="{CA0763BF-296D-457C-AC69-7AD945FA69EB}" dt="2023-11-14T14:50:52.745" v="16100" actId="164"/>
        <pc:sldMkLst>
          <pc:docMk/>
          <pc:sldMk cId="1564287894" sldId="258"/>
        </pc:sldMkLst>
        <pc:spChg chg="add mod">
          <ac:chgData name="민주 이" userId="4bec468bcfc325e2" providerId="LiveId" clId="{CA0763BF-296D-457C-AC69-7AD945FA69EB}" dt="2023-11-13T06:16:32.166" v="492" actId="164"/>
          <ac:spMkLst>
            <pc:docMk/>
            <pc:sldMk cId="1564287894" sldId="258"/>
            <ac:spMk id="2" creationId="{0354F89A-090D-B3AE-B2EB-7FC4BC14F4E9}"/>
          </ac:spMkLst>
        </pc:spChg>
        <pc:spChg chg="add mod">
          <ac:chgData name="민주 이" userId="4bec468bcfc325e2" providerId="LiveId" clId="{CA0763BF-296D-457C-AC69-7AD945FA69EB}" dt="2023-11-13T06:16:32.166" v="492" actId="164"/>
          <ac:spMkLst>
            <pc:docMk/>
            <pc:sldMk cId="1564287894" sldId="258"/>
            <ac:spMk id="3" creationId="{67BE2379-7BCD-787D-9990-3FE47C039AC7}"/>
          </ac:spMkLst>
        </pc:spChg>
        <pc:spChg chg="add del mod">
          <ac:chgData name="민주 이" userId="4bec468bcfc325e2" providerId="LiveId" clId="{CA0763BF-296D-457C-AC69-7AD945FA69EB}" dt="2023-11-13T06:19:41.399" v="563"/>
          <ac:spMkLst>
            <pc:docMk/>
            <pc:sldMk cId="1564287894" sldId="258"/>
            <ac:spMk id="5" creationId="{1327EA78-9028-BAC7-3916-11EB7E9301E2}"/>
          </ac:spMkLst>
        </pc:spChg>
        <pc:spChg chg="mod">
          <ac:chgData name="민주 이" userId="4bec468bcfc325e2" providerId="LiveId" clId="{CA0763BF-296D-457C-AC69-7AD945FA69EB}" dt="2023-11-13T06:21:41.063" v="594"/>
          <ac:spMkLst>
            <pc:docMk/>
            <pc:sldMk cId="1564287894" sldId="258"/>
            <ac:spMk id="10" creationId="{6EEA91F1-A353-DBAB-BEFE-413F0EFCEA44}"/>
          </ac:spMkLst>
        </pc:spChg>
        <pc:spChg chg="mod">
          <ac:chgData name="민주 이" userId="4bec468bcfc325e2" providerId="LiveId" clId="{CA0763BF-296D-457C-AC69-7AD945FA69EB}" dt="2023-11-13T06:21:41.063" v="594"/>
          <ac:spMkLst>
            <pc:docMk/>
            <pc:sldMk cId="1564287894" sldId="258"/>
            <ac:spMk id="11" creationId="{B01803F8-2862-C6BD-A95C-2467E4069B80}"/>
          </ac:spMkLst>
        </pc:spChg>
        <pc:spChg chg="add del mod">
          <ac:chgData name="민주 이" userId="4bec468bcfc325e2" providerId="LiveId" clId="{CA0763BF-296D-457C-AC69-7AD945FA69EB}" dt="2023-11-13T06:22:01.821" v="607"/>
          <ac:spMkLst>
            <pc:docMk/>
            <pc:sldMk cId="1564287894" sldId="258"/>
            <ac:spMk id="12" creationId="{9AB31EFC-C777-C44C-B68B-5890E2D99385}"/>
          </ac:spMkLst>
        </pc:spChg>
        <pc:spChg chg="add mod">
          <ac:chgData name="민주 이" userId="4bec468bcfc325e2" providerId="LiveId" clId="{CA0763BF-296D-457C-AC69-7AD945FA69EB}" dt="2023-11-14T14:50:52.745" v="16100" actId="164"/>
          <ac:spMkLst>
            <pc:docMk/>
            <pc:sldMk cId="1564287894" sldId="258"/>
            <ac:spMk id="13" creationId="{1D97D1D9-4045-5A19-1AF1-33014FBA603B}"/>
          </ac:spMkLst>
        </pc:spChg>
        <pc:spChg chg="mod">
          <ac:chgData name="민주 이" userId="4bec468bcfc325e2" providerId="LiveId" clId="{CA0763BF-296D-457C-AC69-7AD945FA69EB}" dt="2023-11-13T06:22:31.268" v="618"/>
          <ac:spMkLst>
            <pc:docMk/>
            <pc:sldMk cId="1564287894" sldId="258"/>
            <ac:spMk id="15" creationId="{4DBBCB6C-762F-AC0E-D126-3F2549F4FCF2}"/>
          </ac:spMkLst>
        </pc:spChg>
        <pc:spChg chg="mod">
          <ac:chgData name="민주 이" userId="4bec468bcfc325e2" providerId="LiveId" clId="{CA0763BF-296D-457C-AC69-7AD945FA69EB}" dt="2023-11-13T06:22:31.268" v="618"/>
          <ac:spMkLst>
            <pc:docMk/>
            <pc:sldMk cId="1564287894" sldId="258"/>
            <ac:spMk id="16" creationId="{C43481B6-3F0B-90DC-C7C1-A58B31E374E9}"/>
          </ac:spMkLst>
        </pc:spChg>
        <pc:spChg chg="add mod">
          <ac:chgData name="민주 이" userId="4bec468bcfc325e2" providerId="LiveId" clId="{CA0763BF-296D-457C-AC69-7AD945FA69EB}" dt="2023-11-13T06:45:20.454" v="1069" actId="164"/>
          <ac:spMkLst>
            <pc:docMk/>
            <pc:sldMk cId="1564287894" sldId="258"/>
            <ac:spMk id="17" creationId="{A4EBC79D-CD69-EDFF-91FE-1B87A8727D1F}"/>
          </ac:spMkLst>
        </pc:spChg>
        <pc:spChg chg="mod">
          <ac:chgData name="민주 이" userId="4bec468bcfc325e2" providerId="LiveId" clId="{CA0763BF-296D-457C-AC69-7AD945FA69EB}" dt="2023-11-13T06:23:14.228" v="675" actId="571"/>
          <ac:spMkLst>
            <pc:docMk/>
            <pc:sldMk cId="1564287894" sldId="258"/>
            <ac:spMk id="19" creationId="{BD7D3FC4-A3C4-893C-C4AC-5EBB5A436CA4}"/>
          </ac:spMkLst>
        </pc:spChg>
        <pc:spChg chg="mod">
          <ac:chgData name="민주 이" userId="4bec468bcfc325e2" providerId="LiveId" clId="{CA0763BF-296D-457C-AC69-7AD945FA69EB}" dt="2023-11-13T06:23:14.228" v="675" actId="571"/>
          <ac:spMkLst>
            <pc:docMk/>
            <pc:sldMk cId="1564287894" sldId="258"/>
            <ac:spMk id="20" creationId="{A3538F10-0537-0F96-3A53-0B2581360E2A}"/>
          </ac:spMkLst>
        </pc:spChg>
        <pc:spChg chg="add mod">
          <ac:chgData name="민주 이" userId="4bec468bcfc325e2" providerId="LiveId" clId="{CA0763BF-296D-457C-AC69-7AD945FA69EB}" dt="2023-11-13T06:23:14.228" v="675" actId="571"/>
          <ac:spMkLst>
            <pc:docMk/>
            <pc:sldMk cId="1564287894" sldId="258"/>
            <ac:spMk id="21" creationId="{BAD24A64-F230-77A5-7922-DE65119812BC}"/>
          </ac:spMkLst>
        </pc:spChg>
        <pc:spChg chg="add mod">
          <ac:chgData name="민주 이" userId="4bec468bcfc325e2" providerId="LiveId" clId="{CA0763BF-296D-457C-AC69-7AD945FA69EB}" dt="2023-11-14T02:06:55.877" v="1740" actId="20577"/>
          <ac:spMkLst>
            <pc:docMk/>
            <pc:sldMk cId="1564287894" sldId="258"/>
            <ac:spMk id="22" creationId="{3D3D9C01-1EAD-6067-94B0-9172FE31A78A}"/>
          </ac:spMkLst>
        </pc:spChg>
        <pc:spChg chg="add mod">
          <ac:chgData name="민주 이" userId="4bec468bcfc325e2" providerId="LiveId" clId="{CA0763BF-296D-457C-AC69-7AD945FA69EB}" dt="2023-11-14T02:05:50.329" v="1660" actId="20577"/>
          <ac:spMkLst>
            <pc:docMk/>
            <pc:sldMk cId="1564287894" sldId="258"/>
            <ac:spMk id="23" creationId="{5C812165-93CA-B6D8-94F0-2FE8BB0F1549}"/>
          </ac:spMkLst>
        </pc:spChg>
        <pc:spChg chg="add mod">
          <ac:chgData name="민주 이" userId="4bec468bcfc325e2" providerId="LiveId" clId="{CA0763BF-296D-457C-AC69-7AD945FA69EB}" dt="2023-11-14T02:06:35.159" v="1729" actId="20577"/>
          <ac:spMkLst>
            <pc:docMk/>
            <pc:sldMk cId="1564287894" sldId="258"/>
            <ac:spMk id="24" creationId="{53400FF5-2D30-B08A-BD55-3A988E384DC8}"/>
          </ac:spMkLst>
        </pc:spChg>
        <pc:spChg chg="add mod">
          <ac:chgData name="민주 이" userId="4bec468bcfc325e2" providerId="LiveId" clId="{CA0763BF-296D-457C-AC69-7AD945FA69EB}" dt="2023-11-14T02:06:09.270" v="1699" actId="20577"/>
          <ac:spMkLst>
            <pc:docMk/>
            <pc:sldMk cId="1564287894" sldId="258"/>
            <ac:spMk id="25" creationId="{A45AF072-CCE9-1567-3512-36545AA4DD4A}"/>
          </ac:spMkLst>
        </pc:spChg>
        <pc:spChg chg="mod">
          <ac:chgData name="민주 이" userId="4bec468bcfc325e2" providerId="LiveId" clId="{CA0763BF-296D-457C-AC69-7AD945FA69EB}" dt="2023-11-13T07:00:23.385" v="1510"/>
          <ac:spMkLst>
            <pc:docMk/>
            <pc:sldMk cId="1564287894" sldId="258"/>
            <ac:spMk id="29" creationId="{6FB1A3F2-6EB1-8412-5102-6373D2F47716}"/>
          </ac:spMkLst>
        </pc:spChg>
        <pc:spChg chg="mod">
          <ac:chgData name="민주 이" userId="4bec468bcfc325e2" providerId="LiveId" clId="{CA0763BF-296D-457C-AC69-7AD945FA69EB}" dt="2023-11-13T07:00:23.385" v="1510"/>
          <ac:spMkLst>
            <pc:docMk/>
            <pc:sldMk cId="1564287894" sldId="258"/>
            <ac:spMk id="30" creationId="{ECE19D1A-D05F-E68D-940A-191E8B38BE45}"/>
          </ac:spMkLst>
        </pc:spChg>
        <pc:spChg chg="mod">
          <ac:chgData name="민주 이" userId="4bec468bcfc325e2" providerId="LiveId" clId="{CA0763BF-296D-457C-AC69-7AD945FA69EB}" dt="2023-11-13T07:00:23.385" v="1510"/>
          <ac:spMkLst>
            <pc:docMk/>
            <pc:sldMk cId="1564287894" sldId="258"/>
            <ac:spMk id="31" creationId="{53760D19-A832-E8C8-8CF2-8797422FDECC}"/>
          </ac:spMkLst>
        </pc:spChg>
        <pc:grpChg chg="add mod">
          <ac:chgData name="민주 이" userId="4bec468bcfc325e2" providerId="LiveId" clId="{CA0763BF-296D-457C-AC69-7AD945FA69EB}" dt="2023-11-14T14:50:52.745" v="16100" actId="164"/>
          <ac:grpSpMkLst>
            <pc:docMk/>
            <pc:sldMk cId="1564287894" sldId="258"/>
            <ac:grpSpMk id="2" creationId="{A3FD9034-377C-EBEE-7B4E-8B8DAFAED164}"/>
          </ac:grpSpMkLst>
        </pc:grpChg>
        <pc:grpChg chg="add del mod">
          <ac:chgData name="민주 이" userId="4bec468bcfc325e2" providerId="LiveId" clId="{CA0763BF-296D-457C-AC69-7AD945FA69EB}" dt="2023-11-13T06:16:34.158" v="494" actId="21"/>
          <ac:grpSpMkLst>
            <pc:docMk/>
            <pc:sldMk cId="1564287894" sldId="258"/>
            <ac:grpSpMk id="4" creationId="{A0BC0C48-620E-68FB-7EAF-5B8B86D1F72B}"/>
          </ac:grpSpMkLst>
        </pc:grpChg>
        <pc:grpChg chg="add mod">
          <ac:chgData name="민주 이" userId="4bec468bcfc325e2" providerId="LiveId" clId="{CA0763BF-296D-457C-AC69-7AD945FA69EB}" dt="2023-11-14T14:50:52.745" v="16100" actId="164"/>
          <ac:grpSpMkLst>
            <pc:docMk/>
            <pc:sldMk cId="1564287894" sldId="258"/>
            <ac:grpSpMk id="9" creationId="{0056012F-2EB4-BC61-08BD-2AE1FE9D0AA2}"/>
          </ac:grpSpMkLst>
        </pc:grpChg>
        <pc:grpChg chg="add mod">
          <ac:chgData name="민주 이" userId="4bec468bcfc325e2" providerId="LiveId" clId="{CA0763BF-296D-457C-AC69-7AD945FA69EB}" dt="2023-11-13T06:45:24.930" v="1072" actId="164"/>
          <ac:grpSpMkLst>
            <pc:docMk/>
            <pc:sldMk cId="1564287894" sldId="258"/>
            <ac:grpSpMk id="14" creationId="{8033DEB6-390E-BC5B-9186-9EB8372A1CD0}"/>
          </ac:grpSpMkLst>
        </pc:grpChg>
        <pc:grpChg chg="add mod">
          <ac:chgData name="민주 이" userId="4bec468bcfc325e2" providerId="LiveId" clId="{CA0763BF-296D-457C-AC69-7AD945FA69EB}" dt="2023-11-13T06:23:14.228" v="675" actId="571"/>
          <ac:grpSpMkLst>
            <pc:docMk/>
            <pc:sldMk cId="1564287894" sldId="258"/>
            <ac:grpSpMk id="18" creationId="{87B4AD16-1450-1FFE-3F72-A472C6AC4F52}"/>
          </ac:grpSpMkLst>
        </pc:grpChg>
        <pc:grpChg chg="add mod">
          <ac:chgData name="민주 이" userId="4bec468bcfc325e2" providerId="LiveId" clId="{CA0763BF-296D-457C-AC69-7AD945FA69EB}" dt="2023-11-13T06:45:24.930" v="1072" actId="164"/>
          <ac:grpSpMkLst>
            <pc:docMk/>
            <pc:sldMk cId="1564287894" sldId="258"/>
            <ac:grpSpMk id="26" creationId="{3F418944-7852-35FC-221D-6A7B06B02931}"/>
          </ac:grpSpMkLst>
        </pc:grpChg>
        <pc:grpChg chg="add mod">
          <ac:chgData name="민주 이" userId="4bec468bcfc325e2" providerId="LiveId" clId="{CA0763BF-296D-457C-AC69-7AD945FA69EB}" dt="2023-11-13T07:00:26.687" v="1512" actId="1076"/>
          <ac:grpSpMkLst>
            <pc:docMk/>
            <pc:sldMk cId="1564287894" sldId="258"/>
            <ac:grpSpMk id="27" creationId="{1EB44F2C-CF11-CC46-DF9C-FFC423B3E359}"/>
          </ac:grpSpMkLst>
        </pc:grpChg>
        <pc:grpChg chg="add mod">
          <ac:chgData name="민주 이" userId="4bec468bcfc325e2" providerId="LiveId" clId="{CA0763BF-296D-457C-AC69-7AD945FA69EB}" dt="2023-11-13T07:00:23.385" v="1510"/>
          <ac:grpSpMkLst>
            <pc:docMk/>
            <pc:sldMk cId="1564287894" sldId="258"/>
            <ac:grpSpMk id="28" creationId="{A4D6636C-6477-4F56-099D-7356A2F959E7}"/>
          </ac:grpSpMkLst>
        </pc:grpChg>
        <pc:picChg chg="add del mod">
          <ac:chgData name="민주 이" userId="4bec468bcfc325e2" providerId="LiveId" clId="{CA0763BF-296D-457C-AC69-7AD945FA69EB}" dt="2023-11-13T06:19:41.399" v="563"/>
          <ac:picMkLst>
            <pc:docMk/>
            <pc:sldMk cId="1564287894" sldId="258"/>
            <ac:picMk id="6" creationId="{C0AE652D-BB6C-582B-AB63-11D309346D29}"/>
          </ac:picMkLst>
        </pc:picChg>
        <pc:picChg chg="add del mod">
          <ac:chgData name="민주 이" userId="4bec468bcfc325e2" providerId="LiveId" clId="{CA0763BF-296D-457C-AC69-7AD945FA69EB}" dt="2023-11-13T06:19:12.554" v="550"/>
          <ac:picMkLst>
            <pc:docMk/>
            <pc:sldMk cId="1564287894" sldId="258"/>
            <ac:picMk id="7" creationId="{9D643182-1974-3512-FD31-6DFBCC39FEEF}"/>
          </ac:picMkLst>
        </pc:picChg>
        <pc:picChg chg="del mod">
          <ac:chgData name="민주 이" userId="4bec468bcfc325e2" providerId="LiveId" clId="{CA0763BF-296D-457C-AC69-7AD945FA69EB}" dt="2023-11-13T06:19:42.276" v="564" actId="21"/>
          <ac:picMkLst>
            <pc:docMk/>
            <pc:sldMk cId="1564287894" sldId="258"/>
            <ac:picMk id="8" creationId="{45390011-B03F-A93E-68F9-412A37F24FE7}"/>
          </ac:picMkLst>
        </pc:picChg>
      </pc:sldChg>
      <pc:sldChg chg="addSp modSp add del mod ord setBg">
        <pc:chgData name="민주 이" userId="4bec468bcfc325e2" providerId="LiveId" clId="{CA0763BF-296D-457C-AC69-7AD945FA69EB}" dt="2023-11-14T08:48:52.154" v="6758" actId="47"/>
        <pc:sldMkLst>
          <pc:docMk/>
          <pc:sldMk cId="2433504602" sldId="259"/>
        </pc:sldMkLst>
        <pc:spChg chg="add mod">
          <ac:chgData name="민주 이" userId="4bec468bcfc325e2" providerId="LiveId" clId="{CA0763BF-296D-457C-AC69-7AD945FA69EB}" dt="2023-11-13T06:29:58.697" v="699" actId="1076"/>
          <ac:spMkLst>
            <pc:docMk/>
            <pc:sldMk cId="2433504602" sldId="259"/>
            <ac:spMk id="3" creationId="{A93F7D80-9C3E-BAD2-53F4-8348C7211F34}"/>
          </ac:spMkLst>
        </pc:spChg>
        <pc:spChg chg="add mod">
          <ac:chgData name="민주 이" userId="4bec468bcfc325e2" providerId="LiveId" clId="{CA0763BF-296D-457C-AC69-7AD945FA69EB}" dt="2023-11-13T06:32:12.370" v="881" actId="122"/>
          <ac:spMkLst>
            <pc:docMk/>
            <pc:sldMk cId="2433504602" sldId="259"/>
            <ac:spMk id="5" creationId="{A295E10C-99A5-CBBB-2059-5ABADEEC25FB}"/>
          </ac:spMkLst>
        </pc:spChg>
        <pc:spChg chg="add mod">
          <ac:chgData name="민주 이" userId="4bec468bcfc325e2" providerId="LiveId" clId="{CA0763BF-296D-457C-AC69-7AD945FA69EB}" dt="2023-11-13T06:30:26.421" v="703" actId="1076"/>
          <ac:spMkLst>
            <pc:docMk/>
            <pc:sldMk cId="2433504602" sldId="259"/>
            <ac:spMk id="7" creationId="{0EBE7F44-40F8-1877-5168-AEFFEA03E2C9}"/>
          </ac:spMkLst>
        </pc:spChg>
        <pc:spChg chg="add mod">
          <ac:chgData name="민주 이" userId="4bec468bcfc325e2" providerId="LiveId" clId="{CA0763BF-296D-457C-AC69-7AD945FA69EB}" dt="2023-11-13T06:30:40.084" v="705" actId="1076"/>
          <ac:spMkLst>
            <pc:docMk/>
            <pc:sldMk cId="2433504602" sldId="259"/>
            <ac:spMk id="9" creationId="{A9531D66-0016-82DD-DFFA-DB6627590680}"/>
          </ac:spMkLst>
        </pc:spChg>
      </pc:sldChg>
      <pc:sldChg chg="addSp delSp modSp add mod ord setBg">
        <pc:chgData name="민주 이" userId="4bec468bcfc325e2" providerId="LiveId" clId="{CA0763BF-296D-457C-AC69-7AD945FA69EB}" dt="2023-11-14T15:47:51.840" v="16954" actId="1038"/>
        <pc:sldMkLst>
          <pc:docMk/>
          <pc:sldMk cId="2624715273" sldId="260"/>
        </pc:sldMkLst>
        <pc:spChg chg="mod">
          <ac:chgData name="민주 이" userId="4bec468bcfc325e2" providerId="LiveId" clId="{CA0763BF-296D-457C-AC69-7AD945FA69EB}" dt="2023-11-13T07:00:13.465" v="1505"/>
          <ac:spMkLst>
            <pc:docMk/>
            <pc:sldMk cId="2624715273" sldId="260"/>
            <ac:spMk id="3" creationId="{133A5A41-44CC-890B-D6BA-AABCFE27D69F}"/>
          </ac:spMkLst>
        </pc:spChg>
        <pc:spChg chg="mod">
          <ac:chgData name="민주 이" userId="4bec468bcfc325e2" providerId="LiveId" clId="{CA0763BF-296D-457C-AC69-7AD945FA69EB}" dt="2023-11-13T07:00:13.465" v="1505"/>
          <ac:spMkLst>
            <pc:docMk/>
            <pc:sldMk cId="2624715273" sldId="260"/>
            <ac:spMk id="4" creationId="{9B0BCBF8-44DC-68C2-6B0B-68EC15B1CA09}"/>
          </ac:spMkLst>
        </pc:spChg>
        <pc:spChg chg="mod">
          <ac:chgData name="민주 이" userId="4bec468bcfc325e2" providerId="LiveId" clId="{CA0763BF-296D-457C-AC69-7AD945FA69EB}" dt="2023-11-13T07:00:13.465" v="1505"/>
          <ac:spMkLst>
            <pc:docMk/>
            <pc:sldMk cId="2624715273" sldId="260"/>
            <ac:spMk id="5" creationId="{13F14452-A376-3F2A-4A55-A7933FCCD490}"/>
          </ac:spMkLst>
        </pc:spChg>
        <pc:spChg chg="mod">
          <ac:chgData name="민주 이" userId="4bec468bcfc325e2" providerId="LiveId" clId="{CA0763BF-296D-457C-AC69-7AD945FA69EB}" dt="2023-11-14T14:48:49.299" v="16078"/>
          <ac:spMkLst>
            <pc:docMk/>
            <pc:sldMk cId="2624715273" sldId="260"/>
            <ac:spMk id="9" creationId="{24B13539-DD07-4570-4A01-C9100F911AC9}"/>
          </ac:spMkLst>
        </pc:spChg>
        <pc:spChg chg="mod">
          <ac:chgData name="민주 이" userId="4bec468bcfc325e2" providerId="LiveId" clId="{CA0763BF-296D-457C-AC69-7AD945FA69EB}" dt="2023-11-14T14:48:49.299" v="16078"/>
          <ac:spMkLst>
            <pc:docMk/>
            <pc:sldMk cId="2624715273" sldId="260"/>
            <ac:spMk id="10" creationId="{A92E5AA6-B00B-891E-5ED3-4EDA3099E745}"/>
          </ac:spMkLst>
        </pc:spChg>
        <pc:spChg chg="mod">
          <ac:chgData name="민주 이" userId="4bec468bcfc325e2" providerId="LiveId" clId="{CA0763BF-296D-457C-AC69-7AD945FA69EB}" dt="2023-11-14T14:49:05.004" v="16081"/>
          <ac:spMkLst>
            <pc:docMk/>
            <pc:sldMk cId="2624715273" sldId="260"/>
            <ac:spMk id="14" creationId="{7D21E7CF-9A63-A503-7A38-BAA76B0240DE}"/>
          </ac:spMkLst>
        </pc:spChg>
        <pc:spChg chg="mod">
          <ac:chgData name="민주 이" userId="4bec468bcfc325e2" providerId="LiveId" clId="{CA0763BF-296D-457C-AC69-7AD945FA69EB}" dt="2023-11-14T14:49:05.004" v="16081"/>
          <ac:spMkLst>
            <pc:docMk/>
            <pc:sldMk cId="2624715273" sldId="260"/>
            <ac:spMk id="15" creationId="{07F2AD51-A24B-4CB3-1B20-929A9F4CD8E6}"/>
          </ac:spMkLst>
        </pc:spChg>
        <pc:spChg chg="mod">
          <ac:chgData name="민주 이" userId="4bec468bcfc325e2" providerId="LiveId" clId="{CA0763BF-296D-457C-AC69-7AD945FA69EB}" dt="2023-11-14T15:05:50.301" v="16300"/>
          <ac:spMkLst>
            <pc:docMk/>
            <pc:sldMk cId="2624715273" sldId="260"/>
            <ac:spMk id="19" creationId="{4FB4BDDE-91CF-14D3-13BA-6FC1DD4DBB6C}"/>
          </ac:spMkLst>
        </pc:spChg>
        <pc:spChg chg="mod">
          <ac:chgData name="민주 이" userId="4bec468bcfc325e2" providerId="LiveId" clId="{CA0763BF-296D-457C-AC69-7AD945FA69EB}" dt="2023-11-14T15:05:50.301" v="16300"/>
          <ac:spMkLst>
            <pc:docMk/>
            <pc:sldMk cId="2624715273" sldId="260"/>
            <ac:spMk id="20" creationId="{2A80C197-9DDE-B385-7CF0-FB813DF87973}"/>
          </ac:spMkLst>
        </pc:spChg>
        <pc:spChg chg="add mod">
          <ac:chgData name="민주 이" userId="4bec468bcfc325e2" providerId="LiveId" clId="{CA0763BF-296D-457C-AC69-7AD945FA69EB}" dt="2023-11-14T15:06:44.383" v="16352" actId="20577"/>
          <ac:spMkLst>
            <pc:docMk/>
            <pc:sldMk cId="2624715273" sldId="260"/>
            <ac:spMk id="21" creationId="{F059EF74-27CB-2632-5968-5C7AD7E2418B}"/>
          </ac:spMkLst>
        </pc:spChg>
        <pc:spChg chg="add del mod">
          <ac:chgData name="민주 이" userId="4bec468bcfc325e2" providerId="LiveId" clId="{CA0763BF-296D-457C-AC69-7AD945FA69EB}" dt="2023-11-14T15:06:38.010" v="16320" actId="478"/>
          <ac:spMkLst>
            <pc:docMk/>
            <pc:sldMk cId="2624715273" sldId="260"/>
            <ac:spMk id="22" creationId="{AF6B45FD-97F2-88E0-6B39-ED4EEC2C3437}"/>
          </ac:spMkLst>
        </pc:spChg>
        <pc:spChg chg="add mod">
          <ac:chgData name="민주 이" userId="4bec468bcfc325e2" providerId="LiveId" clId="{CA0763BF-296D-457C-AC69-7AD945FA69EB}" dt="2023-11-14T15:07:41.194" v="16507" actId="20577"/>
          <ac:spMkLst>
            <pc:docMk/>
            <pc:sldMk cId="2624715273" sldId="260"/>
            <ac:spMk id="23" creationId="{1EB2CA27-4217-4702-2A99-68C94F77D771}"/>
          </ac:spMkLst>
        </pc:spChg>
        <pc:spChg chg="add mod">
          <ac:chgData name="민주 이" userId="4bec468bcfc325e2" providerId="LiveId" clId="{CA0763BF-296D-457C-AC69-7AD945FA69EB}" dt="2023-11-14T15:47:48.089" v="16941" actId="20577"/>
          <ac:spMkLst>
            <pc:docMk/>
            <pc:sldMk cId="2624715273" sldId="260"/>
            <ac:spMk id="24" creationId="{E2719BF5-4EA6-86A3-2D7D-DA8597713648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27" creationId="{E0EB429E-3496-DFAA-0837-71E6A4F9C6FF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29" creationId="{1FCD0D39-B020-1CA5-9F9F-85A409BAB684}"/>
          </ac:spMkLst>
        </pc:spChg>
        <pc:spChg chg="mod">
          <ac:chgData name="민주 이" userId="4bec468bcfc325e2" providerId="LiveId" clId="{CA0763BF-296D-457C-AC69-7AD945FA69EB}" dt="2023-11-14T15:08:09.070" v="16513" actId="1076"/>
          <ac:spMkLst>
            <pc:docMk/>
            <pc:sldMk cId="2624715273" sldId="260"/>
            <ac:spMk id="30" creationId="{526A4BB8-6400-852B-628E-37A04980388B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33" creationId="{C4251929-69B4-C9F1-EBEA-913CD9050D9B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35" creationId="{BA5670CB-A5ED-7254-0D82-48EA8C5A8189}"/>
          </ac:spMkLst>
        </pc:spChg>
        <pc:spChg chg="mod">
          <ac:chgData name="민주 이" userId="4bec468bcfc325e2" providerId="LiveId" clId="{CA0763BF-296D-457C-AC69-7AD945FA69EB}" dt="2023-11-14T15:08:04.155" v="16510"/>
          <ac:spMkLst>
            <pc:docMk/>
            <pc:sldMk cId="2624715273" sldId="260"/>
            <ac:spMk id="36" creationId="{1911A200-EB0D-0201-3788-A51630FA4D6E}"/>
          </ac:spMkLst>
        </pc:spChg>
        <pc:spChg chg="mod">
          <ac:chgData name="민주 이" userId="4bec468bcfc325e2" providerId="LiveId" clId="{CA0763BF-296D-457C-AC69-7AD945FA69EB}" dt="2023-11-14T15:08:28.120" v="16517"/>
          <ac:spMkLst>
            <pc:docMk/>
            <pc:sldMk cId="2624715273" sldId="260"/>
            <ac:spMk id="39" creationId="{2651F731-4D79-F4DE-352C-6B70F7F73D90}"/>
          </ac:spMkLst>
        </pc:spChg>
        <pc:spChg chg="mod">
          <ac:chgData name="민주 이" userId="4bec468bcfc325e2" providerId="LiveId" clId="{CA0763BF-296D-457C-AC69-7AD945FA69EB}" dt="2023-11-14T15:08:28.120" v="16517"/>
          <ac:spMkLst>
            <pc:docMk/>
            <pc:sldMk cId="2624715273" sldId="260"/>
            <ac:spMk id="41" creationId="{62B3D58E-A487-20B2-2EF8-0093CCC29295}"/>
          </ac:spMkLst>
        </pc:spChg>
        <pc:spChg chg="mod">
          <ac:chgData name="민주 이" userId="4bec468bcfc325e2" providerId="LiveId" clId="{CA0763BF-296D-457C-AC69-7AD945FA69EB}" dt="2023-11-14T15:08:28.120" v="16517"/>
          <ac:spMkLst>
            <pc:docMk/>
            <pc:sldMk cId="2624715273" sldId="260"/>
            <ac:spMk id="42" creationId="{1472DBDA-917E-B35E-7B80-12FEA6A831F9}"/>
          </ac:spMkLst>
        </pc:spChg>
        <pc:spChg chg="mod">
          <ac:chgData name="민주 이" userId="4bec468bcfc325e2" providerId="LiveId" clId="{CA0763BF-296D-457C-AC69-7AD945FA69EB}" dt="2023-11-14T15:08:38.607" v="16520"/>
          <ac:spMkLst>
            <pc:docMk/>
            <pc:sldMk cId="2624715273" sldId="260"/>
            <ac:spMk id="45" creationId="{77A1B74E-C387-4961-C628-89A14182ED7B}"/>
          </ac:spMkLst>
        </pc:spChg>
        <pc:spChg chg="mod">
          <ac:chgData name="민주 이" userId="4bec468bcfc325e2" providerId="LiveId" clId="{CA0763BF-296D-457C-AC69-7AD945FA69EB}" dt="2023-11-14T15:08:38.607" v="16520"/>
          <ac:spMkLst>
            <pc:docMk/>
            <pc:sldMk cId="2624715273" sldId="260"/>
            <ac:spMk id="47" creationId="{7FEDA811-63B9-7D36-F7B0-CB401A7159D2}"/>
          </ac:spMkLst>
        </pc:spChg>
        <pc:spChg chg="mod">
          <ac:chgData name="민주 이" userId="4bec468bcfc325e2" providerId="LiveId" clId="{CA0763BF-296D-457C-AC69-7AD945FA69EB}" dt="2023-11-14T15:08:38.607" v="16520"/>
          <ac:spMkLst>
            <pc:docMk/>
            <pc:sldMk cId="2624715273" sldId="260"/>
            <ac:spMk id="48" creationId="{233F524E-5DF5-EEC3-82BE-8BDFFB9C416A}"/>
          </ac:spMkLst>
        </pc:spChg>
        <pc:spChg chg="mod">
          <ac:chgData name="민주 이" userId="4bec468bcfc325e2" providerId="LiveId" clId="{CA0763BF-296D-457C-AC69-7AD945FA69EB}" dt="2023-11-14T15:08:51.664" v="16522"/>
          <ac:spMkLst>
            <pc:docMk/>
            <pc:sldMk cId="2624715273" sldId="260"/>
            <ac:spMk id="51" creationId="{BBE5C14D-565D-9E9C-A5A9-AC197216220C}"/>
          </ac:spMkLst>
        </pc:spChg>
        <pc:spChg chg="mod">
          <ac:chgData name="민주 이" userId="4bec468bcfc325e2" providerId="LiveId" clId="{CA0763BF-296D-457C-AC69-7AD945FA69EB}" dt="2023-11-14T15:08:51.664" v="16522"/>
          <ac:spMkLst>
            <pc:docMk/>
            <pc:sldMk cId="2624715273" sldId="260"/>
            <ac:spMk id="53" creationId="{7C5AEC80-FFBE-238B-8B89-FEF5F1CDA378}"/>
          </ac:spMkLst>
        </pc:spChg>
        <pc:spChg chg="mod">
          <ac:chgData name="민주 이" userId="4bec468bcfc325e2" providerId="LiveId" clId="{CA0763BF-296D-457C-AC69-7AD945FA69EB}" dt="2023-11-14T15:09:14.365" v="16529" actId="1076"/>
          <ac:spMkLst>
            <pc:docMk/>
            <pc:sldMk cId="2624715273" sldId="260"/>
            <ac:spMk id="54" creationId="{1BD29E03-BF94-59FD-C046-5EA6AD3BF304}"/>
          </ac:spMkLst>
        </pc:spChg>
        <pc:spChg chg="mod">
          <ac:chgData name="민주 이" userId="4bec468bcfc325e2" providerId="LiveId" clId="{CA0763BF-296D-457C-AC69-7AD945FA69EB}" dt="2023-11-14T15:09:01.750" v="16524"/>
          <ac:spMkLst>
            <pc:docMk/>
            <pc:sldMk cId="2624715273" sldId="260"/>
            <ac:spMk id="57" creationId="{DF29B754-0B50-0632-64A6-80E65DA17FDA}"/>
          </ac:spMkLst>
        </pc:spChg>
        <pc:spChg chg="mod">
          <ac:chgData name="민주 이" userId="4bec468bcfc325e2" providerId="LiveId" clId="{CA0763BF-296D-457C-AC69-7AD945FA69EB}" dt="2023-11-14T15:09:01.750" v="16524"/>
          <ac:spMkLst>
            <pc:docMk/>
            <pc:sldMk cId="2624715273" sldId="260"/>
            <ac:spMk id="59" creationId="{807A2CE3-2991-BC3A-B84E-81A1F7B3A09C}"/>
          </ac:spMkLst>
        </pc:spChg>
        <pc:spChg chg="mod">
          <ac:chgData name="민주 이" userId="4bec468bcfc325e2" providerId="LiveId" clId="{CA0763BF-296D-457C-AC69-7AD945FA69EB}" dt="2023-11-14T15:09:01.750" v="16524"/>
          <ac:spMkLst>
            <pc:docMk/>
            <pc:sldMk cId="2624715273" sldId="260"/>
            <ac:spMk id="60" creationId="{E8D6C6B1-D97B-0B9D-0A1D-02FD4145E1DE}"/>
          </ac:spMkLst>
        </pc:spChg>
        <pc:spChg chg="mod">
          <ac:chgData name="민주 이" userId="4bec468bcfc325e2" providerId="LiveId" clId="{CA0763BF-296D-457C-AC69-7AD945FA69EB}" dt="2023-11-14T15:09:30.722" v="16535"/>
          <ac:spMkLst>
            <pc:docMk/>
            <pc:sldMk cId="2624715273" sldId="260"/>
            <ac:spMk id="63" creationId="{46DABCE1-5359-953A-90BF-994CF00660C3}"/>
          </ac:spMkLst>
        </pc:spChg>
        <pc:spChg chg="mod">
          <ac:chgData name="민주 이" userId="4bec468bcfc325e2" providerId="LiveId" clId="{CA0763BF-296D-457C-AC69-7AD945FA69EB}" dt="2023-11-14T15:09:30.722" v="16535"/>
          <ac:spMkLst>
            <pc:docMk/>
            <pc:sldMk cId="2624715273" sldId="260"/>
            <ac:spMk id="65" creationId="{1217D9DA-5A22-EB3F-EF4C-9DC6B2809264}"/>
          </ac:spMkLst>
        </pc:spChg>
        <pc:spChg chg="mod">
          <ac:chgData name="민주 이" userId="4bec468bcfc325e2" providerId="LiveId" clId="{CA0763BF-296D-457C-AC69-7AD945FA69EB}" dt="2023-11-14T15:09:30.722" v="16535"/>
          <ac:spMkLst>
            <pc:docMk/>
            <pc:sldMk cId="2624715273" sldId="260"/>
            <ac:spMk id="66" creationId="{A1C1EEB0-7C1F-53D2-EA82-64414D2193AB}"/>
          </ac:spMkLst>
        </pc:spChg>
        <pc:spChg chg="mod">
          <ac:chgData name="민주 이" userId="4bec468bcfc325e2" providerId="LiveId" clId="{CA0763BF-296D-457C-AC69-7AD945FA69EB}" dt="2023-11-14T15:10:24.035" v="16562" actId="571"/>
          <ac:spMkLst>
            <pc:docMk/>
            <pc:sldMk cId="2624715273" sldId="260"/>
            <ac:spMk id="70" creationId="{80B321C8-C20C-057C-999A-D8252C0D07B8}"/>
          </ac:spMkLst>
        </pc:spChg>
        <pc:spChg chg="mod">
          <ac:chgData name="민주 이" userId="4bec468bcfc325e2" providerId="LiveId" clId="{CA0763BF-296D-457C-AC69-7AD945FA69EB}" dt="2023-11-14T15:10:24.035" v="16562" actId="571"/>
          <ac:spMkLst>
            <pc:docMk/>
            <pc:sldMk cId="2624715273" sldId="260"/>
            <ac:spMk id="71" creationId="{5497809A-04A3-8C53-9864-2ABEE0D9A0CF}"/>
          </ac:spMkLst>
        </pc:spChg>
        <pc:grpChg chg="add mod">
          <ac:chgData name="민주 이" userId="4bec468bcfc325e2" providerId="LiveId" clId="{CA0763BF-296D-457C-AC69-7AD945FA69EB}" dt="2023-11-13T07:00:13.465" v="1505"/>
          <ac:grpSpMkLst>
            <pc:docMk/>
            <pc:sldMk cId="2624715273" sldId="260"/>
            <ac:grpSpMk id="2" creationId="{E56163BD-385A-DECB-0635-AB71CF41615F}"/>
          </ac:grpSpMkLst>
        </pc:grpChg>
        <pc:grpChg chg="add del mod">
          <ac:chgData name="민주 이" userId="4bec468bcfc325e2" providerId="LiveId" clId="{CA0763BF-296D-457C-AC69-7AD945FA69EB}" dt="2023-11-14T14:48:50.624" v="16079"/>
          <ac:grpSpMkLst>
            <pc:docMk/>
            <pc:sldMk cId="2624715273" sldId="260"/>
            <ac:grpSpMk id="6" creationId="{20AD8B7E-8E70-12DF-3824-ACC2219870FC}"/>
          </ac:grpSpMkLst>
        </pc:grpChg>
        <pc:grpChg chg="mod">
          <ac:chgData name="민주 이" userId="4bec468bcfc325e2" providerId="LiveId" clId="{CA0763BF-296D-457C-AC69-7AD945FA69EB}" dt="2023-11-14T14:48:49.299" v="16078"/>
          <ac:grpSpMkLst>
            <pc:docMk/>
            <pc:sldMk cId="2624715273" sldId="260"/>
            <ac:grpSpMk id="7" creationId="{320C8A9E-7E46-BBBA-0052-6A4D012ED292}"/>
          </ac:grpSpMkLst>
        </pc:grpChg>
        <pc:grpChg chg="add mod">
          <ac:chgData name="민주 이" userId="4bec468bcfc325e2" providerId="LiveId" clId="{CA0763BF-296D-457C-AC69-7AD945FA69EB}" dt="2023-11-14T15:07:50.402" v="16509" actId="1076"/>
          <ac:grpSpMkLst>
            <pc:docMk/>
            <pc:sldMk cId="2624715273" sldId="260"/>
            <ac:grpSpMk id="11" creationId="{726FD209-5533-C225-C80C-9E8E35EC3788}"/>
          </ac:grpSpMkLst>
        </pc:grpChg>
        <pc:grpChg chg="mod">
          <ac:chgData name="민주 이" userId="4bec468bcfc325e2" providerId="LiveId" clId="{CA0763BF-296D-457C-AC69-7AD945FA69EB}" dt="2023-11-14T14:49:05.004" v="16081"/>
          <ac:grpSpMkLst>
            <pc:docMk/>
            <pc:sldMk cId="2624715273" sldId="260"/>
            <ac:grpSpMk id="12" creationId="{08C047AE-A521-E381-F8CB-276128F71FB7}"/>
          </ac:grpSpMkLst>
        </pc:grpChg>
        <pc:grpChg chg="add mod">
          <ac:chgData name="민주 이" userId="4bec468bcfc325e2" providerId="LiveId" clId="{CA0763BF-296D-457C-AC69-7AD945FA69EB}" dt="2023-11-14T15:47:51.840" v="16954" actId="1038"/>
          <ac:grpSpMkLst>
            <pc:docMk/>
            <pc:sldMk cId="2624715273" sldId="260"/>
            <ac:grpSpMk id="16" creationId="{DD566FB6-CBB0-25CA-A980-D3C2756D7B30}"/>
          </ac:grpSpMkLst>
        </pc:grpChg>
        <pc:grpChg chg="mod">
          <ac:chgData name="민주 이" userId="4bec468bcfc325e2" providerId="LiveId" clId="{CA0763BF-296D-457C-AC69-7AD945FA69EB}" dt="2023-11-14T15:05:50.301" v="16300"/>
          <ac:grpSpMkLst>
            <pc:docMk/>
            <pc:sldMk cId="2624715273" sldId="260"/>
            <ac:grpSpMk id="17" creationId="{163E4561-273E-EFBB-D783-513D0F77AF91}"/>
          </ac:grpSpMkLst>
        </pc:grpChg>
        <pc:grpChg chg="add mod">
          <ac:chgData name="민주 이" userId="4bec468bcfc325e2" providerId="LiveId" clId="{CA0763BF-296D-457C-AC69-7AD945FA69EB}" dt="2023-11-14T15:09:58.411" v="16545" actId="1076"/>
          <ac:grpSpMkLst>
            <pc:docMk/>
            <pc:sldMk cId="2624715273" sldId="260"/>
            <ac:grpSpMk id="25" creationId="{68720DB3-C0A4-1133-09AD-B813FC3129D3}"/>
          </ac:grpSpMkLst>
        </pc:grpChg>
        <pc:grpChg chg="mod">
          <ac:chgData name="민주 이" userId="4bec468bcfc325e2" providerId="LiveId" clId="{CA0763BF-296D-457C-AC69-7AD945FA69EB}" dt="2023-11-14T15:08:04.155" v="16510"/>
          <ac:grpSpMkLst>
            <pc:docMk/>
            <pc:sldMk cId="2624715273" sldId="260"/>
            <ac:grpSpMk id="26" creationId="{BE176A8A-56E2-6D29-3B54-AE640C9A65C5}"/>
          </ac:grpSpMkLst>
        </pc:grpChg>
        <pc:grpChg chg="add mod">
          <ac:chgData name="민주 이" userId="4bec468bcfc325e2" providerId="LiveId" clId="{CA0763BF-296D-457C-AC69-7AD945FA69EB}" dt="2023-11-14T15:08:06.963" v="16511" actId="1076"/>
          <ac:grpSpMkLst>
            <pc:docMk/>
            <pc:sldMk cId="2624715273" sldId="260"/>
            <ac:grpSpMk id="31" creationId="{50C094E8-5E65-057B-0635-F45FAC2DCF60}"/>
          </ac:grpSpMkLst>
        </pc:grpChg>
        <pc:grpChg chg="mod">
          <ac:chgData name="민주 이" userId="4bec468bcfc325e2" providerId="LiveId" clId="{CA0763BF-296D-457C-AC69-7AD945FA69EB}" dt="2023-11-14T15:08:04.155" v="16510"/>
          <ac:grpSpMkLst>
            <pc:docMk/>
            <pc:sldMk cId="2624715273" sldId="260"/>
            <ac:grpSpMk id="32" creationId="{950D96BB-DA4A-6A77-A8DE-2F5314E30F65}"/>
          </ac:grpSpMkLst>
        </pc:grpChg>
        <pc:grpChg chg="add mod">
          <ac:chgData name="민주 이" userId="4bec468bcfc325e2" providerId="LiveId" clId="{CA0763BF-296D-457C-AC69-7AD945FA69EB}" dt="2023-11-14T15:09:56.869" v="16543" actId="1076"/>
          <ac:grpSpMkLst>
            <pc:docMk/>
            <pc:sldMk cId="2624715273" sldId="260"/>
            <ac:grpSpMk id="37" creationId="{298EEAB8-F7C3-BEC5-2F09-10896871A549}"/>
          </ac:grpSpMkLst>
        </pc:grpChg>
        <pc:grpChg chg="mod">
          <ac:chgData name="민주 이" userId="4bec468bcfc325e2" providerId="LiveId" clId="{CA0763BF-296D-457C-AC69-7AD945FA69EB}" dt="2023-11-14T15:08:28.120" v="16517"/>
          <ac:grpSpMkLst>
            <pc:docMk/>
            <pc:sldMk cId="2624715273" sldId="260"/>
            <ac:grpSpMk id="38" creationId="{315C3D37-2476-2D32-45BC-63935064D205}"/>
          </ac:grpSpMkLst>
        </pc:grpChg>
        <pc:grpChg chg="add mod">
          <ac:chgData name="민주 이" userId="4bec468bcfc325e2" providerId="LiveId" clId="{CA0763BF-296D-457C-AC69-7AD945FA69EB}" dt="2023-11-14T15:09:35.370" v="16537" actId="1076"/>
          <ac:grpSpMkLst>
            <pc:docMk/>
            <pc:sldMk cId="2624715273" sldId="260"/>
            <ac:grpSpMk id="43" creationId="{12818E0F-6B6F-0398-1EA7-DA11BC5271CB}"/>
          </ac:grpSpMkLst>
        </pc:grpChg>
        <pc:grpChg chg="mod">
          <ac:chgData name="민주 이" userId="4bec468bcfc325e2" providerId="LiveId" clId="{CA0763BF-296D-457C-AC69-7AD945FA69EB}" dt="2023-11-14T15:08:38.607" v="16520"/>
          <ac:grpSpMkLst>
            <pc:docMk/>
            <pc:sldMk cId="2624715273" sldId="260"/>
            <ac:grpSpMk id="44" creationId="{01936968-4956-0150-45D0-D16876C6B205}"/>
          </ac:grpSpMkLst>
        </pc:grpChg>
        <pc:grpChg chg="add mod">
          <ac:chgData name="민주 이" userId="4bec468bcfc325e2" providerId="LiveId" clId="{CA0763BF-296D-457C-AC69-7AD945FA69EB}" dt="2023-11-14T15:09:55.509" v="16542" actId="1076"/>
          <ac:grpSpMkLst>
            <pc:docMk/>
            <pc:sldMk cId="2624715273" sldId="260"/>
            <ac:grpSpMk id="49" creationId="{D1C30F49-AF00-3038-12F2-A7D8FC4DF9AE}"/>
          </ac:grpSpMkLst>
        </pc:grpChg>
        <pc:grpChg chg="mod">
          <ac:chgData name="민주 이" userId="4bec468bcfc325e2" providerId="LiveId" clId="{CA0763BF-296D-457C-AC69-7AD945FA69EB}" dt="2023-11-14T15:08:51.664" v="16522"/>
          <ac:grpSpMkLst>
            <pc:docMk/>
            <pc:sldMk cId="2624715273" sldId="260"/>
            <ac:grpSpMk id="50" creationId="{FD9D57CD-386D-54DF-D970-53CFB646F28B}"/>
          </ac:grpSpMkLst>
        </pc:grpChg>
        <pc:grpChg chg="add mod">
          <ac:chgData name="민주 이" userId="4bec468bcfc325e2" providerId="LiveId" clId="{CA0763BF-296D-457C-AC69-7AD945FA69EB}" dt="2023-11-14T15:10:27.990" v="16564" actId="1076"/>
          <ac:grpSpMkLst>
            <pc:docMk/>
            <pc:sldMk cId="2624715273" sldId="260"/>
            <ac:grpSpMk id="55" creationId="{06EBC7A8-26A0-8964-CD13-0602CCD7C2CF}"/>
          </ac:grpSpMkLst>
        </pc:grpChg>
        <pc:grpChg chg="mod">
          <ac:chgData name="민주 이" userId="4bec468bcfc325e2" providerId="LiveId" clId="{CA0763BF-296D-457C-AC69-7AD945FA69EB}" dt="2023-11-14T15:09:01.750" v="16524"/>
          <ac:grpSpMkLst>
            <pc:docMk/>
            <pc:sldMk cId="2624715273" sldId="260"/>
            <ac:grpSpMk id="56" creationId="{E20D9649-B905-369C-4908-52DC5C346E00}"/>
          </ac:grpSpMkLst>
        </pc:grpChg>
        <pc:grpChg chg="add mod">
          <ac:chgData name="민주 이" userId="4bec468bcfc325e2" providerId="LiveId" clId="{CA0763BF-296D-457C-AC69-7AD945FA69EB}" dt="2023-11-14T15:09:53.914" v="16541" actId="1076"/>
          <ac:grpSpMkLst>
            <pc:docMk/>
            <pc:sldMk cId="2624715273" sldId="260"/>
            <ac:grpSpMk id="61" creationId="{340A9ABF-8975-9ED6-4E91-9AD4D79DDB1E}"/>
          </ac:grpSpMkLst>
        </pc:grpChg>
        <pc:grpChg chg="mod">
          <ac:chgData name="민주 이" userId="4bec468bcfc325e2" providerId="LiveId" clId="{CA0763BF-296D-457C-AC69-7AD945FA69EB}" dt="2023-11-14T15:09:30.722" v="16535"/>
          <ac:grpSpMkLst>
            <pc:docMk/>
            <pc:sldMk cId="2624715273" sldId="260"/>
            <ac:grpSpMk id="62" creationId="{D12D3EA1-15D3-2A63-A266-DB8490C789B1}"/>
          </ac:grpSpMkLst>
        </pc:grpChg>
        <pc:grpChg chg="add mod">
          <ac:chgData name="민주 이" userId="4bec468bcfc325e2" providerId="LiveId" clId="{CA0763BF-296D-457C-AC69-7AD945FA69EB}" dt="2023-11-14T15:10:24.035" v="16562" actId="571"/>
          <ac:grpSpMkLst>
            <pc:docMk/>
            <pc:sldMk cId="2624715273" sldId="260"/>
            <ac:grpSpMk id="67" creationId="{7E641E04-C5B3-5117-E8EB-E0870BF9FF31}"/>
          </ac:grpSpMkLst>
        </pc:grpChg>
        <pc:grpChg chg="mod">
          <ac:chgData name="민주 이" userId="4bec468bcfc325e2" providerId="LiveId" clId="{CA0763BF-296D-457C-AC69-7AD945FA69EB}" dt="2023-11-14T15:10:24.035" v="16562" actId="571"/>
          <ac:grpSpMkLst>
            <pc:docMk/>
            <pc:sldMk cId="2624715273" sldId="260"/>
            <ac:grpSpMk id="68" creationId="{941B3D06-8AF0-537B-55C4-2A6B3BE0D02B}"/>
          </ac:grpSpMkLst>
        </pc:grpChg>
        <pc:picChg chg="mod">
          <ac:chgData name="민주 이" userId="4bec468bcfc325e2" providerId="LiveId" clId="{CA0763BF-296D-457C-AC69-7AD945FA69EB}" dt="2023-11-14T14:48:49.299" v="16078"/>
          <ac:picMkLst>
            <pc:docMk/>
            <pc:sldMk cId="2624715273" sldId="260"/>
            <ac:picMk id="8" creationId="{DD6ADEC1-1673-2D22-205C-2A44128C94C9}"/>
          </ac:picMkLst>
        </pc:picChg>
        <pc:picChg chg="mod">
          <ac:chgData name="민주 이" userId="4bec468bcfc325e2" providerId="LiveId" clId="{CA0763BF-296D-457C-AC69-7AD945FA69EB}" dt="2023-11-14T14:49:05.004" v="16081"/>
          <ac:picMkLst>
            <pc:docMk/>
            <pc:sldMk cId="2624715273" sldId="260"/>
            <ac:picMk id="13" creationId="{B6B74514-7055-A1E6-366D-365A515593D7}"/>
          </ac:picMkLst>
        </pc:picChg>
        <pc:picChg chg="mod">
          <ac:chgData name="민주 이" userId="4bec468bcfc325e2" providerId="LiveId" clId="{CA0763BF-296D-457C-AC69-7AD945FA69EB}" dt="2023-11-14T15:05:50.301" v="16300"/>
          <ac:picMkLst>
            <pc:docMk/>
            <pc:sldMk cId="2624715273" sldId="260"/>
            <ac:picMk id="18" creationId="{741F6FC0-83C4-976F-951D-F5FD856EBECE}"/>
          </ac:picMkLst>
        </pc:picChg>
        <pc:picChg chg="mod">
          <ac:chgData name="민주 이" userId="4bec468bcfc325e2" providerId="LiveId" clId="{CA0763BF-296D-457C-AC69-7AD945FA69EB}" dt="2023-11-14T15:08:04.155" v="16510"/>
          <ac:picMkLst>
            <pc:docMk/>
            <pc:sldMk cId="2624715273" sldId="260"/>
            <ac:picMk id="28" creationId="{6071EDE1-1F2C-D982-8B56-5B4D3C8C7E7E}"/>
          </ac:picMkLst>
        </pc:picChg>
        <pc:picChg chg="mod">
          <ac:chgData name="민주 이" userId="4bec468bcfc325e2" providerId="LiveId" clId="{CA0763BF-296D-457C-AC69-7AD945FA69EB}" dt="2023-11-14T15:08:04.155" v="16510"/>
          <ac:picMkLst>
            <pc:docMk/>
            <pc:sldMk cId="2624715273" sldId="260"/>
            <ac:picMk id="34" creationId="{54A3AA9C-B638-85F9-9149-4BE801869C6F}"/>
          </ac:picMkLst>
        </pc:picChg>
        <pc:picChg chg="mod">
          <ac:chgData name="민주 이" userId="4bec468bcfc325e2" providerId="LiveId" clId="{CA0763BF-296D-457C-AC69-7AD945FA69EB}" dt="2023-11-14T15:08:28.120" v="16517"/>
          <ac:picMkLst>
            <pc:docMk/>
            <pc:sldMk cId="2624715273" sldId="260"/>
            <ac:picMk id="40" creationId="{94B14D13-4689-1AC4-100A-B04EBE0628DE}"/>
          </ac:picMkLst>
        </pc:picChg>
        <pc:picChg chg="mod">
          <ac:chgData name="민주 이" userId="4bec468bcfc325e2" providerId="LiveId" clId="{CA0763BF-296D-457C-AC69-7AD945FA69EB}" dt="2023-11-14T15:08:38.607" v="16520"/>
          <ac:picMkLst>
            <pc:docMk/>
            <pc:sldMk cId="2624715273" sldId="260"/>
            <ac:picMk id="46" creationId="{AD680D15-52B8-9B96-FEFF-B53C2D8AB3FF}"/>
          </ac:picMkLst>
        </pc:picChg>
        <pc:picChg chg="mod">
          <ac:chgData name="민주 이" userId="4bec468bcfc325e2" providerId="LiveId" clId="{CA0763BF-296D-457C-AC69-7AD945FA69EB}" dt="2023-11-14T15:08:51.664" v="16522"/>
          <ac:picMkLst>
            <pc:docMk/>
            <pc:sldMk cId="2624715273" sldId="260"/>
            <ac:picMk id="52" creationId="{413FEA3B-D5D6-8003-4050-B4A28BA34BF8}"/>
          </ac:picMkLst>
        </pc:picChg>
        <pc:picChg chg="mod">
          <ac:chgData name="민주 이" userId="4bec468bcfc325e2" providerId="LiveId" clId="{CA0763BF-296D-457C-AC69-7AD945FA69EB}" dt="2023-11-14T15:09:01.750" v="16524"/>
          <ac:picMkLst>
            <pc:docMk/>
            <pc:sldMk cId="2624715273" sldId="260"/>
            <ac:picMk id="58" creationId="{A30892FE-19DC-5655-DDB5-5C5936F4ACAE}"/>
          </ac:picMkLst>
        </pc:picChg>
        <pc:picChg chg="mod">
          <ac:chgData name="민주 이" userId="4bec468bcfc325e2" providerId="LiveId" clId="{CA0763BF-296D-457C-AC69-7AD945FA69EB}" dt="2023-11-14T15:09:30.722" v="16535"/>
          <ac:picMkLst>
            <pc:docMk/>
            <pc:sldMk cId="2624715273" sldId="260"/>
            <ac:picMk id="64" creationId="{E6CC40DC-2F6A-AA41-83A0-DA9C42ADB581}"/>
          </ac:picMkLst>
        </pc:picChg>
        <pc:picChg chg="mod">
          <ac:chgData name="민주 이" userId="4bec468bcfc325e2" providerId="LiveId" clId="{CA0763BF-296D-457C-AC69-7AD945FA69EB}" dt="2023-11-14T15:10:24.035" v="16562" actId="571"/>
          <ac:picMkLst>
            <pc:docMk/>
            <pc:sldMk cId="2624715273" sldId="260"/>
            <ac:picMk id="69" creationId="{E8D3B4E5-BA3E-8710-1D75-B660679A95BE}"/>
          </ac:picMkLst>
        </pc:picChg>
      </pc:sldChg>
      <pc:sldChg chg="addSp delSp modSp add mod setBg modAnim">
        <pc:chgData name="민주 이" userId="4bec468bcfc325e2" providerId="LiveId" clId="{CA0763BF-296D-457C-AC69-7AD945FA69EB}" dt="2023-11-14T15:14:57.768" v="16631"/>
        <pc:sldMkLst>
          <pc:docMk/>
          <pc:sldMk cId="957310870" sldId="261"/>
        </pc:sldMkLst>
        <pc:spChg chg="mod">
          <ac:chgData name="민주 이" userId="4bec468bcfc325e2" providerId="LiveId" clId="{CA0763BF-296D-457C-AC69-7AD945FA69EB}" dt="2023-11-13T07:00:14.830" v="1506"/>
          <ac:spMkLst>
            <pc:docMk/>
            <pc:sldMk cId="957310870" sldId="261"/>
            <ac:spMk id="3" creationId="{FA9E2BA8-8059-EA79-920A-E6DBEFA73C57}"/>
          </ac:spMkLst>
        </pc:spChg>
        <pc:spChg chg="mod">
          <ac:chgData name="민주 이" userId="4bec468bcfc325e2" providerId="LiveId" clId="{CA0763BF-296D-457C-AC69-7AD945FA69EB}" dt="2023-11-13T07:00:14.830" v="1506"/>
          <ac:spMkLst>
            <pc:docMk/>
            <pc:sldMk cId="957310870" sldId="261"/>
            <ac:spMk id="4" creationId="{E4909BBC-024F-E34F-58DD-8D805ED47975}"/>
          </ac:spMkLst>
        </pc:spChg>
        <pc:spChg chg="mod">
          <ac:chgData name="민주 이" userId="4bec468bcfc325e2" providerId="LiveId" clId="{CA0763BF-296D-457C-AC69-7AD945FA69EB}" dt="2023-11-13T07:00:14.830" v="1506"/>
          <ac:spMkLst>
            <pc:docMk/>
            <pc:sldMk cId="957310870" sldId="261"/>
            <ac:spMk id="5" creationId="{87EC566B-E362-3A3B-BD26-4C843A7DC758}"/>
          </ac:spMkLst>
        </pc:spChg>
        <pc:spChg chg="add mod">
          <ac:chgData name="민주 이" userId="4bec468bcfc325e2" providerId="LiveId" clId="{CA0763BF-296D-457C-AC69-7AD945FA69EB}" dt="2023-11-14T08:51:45.467" v="6844" actId="20577"/>
          <ac:spMkLst>
            <pc:docMk/>
            <pc:sldMk cId="957310870" sldId="261"/>
            <ac:spMk id="6" creationId="{E6B4A8C6-5076-F81A-D08D-4DBEE67F3AE5}"/>
          </ac:spMkLst>
        </pc:spChg>
        <pc:spChg chg="add mod">
          <ac:chgData name="민주 이" userId="4bec468bcfc325e2" providerId="LiveId" clId="{CA0763BF-296D-457C-AC69-7AD945FA69EB}" dt="2023-11-14T08:51:51.600" v="6873" actId="20577"/>
          <ac:spMkLst>
            <pc:docMk/>
            <pc:sldMk cId="957310870" sldId="261"/>
            <ac:spMk id="7" creationId="{D05F29E6-5C35-0103-162A-BC3BD9CBD5DA}"/>
          </ac:spMkLst>
        </pc:spChg>
        <pc:spChg chg="mod">
          <ac:chgData name="민주 이" userId="4bec468bcfc325e2" providerId="LiveId" clId="{CA0763BF-296D-457C-AC69-7AD945FA69EB}" dt="2023-11-14T08:52:38.620" v="6874"/>
          <ac:spMkLst>
            <pc:docMk/>
            <pc:sldMk cId="957310870" sldId="261"/>
            <ac:spMk id="9" creationId="{409F383A-A3A5-1FA1-738E-1945D9F58338}"/>
          </ac:spMkLst>
        </pc:spChg>
        <pc:spChg chg="mod">
          <ac:chgData name="민주 이" userId="4bec468bcfc325e2" providerId="LiveId" clId="{CA0763BF-296D-457C-AC69-7AD945FA69EB}" dt="2023-11-14T08:52:55.960" v="6882" actId="1076"/>
          <ac:spMkLst>
            <pc:docMk/>
            <pc:sldMk cId="957310870" sldId="261"/>
            <ac:spMk id="10" creationId="{86FDB604-4FC6-E546-3165-0979B868AC8B}"/>
          </ac:spMkLst>
        </pc:spChg>
        <pc:spChg chg="add mod">
          <ac:chgData name="민주 이" userId="4bec468bcfc325e2" providerId="LiveId" clId="{CA0763BF-296D-457C-AC69-7AD945FA69EB}" dt="2023-11-14T08:53:04.649" v="6889" actId="164"/>
          <ac:spMkLst>
            <pc:docMk/>
            <pc:sldMk cId="957310870" sldId="261"/>
            <ac:spMk id="11" creationId="{EB985C9B-F110-3D30-15F1-CA9B7A0FB3C9}"/>
          </ac:spMkLst>
        </pc:spChg>
        <pc:spChg chg="add mod">
          <ac:chgData name="민주 이" userId="4bec468bcfc325e2" providerId="LiveId" clId="{CA0763BF-296D-457C-AC69-7AD945FA69EB}" dt="2023-11-14T08:53:04.649" v="6889" actId="164"/>
          <ac:spMkLst>
            <pc:docMk/>
            <pc:sldMk cId="957310870" sldId="261"/>
            <ac:spMk id="12" creationId="{D7AF280E-2A79-8427-3034-4682DF22C694}"/>
          </ac:spMkLst>
        </pc:spChg>
        <pc:spChg chg="add del mod">
          <ac:chgData name="민주 이" userId="4bec468bcfc325e2" providerId="LiveId" clId="{CA0763BF-296D-457C-AC69-7AD945FA69EB}" dt="2023-11-14T08:57:22.422" v="7045" actId="478"/>
          <ac:spMkLst>
            <pc:docMk/>
            <pc:sldMk cId="957310870" sldId="261"/>
            <ac:spMk id="16" creationId="{8F2255C5-00E2-D73C-83BA-E0828F145178}"/>
          </ac:spMkLst>
        </pc:spChg>
        <pc:spChg chg="add mod">
          <ac:chgData name="민주 이" userId="4bec468bcfc325e2" providerId="LiveId" clId="{CA0763BF-296D-457C-AC69-7AD945FA69EB}" dt="2023-11-14T09:15:05.763" v="8121" actId="403"/>
          <ac:spMkLst>
            <pc:docMk/>
            <pc:sldMk cId="957310870" sldId="261"/>
            <ac:spMk id="17" creationId="{657CD456-3696-58FA-8D7C-A8D1AADECDF1}"/>
          </ac:spMkLst>
        </pc:spChg>
        <pc:spChg chg="add mod">
          <ac:chgData name="민주 이" userId="4bec468bcfc325e2" providerId="LiveId" clId="{CA0763BF-296D-457C-AC69-7AD945FA69EB}" dt="2023-11-14T09:01:15.288" v="7277" actId="1076"/>
          <ac:spMkLst>
            <pc:docMk/>
            <pc:sldMk cId="957310870" sldId="261"/>
            <ac:spMk id="19" creationId="{3997A4D1-9EB9-8B04-1772-1E93FBAC26AE}"/>
          </ac:spMkLst>
        </pc:spChg>
        <pc:spChg chg="add mod">
          <ac:chgData name="민주 이" userId="4bec468bcfc325e2" providerId="LiveId" clId="{CA0763BF-296D-457C-AC69-7AD945FA69EB}" dt="2023-11-14T09:01:10.683" v="7275" actId="1035"/>
          <ac:spMkLst>
            <pc:docMk/>
            <pc:sldMk cId="957310870" sldId="261"/>
            <ac:spMk id="20" creationId="{E842DDD4-F592-44C7-0667-D78EEEB6B28B}"/>
          </ac:spMkLst>
        </pc:spChg>
        <pc:spChg chg="add mod">
          <ac:chgData name="민주 이" userId="4bec468bcfc325e2" providerId="LiveId" clId="{CA0763BF-296D-457C-AC69-7AD945FA69EB}" dt="2023-11-14T15:11:46.511" v="16587" actId="164"/>
          <ac:spMkLst>
            <pc:docMk/>
            <pc:sldMk cId="957310870" sldId="261"/>
            <ac:spMk id="26" creationId="{63A6F1E5-A967-7560-297E-6C3199BEBEE5}"/>
          </ac:spMkLst>
        </pc:spChg>
        <pc:spChg chg="add mod">
          <ac:chgData name="민주 이" userId="4bec468bcfc325e2" providerId="LiveId" clId="{CA0763BF-296D-457C-AC69-7AD945FA69EB}" dt="2023-11-14T15:12:40.603" v="16599" actId="164"/>
          <ac:spMkLst>
            <pc:docMk/>
            <pc:sldMk cId="957310870" sldId="261"/>
            <ac:spMk id="27" creationId="{EE1432C7-D95E-9AED-68C1-7E6562CFDFD1}"/>
          </ac:spMkLst>
        </pc:spChg>
        <pc:spChg chg="add del mod">
          <ac:chgData name="민주 이" userId="4bec468bcfc325e2" providerId="LiveId" clId="{CA0763BF-296D-457C-AC69-7AD945FA69EB}" dt="2023-11-14T09:03:51.911" v="7321" actId="478"/>
          <ac:spMkLst>
            <pc:docMk/>
            <pc:sldMk cId="957310870" sldId="261"/>
            <ac:spMk id="28" creationId="{66C7F9E7-D0EC-CCB3-17D8-535F0FE555E9}"/>
          </ac:spMkLst>
        </pc:spChg>
        <pc:spChg chg="add mod">
          <ac:chgData name="민주 이" userId="4bec468bcfc325e2" providerId="LiveId" clId="{CA0763BF-296D-457C-AC69-7AD945FA69EB}" dt="2023-11-14T15:12:53.570" v="16602" actId="20577"/>
          <ac:spMkLst>
            <pc:docMk/>
            <pc:sldMk cId="957310870" sldId="261"/>
            <ac:spMk id="31" creationId="{5AAFB27D-2B6A-539B-4320-331CB8FFADD4}"/>
          </ac:spMkLst>
        </pc:spChg>
        <pc:spChg chg="add mod">
          <ac:chgData name="민주 이" userId="4bec468bcfc325e2" providerId="LiveId" clId="{CA0763BF-296D-457C-AC69-7AD945FA69EB}" dt="2023-11-14T09:09:56.744" v="7675" actId="571"/>
          <ac:spMkLst>
            <pc:docMk/>
            <pc:sldMk cId="957310870" sldId="261"/>
            <ac:spMk id="35" creationId="{FC5A579C-7225-8A8F-35AD-804A53BE9D56}"/>
          </ac:spMkLst>
        </pc:spChg>
        <pc:spChg chg="add mod">
          <ac:chgData name="민주 이" userId="4bec468bcfc325e2" providerId="LiveId" clId="{CA0763BF-296D-457C-AC69-7AD945FA69EB}" dt="2023-11-14T09:10:03.668" v="7679" actId="571"/>
          <ac:spMkLst>
            <pc:docMk/>
            <pc:sldMk cId="957310870" sldId="261"/>
            <ac:spMk id="36" creationId="{61944C5D-8D93-1858-D80F-FFC30E1985F1}"/>
          </ac:spMkLst>
        </pc:spChg>
        <pc:spChg chg="add mod">
          <ac:chgData name="민주 이" userId="4bec468bcfc325e2" providerId="LiveId" clId="{CA0763BF-296D-457C-AC69-7AD945FA69EB}" dt="2023-11-14T09:10:07.651" v="7681" actId="571"/>
          <ac:spMkLst>
            <pc:docMk/>
            <pc:sldMk cId="957310870" sldId="261"/>
            <ac:spMk id="37" creationId="{8971BB5F-936C-926E-673D-E1E3902E654A}"/>
          </ac:spMkLst>
        </pc:spChg>
        <pc:spChg chg="add mod">
          <ac:chgData name="민주 이" userId="4bec468bcfc325e2" providerId="LiveId" clId="{CA0763BF-296D-457C-AC69-7AD945FA69EB}" dt="2023-11-14T09:10:12.960" v="7683" actId="571"/>
          <ac:spMkLst>
            <pc:docMk/>
            <pc:sldMk cId="957310870" sldId="261"/>
            <ac:spMk id="38" creationId="{047DF866-FFB1-A2B5-2C34-31921A8B0E15}"/>
          </ac:spMkLst>
        </pc:spChg>
        <pc:spChg chg="add mod">
          <ac:chgData name="민주 이" userId="4bec468bcfc325e2" providerId="LiveId" clId="{CA0763BF-296D-457C-AC69-7AD945FA69EB}" dt="2023-11-14T15:11:59.491" v="16591" actId="164"/>
          <ac:spMkLst>
            <pc:docMk/>
            <pc:sldMk cId="957310870" sldId="261"/>
            <ac:spMk id="39" creationId="{42066FE2-6B53-6A47-781C-7A127619331F}"/>
          </ac:spMkLst>
        </pc:spChg>
        <pc:spChg chg="add mod">
          <ac:chgData name="민주 이" userId="4bec468bcfc325e2" providerId="LiveId" clId="{CA0763BF-296D-457C-AC69-7AD945FA69EB}" dt="2023-11-14T15:13:47.205" v="16614" actId="164"/>
          <ac:spMkLst>
            <pc:docMk/>
            <pc:sldMk cId="957310870" sldId="261"/>
            <ac:spMk id="40" creationId="{414E4AD1-F90D-784C-4640-9820A0A13C06}"/>
          </ac:spMkLst>
        </pc:spChg>
        <pc:spChg chg="add mod ord">
          <ac:chgData name="민주 이" userId="4bec468bcfc325e2" providerId="LiveId" clId="{CA0763BF-296D-457C-AC69-7AD945FA69EB}" dt="2023-11-14T15:12:02.450" v="16592" actId="167"/>
          <ac:spMkLst>
            <pc:docMk/>
            <pc:sldMk cId="957310870" sldId="261"/>
            <ac:spMk id="43" creationId="{65845E4C-D2D6-46B3-7903-5BE6332F9C90}"/>
          </ac:spMkLst>
        </pc:spChg>
        <pc:spChg chg="add mod">
          <ac:chgData name="민주 이" userId="4bec468bcfc325e2" providerId="LiveId" clId="{CA0763BF-296D-457C-AC69-7AD945FA69EB}" dt="2023-11-14T15:11:48.223" v="16588" actId="164"/>
          <ac:spMkLst>
            <pc:docMk/>
            <pc:sldMk cId="957310870" sldId="261"/>
            <ac:spMk id="45" creationId="{D716F2A4-FC02-D165-8791-A3B05A8A8DB5}"/>
          </ac:spMkLst>
        </pc:spChg>
        <pc:spChg chg="add mod">
          <ac:chgData name="민주 이" userId="4bec468bcfc325e2" providerId="LiveId" clId="{CA0763BF-296D-457C-AC69-7AD945FA69EB}" dt="2023-11-14T15:13:59.946" v="16620" actId="164"/>
          <ac:spMkLst>
            <pc:docMk/>
            <pc:sldMk cId="957310870" sldId="261"/>
            <ac:spMk id="47" creationId="{863AEB12-8F98-9D8D-21F2-0398DA9B06DD}"/>
          </ac:spMkLst>
        </pc:spChg>
        <pc:spChg chg="add mod">
          <ac:chgData name="민주 이" userId="4bec468bcfc325e2" providerId="LiveId" clId="{CA0763BF-296D-457C-AC69-7AD945FA69EB}" dt="2023-11-14T10:22:27.123" v="11020" actId="120"/>
          <ac:spMkLst>
            <pc:docMk/>
            <pc:sldMk cId="957310870" sldId="261"/>
            <ac:spMk id="50" creationId="{F12A315D-96EF-8361-C6D0-C371E3ABE7BE}"/>
          </ac:spMkLst>
        </pc:spChg>
        <pc:grpChg chg="add mod">
          <ac:chgData name="민주 이" userId="4bec468bcfc325e2" providerId="LiveId" clId="{CA0763BF-296D-457C-AC69-7AD945FA69EB}" dt="2023-11-13T07:00:14.830" v="1506"/>
          <ac:grpSpMkLst>
            <pc:docMk/>
            <pc:sldMk cId="957310870" sldId="261"/>
            <ac:grpSpMk id="2" creationId="{B82E5350-2B7C-0F86-44C1-05CCAA2FCC11}"/>
          </ac:grpSpMkLst>
        </pc:grpChg>
        <pc:grpChg chg="add del mod">
          <ac:chgData name="민주 이" userId="4bec468bcfc325e2" providerId="LiveId" clId="{CA0763BF-296D-457C-AC69-7AD945FA69EB}" dt="2023-11-14T08:53:06.266" v="6890" actId="478"/>
          <ac:grpSpMkLst>
            <pc:docMk/>
            <pc:sldMk cId="957310870" sldId="261"/>
            <ac:grpSpMk id="8" creationId="{F6F53608-43CD-24C2-EA4C-CBE86B5420EF}"/>
          </ac:grpSpMkLst>
        </pc:grpChg>
        <pc:grpChg chg="add mod">
          <ac:chgData name="민주 이" userId="4bec468bcfc325e2" providerId="LiveId" clId="{CA0763BF-296D-457C-AC69-7AD945FA69EB}" dt="2023-11-14T08:53:43.101" v="6900" actId="164"/>
          <ac:grpSpMkLst>
            <pc:docMk/>
            <pc:sldMk cId="957310870" sldId="261"/>
            <ac:grpSpMk id="13" creationId="{98B356AD-58B0-8B04-341E-54F66455876E}"/>
          </ac:grpSpMkLst>
        </pc:grpChg>
        <pc:grpChg chg="add mod">
          <ac:chgData name="민주 이" userId="4bec468bcfc325e2" providerId="LiveId" clId="{CA0763BF-296D-457C-AC69-7AD945FA69EB}" dt="2023-11-14T09:15:00.318" v="8099" actId="14100"/>
          <ac:grpSpMkLst>
            <pc:docMk/>
            <pc:sldMk cId="957310870" sldId="261"/>
            <ac:grpSpMk id="18" creationId="{2F2A7983-EECA-D671-905E-7CEFCB24BDB1}"/>
          </ac:grpSpMkLst>
        </pc:grpChg>
        <pc:grpChg chg="add mod ord">
          <ac:chgData name="민주 이" userId="4bec468bcfc325e2" providerId="LiveId" clId="{CA0763BF-296D-457C-AC69-7AD945FA69EB}" dt="2023-11-14T15:12:07.507" v="16594" actId="167"/>
          <ac:grpSpMkLst>
            <pc:docMk/>
            <pc:sldMk cId="957310870" sldId="261"/>
            <ac:grpSpMk id="52" creationId="{DA33E56C-7BD4-DC0F-E881-C7E6EF0B9212}"/>
          </ac:grpSpMkLst>
        </pc:grpChg>
        <pc:grpChg chg="add mod ord">
          <ac:chgData name="민주 이" userId="4bec468bcfc325e2" providerId="LiveId" clId="{CA0763BF-296D-457C-AC69-7AD945FA69EB}" dt="2023-11-14T15:11:54.936" v="16590" actId="167"/>
          <ac:grpSpMkLst>
            <pc:docMk/>
            <pc:sldMk cId="957310870" sldId="261"/>
            <ac:grpSpMk id="53" creationId="{49650370-C665-705E-87C1-C4945ABEDF59}"/>
          </ac:grpSpMkLst>
        </pc:grpChg>
        <pc:grpChg chg="add mod ord">
          <ac:chgData name="민주 이" userId="4bec468bcfc325e2" providerId="LiveId" clId="{CA0763BF-296D-457C-AC69-7AD945FA69EB}" dt="2023-11-14T15:12:05.290" v="16593" actId="167"/>
          <ac:grpSpMkLst>
            <pc:docMk/>
            <pc:sldMk cId="957310870" sldId="261"/>
            <ac:grpSpMk id="54" creationId="{85F62BD4-B520-A0A4-7817-D7BC7B7C50EC}"/>
          </ac:grpSpMkLst>
        </pc:grpChg>
        <pc:grpChg chg="add mod">
          <ac:chgData name="민주 이" userId="4bec468bcfc325e2" providerId="LiveId" clId="{CA0763BF-296D-457C-AC69-7AD945FA69EB}" dt="2023-11-14T15:12:40.603" v="16599" actId="164"/>
          <ac:grpSpMkLst>
            <pc:docMk/>
            <pc:sldMk cId="957310870" sldId="261"/>
            <ac:grpSpMk id="55" creationId="{05352841-C575-BADD-B53B-BC873929CD9C}"/>
          </ac:grpSpMkLst>
        </pc:grpChg>
        <pc:grpChg chg="add mod">
          <ac:chgData name="민주 이" userId="4bec468bcfc325e2" providerId="LiveId" clId="{CA0763BF-296D-457C-AC69-7AD945FA69EB}" dt="2023-11-14T15:13:47.205" v="16614" actId="164"/>
          <ac:grpSpMkLst>
            <pc:docMk/>
            <pc:sldMk cId="957310870" sldId="261"/>
            <ac:grpSpMk id="57" creationId="{F5B29271-7B6B-EBE0-3438-BC71AB9A3EA3}"/>
          </ac:grpSpMkLst>
        </pc:grpChg>
        <pc:grpChg chg="add mod">
          <ac:chgData name="민주 이" userId="4bec468bcfc325e2" providerId="LiveId" clId="{CA0763BF-296D-457C-AC69-7AD945FA69EB}" dt="2023-11-14T15:13:59.946" v="16620" actId="164"/>
          <ac:grpSpMkLst>
            <pc:docMk/>
            <pc:sldMk cId="957310870" sldId="261"/>
            <ac:grpSpMk id="58" creationId="{5E8FCB7B-F123-1B45-153D-0107F5EC04A5}"/>
          </ac:grpSpMkLst>
        </pc:grpChg>
        <pc:picChg chg="add mod">
          <ac:chgData name="민주 이" userId="4bec468bcfc325e2" providerId="LiveId" clId="{CA0763BF-296D-457C-AC69-7AD945FA69EB}" dt="2023-11-14T08:53:58.173" v="6905" actId="14100"/>
          <ac:picMkLst>
            <pc:docMk/>
            <pc:sldMk cId="957310870" sldId="261"/>
            <ac:picMk id="15" creationId="{C7EB5F1F-F5D2-08D3-4EC0-80F3EFF941AA}"/>
          </ac:picMkLst>
        </pc:picChg>
        <pc:picChg chg="add mod">
          <ac:chgData name="민주 이" userId="4bec468bcfc325e2" providerId="LiveId" clId="{CA0763BF-296D-457C-AC69-7AD945FA69EB}" dt="2023-11-14T15:12:40.603" v="16599" actId="164"/>
          <ac:picMkLst>
            <pc:docMk/>
            <pc:sldMk cId="957310870" sldId="261"/>
            <ac:picMk id="30" creationId="{A3DDF353-3958-80FB-B406-BAC2D5E3C91B}"/>
          </ac:picMkLst>
        </pc:picChg>
        <pc:picChg chg="add mod">
          <ac:chgData name="민주 이" userId="4bec468bcfc325e2" providerId="LiveId" clId="{CA0763BF-296D-457C-AC69-7AD945FA69EB}" dt="2023-11-14T15:13:47.205" v="16614" actId="164"/>
          <ac:picMkLst>
            <pc:docMk/>
            <pc:sldMk cId="957310870" sldId="261"/>
            <ac:picMk id="42" creationId="{A711FA3F-49E8-73D2-8B2A-87BAA28DA2A0}"/>
          </ac:picMkLst>
        </pc:picChg>
        <pc:picChg chg="add mod">
          <ac:chgData name="민주 이" userId="4bec468bcfc325e2" providerId="LiveId" clId="{CA0763BF-296D-457C-AC69-7AD945FA69EB}" dt="2023-11-14T15:13:59.946" v="16620" actId="164"/>
          <ac:picMkLst>
            <pc:docMk/>
            <pc:sldMk cId="957310870" sldId="261"/>
            <ac:picMk id="49" creationId="{23CDD678-B9D6-CB9D-A684-8A34FACD9A77}"/>
          </ac:picMkLst>
        </pc:picChg>
        <pc:picChg chg="add mod">
          <ac:chgData name="민주 이" userId="4bec468bcfc325e2" providerId="LiveId" clId="{CA0763BF-296D-457C-AC69-7AD945FA69EB}" dt="2023-11-14T15:13:43.102" v="16612" actId="571"/>
          <ac:picMkLst>
            <pc:docMk/>
            <pc:sldMk cId="957310870" sldId="261"/>
            <ac:picMk id="56" creationId="{1B304423-4715-41A3-81A1-04D9CF7C194E}"/>
          </ac:picMkLst>
        </pc:picChg>
        <pc:cxnChg chg="add del">
          <ac:chgData name="민주 이" userId="4bec468bcfc325e2" providerId="LiveId" clId="{CA0763BF-296D-457C-AC69-7AD945FA69EB}" dt="2023-11-14T08:58:15.528" v="7114" actId="478"/>
          <ac:cxnSpMkLst>
            <pc:docMk/>
            <pc:sldMk cId="957310870" sldId="261"/>
            <ac:cxnSpMk id="22" creationId="{D0273E1D-78E3-D91A-4043-E07A7CE57B90}"/>
          </ac:cxnSpMkLst>
        </pc:cxnChg>
        <pc:cxnChg chg="add mod ord">
          <ac:chgData name="민주 이" userId="4bec468bcfc325e2" providerId="LiveId" clId="{CA0763BF-296D-457C-AC69-7AD945FA69EB}" dt="2023-11-14T15:11:46.511" v="16587" actId="164"/>
          <ac:cxnSpMkLst>
            <pc:docMk/>
            <pc:sldMk cId="957310870" sldId="261"/>
            <ac:cxnSpMk id="24" creationId="{20083A0F-9BA3-112B-1A98-69100BC4710D}"/>
          </ac:cxnSpMkLst>
        </pc:cxnChg>
        <pc:cxnChg chg="add mod ord">
          <ac:chgData name="민주 이" userId="4bec468bcfc325e2" providerId="LiveId" clId="{CA0763BF-296D-457C-AC69-7AD945FA69EB}" dt="2023-11-14T15:11:59.491" v="16591" actId="164"/>
          <ac:cxnSpMkLst>
            <pc:docMk/>
            <pc:sldMk cId="957310870" sldId="261"/>
            <ac:cxnSpMk id="33" creationId="{D26CD96E-4EEC-1191-A5FC-B0D928AC9B02}"/>
          </ac:cxnSpMkLst>
        </pc:cxnChg>
        <pc:cxnChg chg="add mod ord">
          <ac:chgData name="민주 이" userId="4bec468bcfc325e2" providerId="LiveId" clId="{CA0763BF-296D-457C-AC69-7AD945FA69EB}" dt="2023-11-14T15:11:52.049" v="16589" actId="167"/>
          <ac:cxnSpMkLst>
            <pc:docMk/>
            <pc:sldMk cId="957310870" sldId="261"/>
            <ac:cxnSpMk id="44" creationId="{B27DAE57-3D1F-DC40-D445-E064FD36710F}"/>
          </ac:cxnSpMkLst>
        </pc:cxnChg>
      </pc:sldChg>
      <pc:sldChg chg="addSp delSp modSp new mod setBg">
        <pc:chgData name="민주 이" userId="4bec468bcfc325e2" providerId="LiveId" clId="{CA0763BF-296D-457C-AC69-7AD945FA69EB}" dt="2023-11-14T04:53:11.811" v="2969" actId="164"/>
        <pc:sldMkLst>
          <pc:docMk/>
          <pc:sldMk cId="1055282880" sldId="262"/>
        </pc:sldMkLst>
        <pc:spChg chg="add mod ord">
          <ac:chgData name="민주 이" userId="4bec468bcfc325e2" providerId="LiveId" clId="{CA0763BF-296D-457C-AC69-7AD945FA69EB}" dt="2023-11-14T04:53:11.811" v="2969" actId="164"/>
          <ac:spMkLst>
            <pc:docMk/>
            <pc:sldMk cId="1055282880" sldId="262"/>
            <ac:spMk id="2" creationId="{9566E3F0-CCDF-F43B-826C-9170768E8AC5}"/>
          </ac:spMkLst>
        </pc:spChg>
        <pc:spChg chg="del mod">
          <ac:chgData name="민주 이" userId="4bec468bcfc325e2" providerId="LiveId" clId="{CA0763BF-296D-457C-AC69-7AD945FA69EB}" dt="2023-11-13T06:33:37.707" v="905" actId="478"/>
          <ac:spMkLst>
            <pc:docMk/>
            <pc:sldMk cId="1055282880" sldId="262"/>
            <ac:spMk id="2" creationId="{C6EDB48E-3680-6408-8E54-7E51E9E7D96B}"/>
          </ac:spMkLst>
        </pc:spChg>
        <pc:spChg chg="del mod">
          <ac:chgData name="민주 이" userId="4bec468bcfc325e2" providerId="LiveId" clId="{CA0763BF-296D-457C-AC69-7AD945FA69EB}" dt="2023-11-13T06:33:37.707" v="905" actId="478"/>
          <ac:spMkLst>
            <pc:docMk/>
            <pc:sldMk cId="1055282880" sldId="262"/>
            <ac:spMk id="3" creationId="{69C2BA41-FBCF-FBB5-9D1E-CCF47EB352EB}"/>
          </ac:spMkLst>
        </pc:spChg>
        <pc:spChg chg="add del mod">
          <ac:chgData name="민주 이" userId="4bec468bcfc325e2" providerId="LiveId" clId="{CA0763BF-296D-457C-AC69-7AD945FA69EB}" dt="2023-11-13T06:34:57.815" v="918" actId="478"/>
          <ac:spMkLst>
            <pc:docMk/>
            <pc:sldMk cId="1055282880" sldId="262"/>
            <ac:spMk id="4" creationId="{A30D52DC-9F05-795A-E8CF-1678E41B812E}"/>
          </ac:spMkLst>
        </pc:spChg>
        <pc:spChg chg="add del mod">
          <ac:chgData name="민주 이" userId="4bec468bcfc325e2" providerId="LiveId" clId="{CA0763BF-296D-457C-AC69-7AD945FA69EB}" dt="2023-11-13T06:35:17.901" v="923" actId="478"/>
          <ac:spMkLst>
            <pc:docMk/>
            <pc:sldMk cId="1055282880" sldId="262"/>
            <ac:spMk id="5" creationId="{15B824E0-E259-C852-DF08-A192FCC99467}"/>
          </ac:spMkLst>
        </pc:spChg>
        <pc:spChg chg="add del mod">
          <ac:chgData name="민주 이" userId="4bec468bcfc325e2" providerId="LiveId" clId="{CA0763BF-296D-457C-AC69-7AD945FA69EB}" dt="2023-11-13T06:35:49.957" v="930" actId="478"/>
          <ac:spMkLst>
            <pc:docMk/>
            <pc:sldMk cId="1055282880" sldId="262"/>
            <ac:spMk id="6" creationId="{E8CB65DA-178B-E595-3380-3A391D241808}"/>
          </ac:spMkLst>
        </pc:spChg>
        <pc:spChg chg="add del mod">
          <ac:chgData name="민주 이" userId="4bec468bcfc325e2" providerId="LiveId" clId="{CA0763BF-296D-457C-AC69-7AD945FA69EB}" dt="2023-11-13T06:53:12.969" v="1173" actId="478"/>
          <ac:spMkLst>
            <pc:docMk/>
            <pc:sldMk cId="1055282880" sldId="262"/>
            <ac:spMk id="7" creationId="{F84E14D2-F69D-4918-6327-527B6194C4D3}"/>
          </ac:spMkLst>
        </pc:spChg>
        <pc:spChg chg="add mod topLvl">
          <ac:chgData name="민주 이" userId="4bec468bcfc325e2" providerId="LiveId" clId="{CA0763BF-296D-457C-AC69-7AD945FA69EB}" dt="2023-11-14T04:53:11.811" v="2969" actId="164"/>
          <ac:spMkLst>
            <pc:docMk/>
            <pc:sldMk cId="1055282880" sldId="262"/>
            <ac:spMk id="8" creationId="{0EBFE25A-A3F2-D44E-8900-8261A30CBF79}"/>
          </ac:spMkLst>
        </pc:spChg>
        <pc:spChg chg="add del mod">
          <ac:chgData name="민주 이" userId="4bec468bcfc325e2" providerId="LiveId" clId="{CA0763BF-296D-457C-AC69-7AD945FA69EB}" dt="2023-11-13T06:48:58.209" v="1089"/>
          <ac:spMkLst>
            <pc:docMk/>
            <pc:sldMk cId="1055282880" sldId="262"/>
            <ac:spMk id="9" creationId="{BE5CDB49-D4EE-AA76-76EC-CAD5F4F01E05}"/>
          </ac:spMkLst>
        </pc:spChg>
        <pc:spChg chg="add mod">
          <ac:chgData name="민주 이" userId="4bec468bcfc325e2" providerId="LiveId" clId="{CA0763BF-296D-457C-AC69-7AD945FA69EB}" dt="2023-11-13T07:00:11.788" v="1504" actId="164"/>
          <ac:spMkLst>
            <pc:docMk/>
            <pc:sldMk cId="1055282880" sldId="262"/>
            <ac:spMk id="11" creationId="{AE7DAB0F-FD5F-178D-A3C8-2C455B6CD2E4}"/>
          </ac:spMkLst>
        </pc:spChg>
        <pc:spChg chg="add mod">
          <ac:chgData name="민주 이" userId="4bec468bcfc325e2" providerId="LiveId" clId="{CA0763BF-296D-457C-AC69-7AD945FA69EB}" dt="2023-11-13T06:55:35.964" v="1210" actId="571"/>
          <ac:spMkLst>
            <pc:docMk/>
            <pc:sldMk cId="1055282880" sldId="262"/>
            <ac:spMk id="12" creationId="{E4178E38-DE02-BB3E-B2CB-D8DE1E0FEE7C}"/>
          </ac:spMkLst>
        </pc:spChg>
        <pc:spChg chg="add del mod">
          <ac:chgData name="민주 이" userId="4bec468bcfc325e2" providerId="LiveId" clId="{CA0763BF-296D-457C-AC69-7AD945FA69EB}" dt="2023-11-13T06:55:45.959" v="1250" actId="478"/>
          <ac:spMkLst>
            <pc:docMk/>
            <pc:sldMk cId="1055282880" sldId="262"/>
            <ac:spMk id="13" creationId="{FD689045-1419-6DCC-7995-93C291F9E020}"/>
          </ac:spMkLst>
        </pc:spChg>
        <pc:spChg chg="add mod">
          <ac:chgData name="민주 이" userId="4bec468bcfc325e2" providerId="LiveId" clId="{CA0763BF-296D-457C-AC69-7AD945FA69EB}" dt="2023-11-13T07:00:11.788" v="1504" actId="164"/>
          <ac:spMkLst>
            <pc:docMk/>
            <pc:sldMk cId="1055282880" sldId="262"/>
            <ac:spMk id="14" creationId="{CB42A0AF-BADF-E87E-F1FD-4AB16C288554}"/>
          </ac:spMkLst>
        </pc:spChg>
        <pc:spChg chg="add mod">
          <ac:chgData name="민주 이" userId="4bec468bcfc325e2" providerId="LiveId" clId="{CA0763BF-296D-457C-AC69-7AD945FA69EB}" dt="2023-11-13T07:00:11.788" v="1504" actId="164"/>
          <ac:spMkLst>
            <pc:docMk/>
            <pc:sldMk cId="1055282880" sldId="262"/>
            <ac:spMk id="15" creationId="{18BE32D6-7987-3B29-74B5-E41CB0A37344}"/>
          </ac:spMkLst>
        </pc:spChg>
        <pc:spChg chg="add mod topLvl">
          <ac:chgData name="민주 이" userId="4bec468bcfc325e2" providerId="LiveId" clId="{CA0763BF-296D-457C-AC69-7AD945FA69EB}" dt="2023-11-14T04:53:11.811" v="2969" actId="164"/>
          <ac:spMkLst>
            <pc:docMk/>
            <pc:sldMk cId="1055282880" sldId="262"/>
            <ac:spMk id="16" creationId="{98A2BDB8-90C4-C4A4-2515-A9F3509DF9F1}"/>
          </ac:spMkLst>
        </pc:spChg>
        <pc:grpChg chg="add mod">
          <ac:chgData name="민주 이" userId="4bec468bcfc325e2" providerId="LiveId" clId="{CA0763BF-296D-457C-AC69-7AD945FA69EB}" dt="2023-11-14T04:53:11.811" v="2969" actId="164"/>
          <ac:grpSpMkLst>
            <pc:docMk/>
            <pc:sldMk cId="1055282880" sldId="262"/>
            <ac:grpSpMk id="3" creationId="{C27A9A84-70C7-561C-F516-9A1A9CFF2A42}"/>
          </ac:grpSpMkLst>
        </pc:grpChg>
        <pc:grpChg chg="add mod">
          <ac:chgData name="민주 이" userId="4bec468bcfc325e2" providerId="LiveId" clId="{CA0763BF-296D-457C-AC69-7AD945FA69EB}" dt="2023-11-13T07:00:11.788" v="1504" actId="164"/>
          <ac:grpSpMkLst>
            <pc:docMk/>
            <pc:sldMk cId="1055282880" sldId="262"/>
            <ac:grpSpMk id="17" creationId="{3D25594D-B808-A58A-368C-8857C167340F}"/>
          </ac:grpSpMkLst>
        </pc:grpChg>
        <pc:grpChg chg="add del mod">
          <ac:chgData name="민주 이" userId="4bec468bcfc325e2" providerId="LiveId" clId="{CA0763BF-296D-457C-AC69-7AD945FA69EB}" dt="2023-11-14T04:53:10.343" v="2968" actId="165"/>
          <ac:grpSpMkLst>
            <pc:docMk/>
            <pc:sldMk cId="1055282880" sldId="262"/>
            <ac:grpSpMk id="18" creationId="{07116C41-CD42-E7B9-4E70-9C89638E5F19}"/>
          </ac:grpSpMkLst>
        </pc:grpChg>
        <pc:picChg chg="del mod">
          <ac:chgData name="민주 이" userId="4bec468bcfc325e2" providerId="LiveId" clId="{CA0763BF-296D-457C-AC69-7AD945FA69EB}" dt="2023-11-13T06:53:12.969" v="1173" actId="478"/>
          <ac:picMkLst>
            <pc:docMk/>
            <pc:sldMk cId="1055282880" sldId="262"/>
            <ac:picMk id="10" creationId="{80B4EE4D-302F-1F6E-182F-61E8A7909460}"/>
          </ac:picMkLst>
        </pc:picChg>
        <pc:picChg chg="add del mod">
          <ac:chgData name="민주 이" userId="4bec468bcfc325e2" providerId="LiveId" clId="{CA0763BF-296D-457C-AC69-7AD945FA69EB}" dt="2023-11-13T06:48:58.209" v="1089"/>
          <ac:picMkLst>
            <pc:docMk/>
            <pc:sldMk cId="1055282880" sldId="262"/>
            <ac:picMk id="3074" creationId="{9BBCFE0B-06B8-6D8C-8E60-6450BC4AAE6A}"/>
          </ac:picMkLst>
        </pc:picChg>
      </pc:sldChg>
      <pc:sldChg chg="addSp delSp modSp add mod setBg">
        <pc:chgData name="민주 이" userId="4bec468bcfc325e2" providerId="LiveId" clId="{CA0763BF-296D-457C-AC69-7AD945FA69EB}" dt="2023-11-14T04:53:19.006" v="2971" actId="164"/>
        <pc:sldMkLst>
          <pc:docMk/>
          <pc:sldMk cId="4024469659" sldId="263"/>
        </pc:sldMkLst>
        <pc:spChg chg="add mod ord">
          <ac:chgData name="민주 이" userId="4bec468bcfc325e2" providerId="LiveId" clId="{CA0763BF-296D-457C-AC69-7AD945FA69EB}" dt="2023-11-14T04:53:19.006" v="2971" actId="164"/>
          <ac:spMkLst>
            <pc:docMk/>
            <pc:sldMk cId="4024469659" sldId="263"/>
            <ac:spMk id="4" creationId="{DB6B2BE4-7720-0DC9-4E26-EEFDEF1F7FED}"/>
          </ac:spMkLst>
        </pc:spChg>
        <pc:spChg chg="mod topLvl">
          <ac:chgData name="민주 이" userId="4bec468bcfc325e2" providerId="LiveId" clId="{CA0763BF-296D-457C-AC69-7AD945FA69EB}" dt="2023-11-14T04:53:19.006" v="2971" actId="164"/>
          <ac:spMkLst>
            <pc:docMk/>
            <pc:sldMk cId="4024469659" sldId="263"/>
            <ac:spMk id="8" creationId="{0EBFE25A-A3F2-D44E-8900-8261A30CBF79}"/>
          </ac:spMkLst>
        </pc:spChg>
        <pc:spChg chg="mod">
          <ac:chgData name="민주 이" userId="4bec468bcfc325e2" providerId="LiveId" clId="{CA0763BF-296D-457C-AC69-7AD945FA69EB}" dt="2023-11-13T07:00:21.033" v="1509" actId="164"/>
          <ac:spMkLst>
            <pc:docMk/>
            <pc:sldMk cId="4024469659" sldId="263"/>
            <ac:spMk id="11" creationId="{AE7DAB0F-FD5F-178D-A3C8-2C455B6CD2E4}"/>
          </ac:spMkLst>
        </pc:spChg>
        <pc:spChg chg="mod">
          <ac:chgData name="민주 이" userId="4bec468bcfc325e2" providerId="LiveId" clId="{CA0763BF-296D-457C-AC69-7AD945FA69EB}" dt="2023-11-13T07:00:21.033" v="1509" actId="164"/>
          <ac:spMkLst>
            <pc:docMk/>
            <pc:sldMk cId="4024469659" sldId="263"/>
            <ac:spMk id="14" creationId="{CB42A0AF-BADF-E87E-F1FD-4AB16C288554}"/>
          </ac:spMkLst>
        </pc:spChg>
        <pc:spChg chg="mod">
          <ac:chgData name="민주 이" userId="4bec468bcfc325e2" providerId="LiveId" clId="{CA0763BF-296D-457C-AC69-7AD945FA69EB}" dt="2023-11-13T07:00:21.033" v="1509" actId="164"/>
          <ac:spMkLst>
            <pc:docMk/>
            <pc:sldMk cId="4024469659" sldId="263"/>
            <ac:spMk id="15" creationId="{18BE32D6-7987-3B29-74B5-E41CB0A37344}"/>
          </ac:spMkLst>
        </pc:spChg>
        <pc:spChg chg="mod topLvl">
          <ac:chgData name="민주 이" userId="4bec468bcfc325e2" providerId="LiveId" clId="{CA0763BF-296D-457C-AC69-7AD945FA69EB}" dt="2023-11-14T04:53:19.006" v="2971" actId="164"/>
          <ac:spMkLst>
            <pc:docMk/>
            <pc:sldMk cId="4024469659" sldId="263"/>
            <ac:spMk id="16" creationId="{98A2BDB8-90C4-C4A4-2515-A9F3509DF9F1}"/>
          </ac:spMkLst>
        </pc:spChg>
        <pc:grpChg chg="add mod">
          <ac:chgData name="민주 이" userId="4bec468bcfc325e2" providerId="LiveId" clId="{CA0763BF-296D-457C-AC69-7AD945FA69EB}" dt="2023-11-13T07:00:21.033" v="1509" actId="164"/>
          <ac:grpSpMkLst>
            <pc:docMk/>
            <pc:sldMk cId="4024469659" sldId="263"/>
            <ac:grpSpMk id="2" creationId="{05D07B30-E024-7ED5-564F-F762D06CB731}"/>
          </ac:grpSpMkLst>
        </pc:grpChg>
        <pc:grpChg chg="add del mod">
          <ac:chgData name="민주 이" userId="4bec468bcfc325e2" providerId="LiveId" clId="{CA0763BF-296D-457C-AC69-7AD945FA69EB}" dt="2023-11-14T04:53:17.205" v="2970" actId="165"/>
          <ac:grpSpMkLst>
            <pc:docMk/>
            <pc:sldMk cId="4024469659" sldId="263"/>
            <ac:grpSpMk id="3" creationId="{940B7C7E-C4B2-2149-DCC0-F5FAE38B7189}"/>
          </ac:grpSpMkLst>
        </pc:grpChg>
        <pc:grpChg chg="add mod">
          <ac:chgData name="민주 이" userId="4bec468bcfc325e2" providerId="LiveId" clId="{CA0763BF-296D-457C-AC69-7AD945FA69EB}" dt="2023-11-14T04:53:19.006" v="2971" actId="164"/>
          <ac:grpSpMkLst>
            <pc:docMk/>
            <pc:sldMk cId="4024469659" sldId="263"/>
            <ac:grpSpMk id="5" creationId="{23574A62-7B58-30A7-5FC3-311862876342}"/>
          </ac:grpSpMkLst>
        </pc:grpChg>
      </pc:sldChg>
      <pc:sldChg chg="addSp delSp modSp add mod setBg">
        <pc:chgData name="민주 이" userId="4bec468bcfc325e2" providerId="LiveId" clId="{CA0763BF-296D-457C-AC69-7AD945FA69EB}" dt="2023-11-14T07:03:46.185" v="4412" actId="478"/>
        <pc:sldMkLst>
          <pc:docMk/>
          <pc:sldMk cId="3947381191" sldId="264"/>
        </pc:sldMkLst>
        <pc:spChg chg="add mod ord">
          <ac:chgData name="민주 이" userId="4bec468bcfc325e2" providerId="LiveId" clId="{CA0763BF-296D-457C-AC69-7AD945FA69EB}" dt="2023-11-14T04:53:27.395" v="2975" actId="164"/>
          <ac:spMkLst>
            <pc:docMk/>
            <pc:sldMk cId="3947381191" sldId="264"/>
            <ac:spMk id="4" creationId="{2847E243-6C00-BEB2-98C7-5DBD69B2D4B9}"/>
          </ac:spMkLst>
        </pc:spChg>
        <pc:spChg chg="add del mod">
          <ac:chgData name="민주 이" userId="4bec468bcfc325e2" providerId="LiveId" clId="{CA0763BF-296D-457C-AC69-7AD945FA69EB}" dt="2023-11-14T04:56:28.252" v="3140"/>
          <ac:spMkLst>
            <pc:docMk/>
            <pc:sldMk cId="3947381191" sldId="264"/>
            <ac:spMk id="6" creationId="{B8FA395A-671A-3BD0-7ECB-A69FE1F84431}"/>
          </ac:spMkLst>
        </pc:spChg>
        <pc:spChg chg="add del mod">
          <ac:chgData name="민주 이" userId="4bec468bcfc325e2" providerId="LiveId" clId="{CA0763BF-296D-457C-AC69-7AD945FA69EB}" dt="2023-11-14T04:58:55.331" v="3211" actId="21"/>
          <ac:spMkLst>
            <pc:docMk/>
            <pc:sldMk cId="3947381191" sldId="264"/>
            <ac:spMk id="7" creationId="{0CEF2FC5-5AE4-BFA5-F824-526167E3CE51}"/>
          </ac:spMkLst>
        </pc:spChg>
        <pc:spChg chg="mod topLvl">
          <ac:chgData name="민주 이" userId="4bec468bcfc325e2" providerId="LiveId" clId="{CA0763BF-296D-457C-AC69-7AD945FA69EB}" dt="2023-11-14T04:53:27.395" v="2975" actId="164"/>
          <ac:spMkLst>
            <pc:docMk/>
            <pc:sldMk cId="3947381191" sldId="264"/>
            <ac:spMk id="8" creationId="{0EBFE25A-A3F2-D44E-8900-8261A30CBF79}"/>
          </ac:spMkLst>
        </pc:spChg>
        <pc:spChg chg="add del mod">
          <ac:chgData name="민주 이" userId="4bec468bcfc325e2" providerId="LiveId" clId="{CA0763BF-296D-457C-AC69-7AD945FA69EB}" dt="2023-11-14T07:03:46.185" v="4412" actId="478"/>
          <ac:spMkLst>
            <pc:docMk/>
            <pc:sldMk cId="3947381191" sldId="264"/>
            <ac:spMk id="9" creationId="{2B6FA251-3660-F158-B9B7-37C99D250CF1}"/>
          </ac:spMkLst>
        </pc:spChg>
        <pc:spChg chg="mod">
          <ac:chgData name="민주 이" userId="4bec468bcfc325e2" providerId="LiveId" clId="{CA0763BF-296D-457C-AC69-7AD945FA69EB}" dt="2023-11-13T07:00:17.913" v="1508" actId="164"/>
          <ac:spMkLst>
            <pc:docMk/>
            <pc:sldMk cId="3947381191" sldId="264"/>
            <ac:spMk id="11" creationId="{AE7DAB0F-FD5F-178D-A3C8-2C455B6CD2E4}"/>
          </ac:spMkLst>
        </pc:spChg>
        <pc:spChg chg="mod">
          <ac:chgData name="민주 이" userId="4bec468bcfc325e2" providerId="LiveId" clId="{CA0763BF-296D-457C-AC69-7AD945FA69EB}" dt="2023-11-13T07:00:17.913" v="1508" actId="164"/>
          <ac:spMkLst>
            <pc:docMk/>
            <pc:sldMk cId="3947381191" sldId="264"/>
            <ac:spMk id="14" creationId="{CB42A0AF-BADF-E87E-F1FD-4AB16C288554}"/>
          </ac:spMkLst>
        </pc:spChg>
        <pc:spChg chg="mod">
          <ac:chgData name="민주 이" userId="4bec468bcfc325e2" providerId="LiveId" clId="{CA0763BF-296D-457C-AC69-7AD945FA69EB}" dt="2023-11-13T07:00:17.913" v="1508" actId="164"/>
          <ac:spMkLst>
            <pc:docMk/>
            <pc:sldMk cId="3947381191" sldId="264"/>
            <ac:spMk id="15" creationId="{18BE32D6-7987-3B29-74B5-E41CB0A37344}"/>
          </ac:spMkLst>
        </pc:spChg>
        <pc:spChg chg="mod topLvl">
          <ac:chgData name="민주 이" userId="4bec468bcfc325e2" providerId="LiveId" clId="{CA0763BF-296D-457C-AC69-7AD945FA69EB}" dt="2023-11-14T04:53:27.395" v="2975" actId="164"/>
          <ac:spMkLst>
            <pc:docMk/>
            <pc:sldMk cId="3947381191" sldId="264"/>
            <ac:spMk id="16" creationId="{98A2BDB8-90C4-C4A4-2515-A9F3509DF9F1}"/>
          </ac:spMkLst>
        </pc:spChg>
        <pc:grpChg chg="add mod">
          <ac:chgData name="민주 이" userId="4bec468bcfc325e2" providerId="LiveId" clId="{CA0763BF-296D-457C-AC69-7AD945FA69EB}" dt="2023-11-14T07:03:25.875" v="4370" actId="1076"/>
          <ac:grpSpMkLst>
            <pc:docMk/>
            <pc:sldMk cId="3947381191" sldId="264"/>
            <ac:grpSpMk id="2" creationId="{DD640553-4116-E188-5F00-CE3EF676D173}"/>
          </ac:grpSpMkLst>
        </pc:grpChg>
        <pc:grpChg chg="add del mod">
          <ac:chgData name="민주 이" userId="4bec468bcfc325e2" providerId="LiveId" clId="{CA0763BF-296D-457C-AC69-7AD945FA69EB}" dt="2023-11-14T04:53:26.301" v="2974" actId="165"/>
          <ac:grpSpMkLst>
            <pc:docMk/>
            <pc:sldMk cId="3947381191" sldId="264"/>
            <ac:grpSpMk id="3" creationId="{00A5C369-80EE-7203-E1FB-64BF6EAD7F1B}"/>
          </ac:grpSpMkLst>
        </pc:grpChg>
        <pc:grpChg chg="add mod">
          <ac:chgData name="민주 이" userId="4bec468bcfc325e2" providerId="LiveId" clId="{CA0763BF-296D-457C-AC69-7AD945FA69EB}" dt="2023-11-14T04:53:27.395" v="2975" actId="164"/>
          <ac:grpSpMkLst>
            <pc:docMk/>
            <pc:sldMk cId="3947381191" sldId="264"/>
            <ac:grpSpMk id="5" creationId="{BE307CDA-5F55-CAD0-61A0-6B59476723D9}"/>
          </ac:grpSpMkLst>
        </pc:grpChg>
      </pc:sldChg>
      <pc:sldChg chg="addSp delSp modSp add mod setBg">
        <pc:chgData name="민주 이" userId="4bec468bcfc325e2" providerId="LiveId" clId="{CA0763BF-296D-457C-AC69-7AD945FA69EB}" dt="2023-11-14T15:18:43.399" v="16684"/>
        <pc:sldMkLst>
          <pc:docMk/>
          <pc:sldMk cId="1093414580" sldId="265"/>
        </pc:sldMkLst>
        <pc:spChg chg="mod">
          <ac:chgData name="민주 이" userId="4bec468bcfc325e2" providerId="LiveId" clId="{CA0763BF-296D-457C-AC69-7AD945FA69EB}" dt="2023-11-13T07:00:15.883" v="1507"/>
          <ac:spMkLst>
            <pc:docMk/>
            <pc:sldMk cId="1093414580" sldId="265"/>
            <ac:spMk id="3" creationId="{726D24E8-9B26-D7E4-BCB6-E71ACDEDB151}"/>
          </ac:spMkLst>
        </pc:spChg>
        <pc:spChg chg="mod">
          <ac:chgData name="민주 이" userId="4bec468bcfc325e2" providerId="LiveId" clId="{CA0763BF-296D-457C-AC69-7AD945FA69EB}" dt="2023-11-13T07:00:15.883" v="1507"/>
          <ac:spMkLst>
            <pc:docMk/>
            <pc:sldMk cId="1093414580" sldId="265"/>
            <ac:spMk id="4" creationId="{9324470D-407E-C261-744D-643482A63283}"/>
          </ac:spMkLst>
        </pc:spChg>
        <pc:spChg chg="mod">
          <ac:chgData name="민주 이" userId="4bec468bcfc325e2" providerId="LiveId" clId="{CA0763BF-296D-457C-AC69-7AD945FA69EB}" dt="2023-11-13T07:00:15.883" v="1507"/>
          <ac:spMkLst>
            <pc:docMk/>
            <pc:sldMk cId="1093414580" sldId="265"/>
            <ac:spMk id="5" creationId="{25BC3C98-43E0-4A8D-8E5C-307C348F4F25}"/>
          </ac:spMkLst>
        </pc:spChg>
        <pc:spChg chg="add mod">
          <ac:chgData name="민주 이" userId="4bec468bcfc325e2" providerId="LiveId" clId="{CA0763BF-296D-457C-AC69-7AD945FA69EB}" dt="2023-11-14T02:22:35.231" v="2069" actId="1038"/>
          <ac:spMkLst>
            <pc:docMk/>
            <pc:sldMk cId="1093414580" sldId="265"/>
            <ac:spMk id="10" creationId="{FF682F7C-10E6-5792-7054-D38DA6FE5882}"/>
          </ac:spMkLst>
        </pc:spChg>
        <pc:spChg chg="add del mod topLvl">
          <ac:chgData name="민주 이" userId="4bec468bcfc325e2" providerId="LiveId" clId="{CA0763BF-296D-457C-AC69-7AD945FA69EB}" dt="2023-11-14T02:30:28.244" v="2454" actId="478"/>
          <ac:spMkLst>
            <pc:docMk/>
            <pc:sldMk cId="1093414580" sldId="265"/>
            <ac:spMk id="15" creationId="{11914A9D-CB46-CD3D-1D33-C7F70B1F2881}"/>
          </ac:spMkLst>
        </pc:spChg>
        <pc:spChg chg="mod topLvl">
          <ac:chgData name="민주 이" userId="4bec468bcfc325e2" providerId="LiveId" clId="{CA0763BF-296D-457C-AC69-7AD945FA69EB}" dt="2023-11-14T02:32:13.600" v="2494" actId="165"/>
          <ac:spMkLst>
            <pc:docMk/>
            <pc:sldMk cId="1093414580" sldId="265"/>
            <ac:spMk id="16" creationId="{DE6BF2EB-D3A5-26C9-4E40-FD74CAA17037}"/>
          </ac:spMkLst>
        </pc:spChg>
        <pc:spChg chg="add mod">
          <ac:chgData name="민주 이" userId="4bec468bcfc325e2" providerId="LiveId" clId="{CA0763BF-296D-457C-AC69-7AD945FA69EB}" dt="2023-11-14T02:22:54.775" v="2092" actId="552"/>
          <ac:spMkLst>
            <pc:docMk/>
            <pc:sldMk cId="1093414580" sldId="265"/>
            <ac:spMk id="17" creationId="{721600B4-77BB-C23F-DB63-BF03B13AB4EA}"/>
          </ac:spMkLst>
        </pc:spChg>
        <pc:spChg chg="add mod">
          <ac:chgData name="민주 이" userId="4bec468bcfc325e2" providerId="LiveId" clId="{CA0763BF-296D-457C-AC69-7AD945FA69EB}" dt="2023-11-14T02:22:59.568" v="2112" actId="1035"/>
          <ac:spMkLst>
            <pc:docMk/>
            <pc:sldMk cId="1093414580" sldId="265"/>
            <ac:spMk id="18" creationId="{4196B081-B332-DA80-2CA5-CFB7B421BEF4}"/>
          </ac:spMkLst>
        </pc:spChg>
        <pc:spChg chg="add mod topLvl">
          <ac:chgData name="민주 이" userId="4bec468bcfc325e2" providerId="LiveId" clId="{CA0763BF-296D-457C-AC69-7AD945FA69EB}" dt="2023-11-14T02:37:08.443" v="2599" actId="164"/>
          <ac:spMkLst>
            <pc:docMk/>
            <pc:sldMk cId="1093414580" sldId="265"/>
            <ac:spMk id="19" creationId="{4BA8CD19-58D4-CC30-382A-5B88B1F5E5E2}"/>
          </ac:spMkLst>
        </pc:spChg>
        <pc:spChg chg="mod">
          <ac:chgData name="민주 이" userId="4bec468bcfc325e2" providerId="LiveId" clId="{CA0763BF-296D-457C-AC69-7AD945FA69EB}" dt="2023-11-14T02:26:24.551" v="2237" actId="571"/>
          <ac:spMkLst>
            <pc:docMk/>
            <pc:sldMk cId="1093414580" sldId="265"/>
            <ac:spMk id="21" creationId="{836D9617-9D0B-6C22-8321-B4D6623E7968}"/>
          </ac:spMkLst>
        </pc:spChg>
        <pc:spChg chg="mod">
          <ac:chgData name="민주 이" userId="4bec468bcfc325e2" providerId="LiveId" clId="{CA0763BF-296D-457C-AC69-7AD945FA69EB}" dt="2023-11-14T02:26:24.551" v="2237" actId="571"/>
          <ac:spMkLst>
            <pc:docMk/>
            <pc:sldMk cId="1093414580" sldId="265"/>
            <ac:spMk id="22" creationId="{7CC3D632-99CA-4DFC-8E0C-69C0FA0DADF4}"/>
          </ac:spMkLst>
        </pc:spChg>
        <pc:spChg chg="add mod">
          <ac:chgData name="민주 이" userId="4bec468bcfc325e2" providerId="LiveId" clId="{CA0763BF-296D-457C-AC69-7AD945FA69EB}" dt="2023-11-14T02:26:40.579" v="2243" actId="571"/>
          <ac:spMkLst>
            <pc:docMk/>
            <pc:sldMk cId="1093414580" sldId="265"/>
            <ac:spMk id="23" creationId="{F6ADAEDB-AE22-83BD-DDF9-1D56C69040BB}"/>
          </ac:spMkLst>
        </pc:spChg>
        <pc:spChg chg="add mod topLvl">
          <ac:chgData name="민주 이" userId="4bec468bcfc325e2" providerId="LiveId" clId="{CA0763BF-296D-457C-AC69-7AD945FA69EB}" dt="2023-11-14T02:37:08.443" v="2599" actId="164"/>
          <ac:spMkLst>
            <pc:docMk/>
            <pc:sldMk cId="1093414580" sldId="265"/>
            <ac:spMk id="24" creationId="{78C0D963-1ADB-7B55-B409-F5A969930079}"/>
          </ac:spMkLst>
        </pc:spChg>
        <pc:spChg chg="add mod topLvl">
          <ac:chgData name="민주 이" userId="4bec468bcfc325e2" providerId="LiveId" clId="{CA0763BF-296D-457C-AC69-7AD945FA69EB}" dt="2023-11-14T02:32:13.600" v="2494" actId="165"/>
          <ac:spMkLst>
            <pc:docMk/>
            <pc:sldMk cId="1093414580" sldId="265"/>
            <ac:spMk id="25" creationId="{685E38A9-D73E-251D-D072-2B4B8DB5AA98}"/>
          </ac:spMkLst>
        </pc:spChg>
        <pc:spChg chg="add del mod">
          <ac:chgData name="민주 이" userId="4bec468bcfc325e2" providerId="LiveId" clId="{CA0763BF-296D-457C-AC69-7AD945FA69EB}" dt="2023-11-14T02:31:07.110" v="2470" actId="478"/>
          <ac:spMkLst>
            <pc:docMk/>
            <pc:sldMk cId="1093414580" sldId="265"/>
            <ac:spMk id="27" creationId="{97984837-ED12-F448-648D-875012E15C4D}"/>
          </ac:spMkLst>
        </pc:spChg>
        <pc:spChg chg="del mod topLvl">
          <ac:chgData name="민주 이" userId="4bec468bcfc325e2" providerId="LiveId" clId="{CA0763BF-296D-457C-AC69-7AD945FA69EB}" dt="2023-11-14T02:31:09.473" v="2472" actId="478"/>
          <ac:spMkLst>
            <pc:docMk/>
            <pc:sldMk cId="1093414580" sldId="265"/>
            <ac:spMk id="29" creationId="{6FB32DF4-EBD1-DFD6-456C-4A3B69D15CCB}"/>
          </ac:spMkLst>
        </pc:spChg>
        <pc:spChg chg="mod topLvl">
          <ac:chgData name="민주 이" userId="4bec468bcfc325e2" providerId="LiveId" clId="{CA0763BF-296D-457C-AC69-7AD945FA69EB}" dt="2023-11-14T02:36:50.341" v="2593" actId="164"/>
          <ac:spMkLst>
            <pc:docMk/>
            <pc:sldMk cId="1093414580" sldId="265"/>
            <ac:spMk id="30" creationId="{C9389FC9-88CD-C0B4-8490-FE423DA6912B}"/>
          </ac:spMkLst>
        </pc:spChg>
        <pc:spChg chg="add del mod topLvl">
          <ac:chgData name="민주 이" userId="4bec468bcfc325e2" providerId="LiveId" clId="{CA0763BF-296D-457C-AC69-7AD945FA69EB}" dt="2023-11-14T02:31:03.878" v="2467" actId="478"/>
          <ac:spMkLst>
            <pc:docMk/>
            <pc:sldMk cId="1093414580" sldId="265"/>
            <ac:spMk id="31" creationId="{82C99B3B-03AF-D641-1A16-0FE9009CD5CF}"/>
          </ac:spMkLst>
        </pc:spChg>
        <pc:spChg chg="add mod">
          <ac:chgData name="민주 이" userId="4bec468bcfc325e2" providerId="LiveId" clId="{CA0763BF-296D-457C-AC69-7AD945FA69EB}" dt="2023-11-14T02:31:28.973" v="2479" actId="571"/>
          <ac:spMkLst>
            <pc:docMk/>
            <pc:sldMk cId="1093414580" sldId="265"/>
            <ac:spMk id="33" creationId="{B9AE3BF7-21A2-19C3-A853-90BAD3A34398}"/>
          </ac:spMkLst>
        </pc:spChg>
        <pc:spChg chg="add mod">
          <ac:chgData name="민주 이" userId="4bec468bcfc325e2" providerId="LiveId" clId="{CA0763BF-296D-457C-AC69-7AD945FA69EB}" dt="2023-11-14T02:36:56.817" v="2595" actId="2711"/>
          <ac:spMkLst>
            <pc:docMk/>
            <pc:sldMk cId="1093414580" sldId="265"/>
            <ac:spMk id="34" creationId="{F324E6EF-4A32-CB60-527E-9C609B91D33D}"/>
          </ac:spMkLst>
        </pc:spChg>
        <pc:spChg chg="add mod">
          <ac:chgData name="민주 이" userId="4bec468bcfc325e2" providerId="LiveId" clId="{CA0763BF-296D-457C-AC69-7AD945FA69EB}" dt="2023-11-14T02:37:02.181" v="2596" actId="2711"/>
          <ac:spMkLst>
            <pc:docMk/>
            <pc:sldMk cId="1093414580" sldId="265"/>
            <ac:spMk id="35" creationId="{9CC32386-DF0B-97B4-48F5-37E9EC1F8A87}"/>
          </ac:spMkLst>
        </pc:spChg>
        <pc:spChg chg="mod">
          <ac:chgData name="민주 이" userId="4bec468bcfc325e2" providerId="LiveId" clId="{CA0763BF-296D-457C-AC69-7AD945FA69EB}" dt="2023-11-14T02:37:13.475" v="2602" actId="571"/>
          <ac:spMkLst>
            <pc:docMk/>
            <pc:sldMk cId="1093414580" sldId="265"/>
            <ac:spMk id="39" creationId="{AD797353-7B3B-B94A-FAF4-68913835459A}"/>
          </ac:spMkLst>
        </pc:spChg>
        <pc:spChg chg="mod">
          <ac:chgData name="민주 이" userId="4bec468bcfc325e2" providerId="LiveId" clId="{CA0763BF-296D-457C-AC69-7AD945FA69EB}" dt="2023-11-14T02:37:18.576" v="2605" actId="20577"/>
          <ac:spMkLst>
            <pc:docMk/>
            <pc:sldMk cId="1093414580" sldId="265"/>
            <ac:spMk id="40" creationId="{4BB6EAC9-5993-7A57-AA1A-32BBC7FDF6D3}"/>
          </ac:spMkLst>
        </pc:spChg>
        <pc:spChg chg="mod">
          <ac:chgData name="민주 이" userId="4bec468bcfc325e2" providerId="LiveId" clId="{CA0763BF-296D-457C-AC69-7AD945FA69EB}" dt="2023-11-14T02:38:14.214" v="2624" actId="20577"/>
          <ac:spMkLst>
            <pc:docMk/>
            <pc:sldMk cId="1093414580" sldId="265"/>
            <ac:spMk id="41" creationId="{EFF022E6-CFC9-C036-A549-D405E03BBAA6}"/>
          </ac:spMkLst>
        </pc:spChg>
        <pc:spChg chg="add del mod">
          <ac:chgData name="민주 이" userId="4bec468bcfc325e2" providerId="LiveId" clId="{CA0763BF-296D-457C-AC69-7AD945FA69EB}" dt="2023-11-14T06:33:01.779" v="3248" actId="478"/>
          <ac:spMkLst>
            <pc:docMk/>
            <pc:sldMk cId="1093414580" sldId="265"/>
            <ac:spMk id="42" creationId="{606AD63C-57C8-7563-7DCC-580C59A23EBD}"/>
          </ac:spMkLst>
        </pc:spChg>
        <pc:spChg chg="add del mod">
          <ac:chgData name="민주 이" userId="4bec468bcfc325e2" providerId="LiveId" clId="{CA0763BF-296D-457C-AC69-7AD945FA69EB}" dt="2023-11-14T07:17:30.466" v="4934"/>
          <ac:spMkLst>
            <pc:docMk/>
            <pc:sldMk cId="1093414580" sldId="265"/>
            <ac:spMk id="43" creationId="{E4DB5C03-AF6C-138C-0910-F57287291A08}"/>
          </ac:spMkLst>
        </pc:spChg>
        <pc:spChg chg="add mod">
          <ac:chgData name="민주 이" userId="4bec468bcfc325e2" providerId="LiveId" clId="{CA0763BF-296D-457C-AC69-7AD945FA69EB}" dt="2023-11-14T15:18:43.399" v="16684"/>
          <ac:spMkLst>
            <pc:docMk/>
            <pc:sldMk cId="1093414580" sldId="265"/>
            <ac:spMk id="44" creationId="{90D7D771-B43F-FBAB-194E-D84B6B5CB4EF}"/>
          </ac:spMkLst>
        </pc:spChg>
        <pc:grpChg chg="add del mod">
          <ac:chgData name="민주 이" userId="4bec468bcfc325e2" providerId="LiveId" clId="{CA0763BF-296D-457C-AC69-7AD945FA69EB}" dt="2023-11-14T02:50:23.122" v="2720" actId="478"/>
          <ac:grpSpMkLst>
            <pc:docMk/>
            <pc:sldMk cId="1093414580" sldId="265"/>
            <ac:grpSpMk id="2" creationId="{12CC4C57-6C45-38FC-3DE2-37ED340C7509}"/>
          </ac:grpSpMkLst>
        </pc:grpChg>
        <pc:grpChg chg="add del mod">
          <ac:chgData name="민주 이" userId="4bec468bcfc325e2" providerId="LiveId" clId="{CA0763BF-296D-457C-AC69-7AD945FA69EB}" dt="2023-11-14T02:30:18.073" v="2449" actId="165"/>
          <ac:grpSpMkLst>
            <pc:docMk/>
            <pc:sldMk cId="1093414580" sldId="265"/>
            <ac:grpSpMk id="14" creationId="{23096AE7-4527-6E72-0AE2-61C489B522FD}"/>
          </ac:grpSpMkLst>
        </pc:grpChg>
        <pc:grpChg chg="add mod">
          <ac:chgData name="민주 이" userId="4bec468bcfc325e2" providerId="LiveId" clId="{CA0763BF-296D-457C-AC69-7AD945FA69EB}" dt="2023-11-14T02:26:24.551" v="2237" actId="571"/>
          <ac:grpSpMkLst>
            <pc:docMk/>
            <pc:sldMk cId="1093414580" sldId="265"/>
            <ac:grpSpMk id="20" creationId="{61CB8A83-C702-D2BD-B360-FD6F7B2571E2}"/>
          </ac:grpSpMkLst>
        </pc:grpChg>
        <pc:grpChg chg="add mod topLvl">
          <ac:chgData name="민주 이" userId="4bec468bcfc325e2" providerId="LiveId" clId="{CA0763BF-296D-457C-AC69-7AD945FA69EB}" dt="2023-11-14T02:37:08.443" v="2599" actId="164"/>
          <ac:grpSpMkLst>
            <pc:docMk/>
            <pc:sldMk cId="1093414580" sldId="265"/>
            <ac:grpSpMk id="26" creationId="{817F89D5-0302-B19E-2F8F-87D913D86332}"/>
          </ac:grpSpMkLst>
        </pc:grpChg>
        <pc:grpChg chg="add del mod">
          <ac:chgData name="민주 이" userId="4bec468bcfc325e2" providerId="LiveId" clId="{CA0763BF-296D-457C-AC69-7AD945FA69EB}" dt="2023-11-14T02:30:59.787" v="2464" actId="165"/>
          <ac:grpSpMkLst>
            <pc:docMk/>
            <pc:sldMk cId="1093414580" sldId="265"/>
            <ac:grpSpMk id="28" creationId="{55B8AB7B-D7F8-3B9F-7613-06EF836CB646}"/>
          </ac:grpSpMkLst>
        </pc:grpChg>
        <pc:grpChg chg="add del mod">
          <ac:chgData name="민주 이" userId="4bec468bcfc325e2" providerId="LiveId" clId="{CA0763BF-296D-457C-AC69-7AD945FA69EB}" dt="2023-11-14T02:32:13.600" v="2494" actId="165"/>
          <ac:grpSpMkLst>
            <pc:docMk/>
            <pc:sldMk cId="1093414580" sldId="265"/>
            <ac:grpSpMk id="32" creationId="{9D432C11-FD00-3232-4632-2124FD2D88BD}"/>
          </ac:grpSpMkLst>
        </pc:grpChg>
        <pc:grpChg chg="add mod">
          <ac:chgData name="민주 이" userId="4bec468bcfc325e2" providerId="LiveId" clId="{CA0763BF-296D-457C-AC69-7AD945FA69EB}" dt="2023-11-14T02:37:16.077" v="2603" actId="408"/>
          <ac:grpSpMkLst>
            <pc:docMk/>
            <pc:sldMk cId="1093414580" sldId="265"/>
            <ac:grpSpMk id="36" creationId="{71FB473A-92A1-B64D-BC50-61E55005C620}"/>
          </ac:grpSpMkLst>
        </pc:grpChg>
        <pc:grpChg chg="add mod">
          <ac:chgData name="민주 이" userId="4bec468bcfc325e2" providerId="LiveId" clId="{CA0763BF-296D-457C-AC69-7AD945FA69EB}" dt="2023-11-14T02:37:09.698" v="2600" actId="1076"/>
          <ac:grpSpMkLst>
            <pc:docMk/>
            <pc:sldMk cId="1093414580" sldId="265"/>
            <ac:grpSpMk id="37" creationId="{A9AD98C5-EBC0-5ED8-1ECD-A6E7351E8609}"/>
          </ac:grpSpMkLst>
        </pc:grpChg>
        <pc:grpChg chg="add mod">
          <ac:chgData name="민주 이" userId="4bec468bcfc325e2" providerId="LiveId" clId="{CA0763BF-296D-457C-AC69-7AD945FA69EB}" dt="2023-11-14T02:37:13.475" v="2602" actId="571"/>
          <ac:grpSpMkLst>
            <pc:docMk/>
            <pc:sldMk cId="1093414580" sldId="265"/>
            <ac:grpSpMk id="38" creationId="{60674711-BF68-FDFC-9D0B-80C800374C58}"/>
          </ac:grpSpMkLst>
        </pc:grpChg>
        <pc:cxnChg chg="add del">
          <ac:chgData name="민주 이" userId="4bec468bcfc325e2" providerId="LiveId" clId="{CA0763BF-296D-457C-AC69-7AD945FA69EB}" dt="2023-11-14T02:12:13.082" v="1770" actId="478"/>
          <ac:cxnSpMkLst>
            <pc:docMk/>
            <pc:sldMk cId="1093414580" sldId="265"/>
            <ac:cxnSpMk id="7" creationId="{418D7509-2982-C01F-2945-729FABB9C288}"/>
          </ac:cxnSpMkLst>
        </pc:cxnChg>
        <pc:cxnChg chg="add mod">
          <ac:chgData name="민주 이" userId="4bec468bcfc325e2" providerId="LiveId" clId="{CA0763BF-296D-457C-AC69-7AD945FA69EB}" dt="2023-11-14T02:23:07.463" v="2153" actId="1036"/>
          <ac:cxnSpMkLst>
            <pc:docMk/>
            <pc:sldMk cId="1093414580" sldId="265"/>
            <ac:cxnSpMk id="9" creationId="{5CA361C5-FDFD-A21A-9BAF-498622E5E750}"/>
          </ac:cxnSpMkLst>
        </pc:cxnChg>
      </pc:sldChg>
      <pc:sldChg chg="addSp delSp modSp add mod">
        <pc:chgData name="민주 이" userId="4bec468bcfc325e2" providerId="LiveId" clId="{CA0763BF-296D-457C-AC69-7AD945FA69EB}" dt="2023-11-14T04:53:38.287" v="2979" actId="164"/>
        <pc:sldMkLst>
          <pc:docMk/>
          <pc:sldMk cId="201292851" sldId="266"/>
        </pc:sldMkLst>
        <pc:spChg chg="add mod ord">
          <ac:chgData name="민주 이" userId="4bec468bcfc325e2" providerId="LiveId" clId="{CA0763BF-296D-457C-AC69-7AD945FA69EB}" dt="2023-11-14T04:53:38.287" v="2979" actId="164"/>
          <ac:spMkLst>
            <pc:docMk/>
            <pc:sldMk cId="201292851" sldId="266"/>
            <ac:spMk id="4" creationId="{4EAA1833-F60D-5A8F-E95B-B264C757A160}"/>
          </ac:spMkLst>
        </pc:spChg>
        <pc:spChg chg="mod topLvl">
          <ac:chgData name="민주 이" userId="4bec468bcfc325e2" providerId="LiveId" clId="{CA0763BF-296D-457C-AC69-7AD945FA69EB}" dt="2023-11-14T04:53:38.287" v="2979" actId="164"/>
          <ac:spMkLst>
            <pc:docMk/>
            <pc:sldMk cId="201292851" sldId="266"/>
            <ac:spMk id="8" creationId="{0EBFE25A-A3F2-D44E-8900-8261A30CBF79}"/>
          </ac:spMkLst>
        </pc:spChg>
        <pc:spChg chg="mod topLvl">
          <ac:chgData name="민주 이" userId="4bec468bcfc325e2" providerId="LiveId" clId="{CA0763BF-296D-457C-AC69-7AD945FA69EB}" dt="2023-11-14T04:53:38.287" v="2979" actId="164"/>
          <ac:spMkLst>
            <pc:docMk/>
            <pc:sldMk cId="201292851" sldId="266"/>
            <ac:spMk id="16" creationId="{98A2BDB8-90C4-C4A4-2515-A9F3509DF9F1}"/>
          </ac:spMkLst>
        </pc:spChg>
        <pc:grpChg chg="del mod">
          <ac:chgData name="민주 이" userId="4bec468bcfc325e2" providerId="LiveId" clId="{CA0763BF-296D-457C-AC69-7AD945FA69EB}" dt="2023-11-14T04:53:33.169" v="2976" actId="165"/>
          <ac:grpSpMkLst>
            <pc:docMk/>
            <pc:sldMk cId="201292851" sldId="266"/>
            <ac:grpSpMk id="3" creationId="{00A5C369-80EE-7203-E1FB-64BF6EAD7F1B}"/>
          </ac:grpSpMkLst>
        </pc:grpChg>
        <pc:grpChg chg="add mod">
          <ac:chgData name="민주 이" userId="4bec468bcfc325e2" providerId="LiveId" clId="{CA0763BF-296D-457C-AC69-7AD945FA69EB}" dt="2023-11-14T04:53:38.287" v="2979" actId="164"/>
          <ac:grpSpMkLst>
            <pc:docMk/>
            <pc:sldMk cId="201292851" sldId="266"/>
            <ac:grpSpMk id="5" creationId="{B1680DFD-FC37-F42D-FA89-E5B365142F48}"/>
          </ac:grpSpMkLst>
        </pc:grpChg>
      </pc:sldChg>
      <pc:sldChg chg="addSp delSp modSp add mod replId">
        <pc:chgData name="민주 이" userId="4bec468bcfc325e2" providerId="LiveId" clId="{CA0763BF-296D-457C-AC69-7AD945FA69EB}" dt="2023-11-14T15:21:49.243" v="16768" actId="167"/>
        <pc:sldMkLst>
          <pc:docMk/>
          <pc:sldMk cId="95749371" sldId="267"/>
        </pc:sldMkLst>
        <pc:spChg chg="add mod">
          <ac:chgData name="민주 이" userId="4bec468bcfc325e2" providerId="LiveId" clId="{CA0763BF-296D-457C-AC69-7AD945FA69EB}" dt="2023-11-14T08:05:24.253" v="5406"/>
          <ac:spMkLst>
            <pc:docMk/>
            <pc:sldMk cId="95749371" sldId="267"/>
            <ac:spMk id="6" creationId="{DE2541BD-0A32-8FE5-EF3A-CBD8770DC0DF}"/>
          </ac:spMkLst>
        </pc:spChg>
        <pc:spChg chg="add mod">
          <ac:chgData name="민주 이" userId="4bec468bcfc325e2" providerId="LiveId" clId="{CA0763BF-296D-457C-AC69-7AD945FA69EB}" dt="2023-11-14T10:09:59.421" v="10726" actId="20577"/>
          <ac:spMkLst>
            <pc:docMk/>
            <pc:sldMk cId="95749371" sldId="267"/>
            <ac:spMk id="7" creationId="{61045C30-F875-9BEC-CFDD-0812EFC28D05}"/>
          </ac:spMkLst>
        </pc:spChg>
        <pc:spChg chg="add mod">
          <ac:chgData name="민주 이" userId="4bec468bcfc325e2" providerId="LiveId" clId="{CA0763BF-296D-457C-AC69-7AD945FA69EB}" dt="2023-11-14T08:19:54.418" v="5456" actId="20577"/>
          <ac:spMkLst>
            <pc:docMk/>
            <pc:sldMk cId="95749371" sldId="267"/>
            <ac:spMk id="8" creationId="{C6FDC546-D67F-055D-4D5A-5D232DB256B8}"/>
          </ac:spMkLst>
        </pc:spChg>
        <pc:spChg chg="add del mod topLvl">
          <ac:chgData name="민주 이" userId="4bec468bcfc325e2" providerId="LiveId" clId="{CA0763BF-296D-457C-AC69-7AD945FA69EB}" dt="2023-11-14T10:07:55.727" v="10638" actId="478"/>
          <ac:spMkLst>
            <pc:docMk/>
            <pc:sldMk cId="95749371" sldId="267"/>
            <ac:spMk id="11" creationId="{6D415B5B-F203-01F8-9F16-DE94DAE43471}"/>
          </ac:spMkLst>
        </pc:spChg>
        <pc:spChg chg="add del mod topLvl">
          <ac:chgData name="민주 이" userId="4bec468bcfc325e2" providerId="LiveId" clId="{CA0763BF-296D-457C-AC69-7AD945FA69EB}" dt="2023-11-14T10:07:56.829" v="10640" actId="478"/>
          <ac:spMkLst>
            <pc:docMk/>
            <pc:sldMk cId="95749371" sldId="267"/>
            <ac:spMk id="12" creationId="{82A94145-12E3-E8A7-60D7-4C14FB1E4D76}"/>
          </ac:spMkLst>
        </pc:spChg>
        <pc:spChg chg="mod">
          <ac:chgData name="민주 이" userId="4bec468bcfc325e2" providerId="LiveId" clId="{CA0763BF-296D-457C-AC69-7AD945FA69EB}" dt="2023-11-14T10:08:06.258" v="10641"/>
          <ac:spMkLst>
            <pc:docMk/>
            <pc:sldMk cId="95749371" sldId="267"/>
            <ac:spMk id="17" creationId="{496994A8-3109-378B-E639-3E9C714B3A53}"/>
          </ac:spMkLst>
        </pc:spChg>
        <pc:spChg chg="mod">
          <ac:chgData name="민주 이" userId="4bec468bcfc325e2" providerId="LiveId" clId="{CA0763BF-296D-457C-AC69-7AD945FA69EB}" dt="2023-11-14T10:08:06.258" v="10641"/>
          <ac:spMkLst>
            <pc:docMk/>
            <pc:sldMk cId="95749371" sldId="267"/>
            <ac:spMk id="18" creationId="{5C7EF4CA-5225-21FE-E4CF-088EE88F617D}"/>
          </ac:spMkLst>
        </pc:spChg>
        <pc:spChg chg="add del mod">
          <ac:chgData name="민주 이" userId="4bec468bcfc325e2" providerId="LiveId" clId="{CA0763BF-296D-457C-AC69-7AD945FA69EB}" dt="2023-11-14T10:10:22.619" v="10737"/>
          <ac:spMkLst>
            <pc:docMk/>
            <pc:sldMk cId="95749371" sldId="267"/>
            <ac:spMk id="19" creationId="{25F98A3C-DE8C-48C0-A9BE-8B37B4A48AD6}"/>
          </ac:spMkLst>
        </pc:spChg>
        <pc:spChg chg="add del mod">
          <ac:chgData name="민주 이" userId="4bec468bcfc325e2" providerId="LiveId" clId="{CA0763BF-296D-457C-AC69-7AD945FA69EB}" dt="2023-11-14T10:10:22.619" v="10737"/>
          <ac:spMkLst>
            <pc:docMk/>
            <pc:sldMk cId="95749371" sldId="267"/>
            <ac:spMk id="20" creationId="{DF94BE09-B8B5-5893-9C53-86C07554D105}"/>
          </ac:spMkLst>
        </pc:spChg>
        <pc:spChg chg="add mod">
          <ac:chgData name="민주 이" userId="4bec468bcfc325e2" providerId="LiveId" clId="{CA0763BF-296D-457C-AC69-7AD945FA69EB}" dt="2023-11-14T10:15:32.661" v="10824" actId="20577"/>
          <ac:spMkLst>
            <pc:docMk/>
            <pc:sldMk cId="95749371" sldId="267"/>
            <ac:spMk id="21" creationId="{7B06F827-E9A3-A7E2-685E-2D2537AD8AB2}"/>
          </ac:spMkLst>
        </pc:spChg>
        <pc:spChg chg="add mod">
          <ac:chgData name="민주 이" userId="4bec468bcfc325e2" providerId="LiveId" clId="{CA0763BF-296D-457C-AC69-7AD945FA69EB}" dt="2023-11-14T10:10:40.964" v="10768" actId="20577"/>
          <ac:spMkLst>
            <pc:docMk/>
            <pc:sldMk cId="95749371" sldId="267"/>
            <ac:spMk id="22" creationId="{A02AB8C4-53FB-9462-68E5-00F25A1DB8E8}"/>
          </ac:spMkLst>
        </pc:spChg>
        <pc:spChg chg="add mod">
          <ac:chgData name="민주 이" userId="4bec468bcfc325e2" providerId="LiveId" clId="{CA0763BF-296D-457C-AC69-7AD945FA69EB}" dt="2023-11-14T10:19:52.498" v="10978" actId="1076"/>
          <ac:spMkLst>
            <pc:docMk/>
            <pc:sldMk cId="95749371" sldId="267"/>
            <ac:spMk id="23" creationId="{D0853F8D-BAE0-C4FF-24A5-73B5591F463D}"/>
          </ac:spMkLst>
        </pc:spChg>
        <pc:spChg chg="mod">
          <ac:chgData name="민주 이" userId="4bec468bcfc325e2" providerId="LiveId" clId="{CA0763BF-296D-457C-AC69-7AD945FA69EB}" dt="2023-11-14T10:17:30.693" v="10886" actId="571"/>
          <ac:spMkLst>
            <pc:docMk/>
            <pc:sldMk cId="95749371" sldId="267"/>
            <ac:spMk id="29" creationId="{6C0DCCA7-4BA1-9DE4-5514-6C22905E9CB1}"/>
          </ac:spMkLst>
        </pc:spChg>
        <pc:spChg chg="mod">
          <ac:chgData name="민주 이" userId="4bec468bcfc325e2" providerId="LiveId" clId="{CA0763BF-296D-457C-AC69-7AD945FA69EB}" dt="2023-11-14T10:17:30.693" v="10886" actId="571"/>
          <ac:spMkLst>
            <pc:docMk/>
            <pc:sldMk cId="95749371" sldId="267"/>
            <ac:spMk id="30" creationId="{4A612D51-B02A-A0B5-A1A4-4BD98BB55D84}"/>
          </ac:spMkLst>
        </pc:spChg>
        <pc:spChg chg="add mod">
          <ac:chgData name="민주 이" userId="4bec468bcfc325e2" providerId="LiveId" clId="{CA0763BF-296D-457C-AC69-7AD945FA69EB}" dt="2023-11-14T10:30:22.703" v="11446" actId="164"/>
          <ac:spMkLst>
            <pc:docMk/>
            <pc:sldMk cId="95749371" sldId="267"/>
            <ac:spMk id="33" creationId="{8E371F1E-C025-3793-CDF6-7D936C801662}"/>
          </ac:spMkLst>
        </pc:spChg>
        <pc:spChg chg="add mod">
          <ac:chgData name="민주 이" userId="4bec468bcfc325e2" providerId="LiveId" clId="{CA0763BF-296D-457C-AC69-7AD945FA69EB}" dt="2023-11-14T10:30:25.106" v="11447" actId="164"/>
          <ac:spMkLst>
            <pc:docMk/>
            <pc:sldMk cId="95749371" sldId="267"/>
            <ac:spMk id="35" creationId="{D59B38DE-5982-EC05-9EE5-3E250964BF8E}"/>
          </ac:spMkLst>
        </pc:spChg>
        <pc:spChg chg="add mod">
          <ac:chgData name="민주 이" userId="4bec468bcfc325e2" providerId="LiveId" clId="{CA0763BF-296D-457C-AC69-7AD945FA69EB}" dt="2023-11-14T10:30:27.085" v="11448" actId="164"/>
          <ac:spMkLst>
            <pc:docMk/>
            <pc:sldMk cId="95749371" sldId="267"/>
            <ac:spMk id="37" creationId="{B3CDFEBF-7C10-1362-7D1F-9CA9B615B173}"/>
          </ac:spMkLst>
        </pc:spChg>
        <pc:spChg chg="add mod">
          <ac:chgData name="민주 이" userId="4bec468bcfc325e2" providerId="LiveId" clId="{CA0763BF-296D-457C-AC69-7AD945FA69EB}" dt="2023-11-14T10:24:13.664" v="11148" actId="1076"/>
          <ac:spMkLst>
            <pc:docMk/>
            <pc:sldMk cId="95749371" sldId="267"/>
            <ac:spMk id="38" creationId="{FC1FA3BB-0E5C-ED6F-4D54-ED12CEEE1B36}"/>
          </ac:spMkLst>
        </pc:spChg>
        <pc:spChg chg="add mod">
          <ac:chgData name="민주 이" userId="4bec468bcfc325e2" providerId="LiveId" clId="{CA0763BF-296D-457C-AC69-7AD945FA69EB}" dt="2023-11-14T10:25:03.110" v="11277" actId="465"/>
          <ac:spMkLst>
            <pc:docMk/>
            <pc:sldMk cId="95749371" sldId="267"/>
            <ac:spMk id="39" creationId="{62EFE2EE-1809-223B-0887-AC12D7CB1181}"/>
          </ac:spMkLst>
        </pc:spChg>
        <pc:spChg chg="add mod">
          <ac:chgData name="민주 이" userId="4bec468bcfc325e2" providerId="LiveId" clId="{CA0763BF-296D-457C-AC69-7AD945FA69EB}" dt="2023-11-14T10:24:59.745" v="11276" actId="20577"/>
          <ac:spMkLst>
            <pc:docMk/>
            <pc:sldMk cId="95749371" sldId="267"/>
            <ac:spMk id="40" creationId="{5A3213AD-CE6A-B59D-6A0A-6109F113413A}"/>
          </ac:spMkLst>
        </pc:spChg>
        <pc:grpChg chg="add del mod">
          <ac:chgData name="민주 이" userId="4bec468bcfc325e2" providerId="LiveId" clId="{CA0763BF-296D-457C-AC69-7AD945FA69EB}" dt="2023-11-14T10:07:56.175" v="10639" actId="478"/>
          <ac:grpSpMkLst>
            <pc:docMk/>
            <pc:sldMk cId="95749371" sldId="267"/>
            <ac:grpSpMk id="10" creationId="{845033F7-9FD6-60E8-B618-12BC028F2BFF}"/>
          </ac:grpSpMkLst>
        </pc:grpChg>
        <pc:grpChg chg="add del mod">
          <ac:chgData name="민주 이" userId="4bec468bcfc325e2" providerId="LiveId" clId="{CA0763BF-296D-457C-AC69-7AD945FA69EB}" dt="2023-11-14T08:12:14.828" v="5419" actId="165"/>
          <ac:grpSpMkLst>
            <pc:docMk/>
            <pc:sldMk cId="95749371" sldId="267"/>
            <ac:grpSpMk id="13" creationId="{62A6886B-7F4E-077A-390D-73ECE57A4F37}"/>
          </ac:grpSpMkLst>
        </pc:grpChg>
        <pc:grpChg chg="add mod">
          <ac:chgData name="민주 이" userId="4bec468bcfc325e2" providerId="LiveId" clId="{CA0763BF-296D-457C-AC69-7AD945FA69EB}" dt="2023-11-14T15:21:45.302" v="16767" actId="164"/>
          <ac:grpSpMkLst>
            <pc:docMk/>
            <pc:sldMk cId="95749371" sldId="267"/>
            <ac:grpSpMk id="14" creationId="{563592D7-8632-3FFB-EC42-372898CE89FB}"/>
          </ac:grpSpMkLst>
        </pc:grpChg>
        <pc:grpChg chg="mod">
          <ac:chgData name="민주 이" userId="4bec468bcfc325e2" providerId="LiveId" clId="{CA0763BF-296D-457C-AC69-7AD945FA69EB}" dt="2023-11-14T10:08:06.258" v="10641"/>
          <ac:grpSpMkLst>
            <pc:docMk/>
            <pc:sldMk cId="95749371" sldId="267"/>
            <ac:grpSpMk id="15" creationId="{B1B88E4E-0130-0C74-4D87-32C6C7F90DDF}"/>
          </ac:grpSpMkLst>
        </pc:grpChg>
        <pc:grpChg chg="add mod">
          <ac:chgData name="민주 이" userId="4bec468bcfc325e2" providerId="LiveId" clId="{CA0763BF-296D-457C-AC69-7AD945FA69EB}" dt="2023-11-14T10:17:30.693" v="10886" actId="571"/>
          <ac:grpSpMkLst>
            <pc:docMk/>
            <pc:sldMk cId="95749371" sldId="267"/>
            <ac:grpSpMk id="26" creationId="{F80F681C-8DE8-B9A4-E3AF-1061E647B2AE}"/>
          </ac:grpSpMkLst>
        </pc:grpChg>
        <pc:grpChg chg="mod">
          <ac:chgData name="민주 이" userId="4bec468bcfc325e2" providerId="LiveId" clId="{CA0763BF-296D-457C-AC69-7AD945FA69EB}" dt="2023-11-14T10:17:30.693" v="10886" actId="571"/>
          <ac:grpSpMkLst>
            <pc:docMk/>
            <pc:sldMk cId="95749371" sldId="267"/>
            <ac:grpSpMk id="27" creationId="{1256DEB9-AAB3-A6E1-A1C9-7E8A6339759D}"/>
          </ac:grpSpMkLst>
        </pc:grpChg>
        <pc:grpChg chg="add mod">
          <ac:chgData name="민주 이" userId="4bec468bcfc325e2" providerId="LiveId" clId="{CA0763BF-296D-457C-AC69-7AD945FA69EB}" dt="2023-11-14T15:21:45.302" v="16767" actId="164"/>
          <ac:grpSpMkLst>
            <pc:docMk/>
            <pc:sldMk cId="95749371" sldId="267"/>
            <ac:grpSpMk id="41" creationId="{B74AD0ED-D09E-3479-79DD-9A7BD5ED9C5F}"/>
          </ac:grpSpMkLst>
        </pc:grpChg>
        <pc:grpChg chg="add mod">
          <ac:chgData name="민주 이" userId="4bec468bcfc325e2" providerId="LiveId" clId="{CA0763BF-296D-457C-AC69-7AD945FA69EB}" dt="2023-11-14T15:21:45.302" v="16767" actId="164"/>
          <ac:grpSpMkLst>
            <pc:docMk/>
            <pc:sldMk cId="95749371" sldId="267"/>
            <ac:grpSpMk id="42" creationId="{6B4077C9-29B0-7295-5179-11BD34044E4F}"/>
          </ac:grpSpMkLst>
        </pc:grpChg>
        <pc:grpChg chg="add mod">
          <ac:chgData name="민주 이" userId="4bec468bcfc325e2" providerId="LiveId" clId="{CA0763BF-296D-457C-AC69-7AD945FA69EB}" dt="2023-11-14T15:21:45.302" v="16767" actId="164"/>
          <ac:grpSpMkLst>
            <pc:docMk/>
            <pc:sldMk cId="95749371" sldId="267"/>
            <ac:grpSpMk id="43" creationId="{88BAA81E-5E7A-F1AE-8B6E-F9C98FD0DDB1}"/>
          </ac:grpSpMkLst>
        </pc:grpChg>
        <pc:grpChg chg="add mod ord">
          <ac:chgData name="민주 이" userId="4bec468bcfc325e2" providerId="LiveId" clId="{CA0763BF-296D-457C-AC69-7AD945FA69EB}" dt="2023-11-14T15:21:49.243" v="16768" actId="167"/>
          <ac:grpSpMkLst>
            <pc:docMk/>
            <pc:sldMk cId="95749371" sldId="267"/>
            <ac:grpSpMk id="44" creationId="{4301734C-65A0-F320-1043-4728F056A779}"/>
          </ac:grpSpMkLst>
        </pc:grpChg>
        <pc:picChg chg="add mod">
          <ac:chgData name="민주 이" userId="4bec468bcfc325e2" providerId="LiveId" clId="{CA0763BF-296D-457C-AC69-7AD945FA69EB}" dt="2023-11-14T08:05:39.099" v="5408" actId="164"/>
          <ac:picMkLst>
            <pc:docMk/>
            <pc:sldMk cId="95749371" sldId="267"/>
            <ac:picMk id="9" creationId="{69E8D9C6-7CED-5B10-2689-3904741710C4}"/>
          </ac:picMkLst>
        </pc:picChg>
        <pc:picChg chg="mod">
          <ac:chgData name="민주 이" userId="4bec468bcfc325e2" providerId="LiveId" clId="{CA0763BF-296D-457C-AC69-7AD945FA69EB}" dt="2023-11-14T10:16:39.800" v="10852" actId="1076"/>
          <ac:picMkLst>
            <pc:docMk/>
            <pc:sldMk cId="95749371" sldId="267"/>
            <ac:picMk id="16" creationId="{71EEDF4F-D85F-BD94-49D9-AA42980E8E7D}"/>
          </ac:picMkLst>
        </pc:picChg>
        <pc:picChg chg="add mod">
          <ac:chgData name="민주 이" userId="4bec468bcfc325e2" providerId="LiveId" clId="{CA0763BF-296D-457C-AC69-7AD945FA69EB}" dt="2023-11-14T10:30:22.703" v="11446" actId="164"/>
          <ac:picMkLst>
            <pc:docMk/>
            <pc:sldMk cId="95749371" sldId="267"/>
            <ac:picMk id="24" creationId="{52C2375B-4780-F83B-38E5-76C7781A97B3}"/>
          </ac:picMkLst>
        </pc:picChg>
        <pc:picChg chg="add mod">
          <ac:chgData name="민주 이" userId="4bec468bcfc325e2" providerId="LiveId" clId="{CA0763BF-296D-457C-AC69-7AD945FA69EB}" dt="2023-11-14T10:17:33.809" v="10889" actId="571"/>
          <ac:picMkLst>
            <pc:docMk/>
            <pc:sldMk cId="95749371" sldId="267"/>
            <ac:picMk id="25" creationId="{48437277-1E3C-84D8-EE93-D9E1782E45C2}"/>
          </ac:picMkLst>
        </pc:picChg>
        <pc:picChg chg="mod">
          <ac:chgData name="민주 이" userId="4bec468bcfc325e2" providerId="LiveId" clId="{CA0763BF-296D-457C-AC69-7AD945FA69EB}" dt="2023-11-14T10:17:30.693" v="10886" actId="571"/>
          <ac:picMkLst>
            <pc:docMk/>
            <pc:sldMk cId="95749371" sldId="267"/>
            <ac:picMk id="28" creationId="{42A56B1D-ADC2-A681-3DE2-0D3699845DC1}"/>
          </ac:picMkLst>
        </pc:picChg>
        <pc:picChg chg="add mod">
          <ac:chgData name="민주 이" userId="4bec468bcfc325e2" providerId="LiveId" clId="{CA0763BF-296D-457C-AC69-7AD945FA69EB}" dt="2023-11-14T10:17:30.693" v="10886" actId="571"/>
          <ac:picMkLst>
            <pc:docMk/>
            <pc:sldMk cId="95749371" sldId="267"/>
            <ac:picMk id="31" creationId="{8A104DE8-FE37-5866-190B-28FB88FD8218}"/>
          </ac:picMkLst>
        </pc:picChg>
        <pc:picChg chg="add mod">
          <ac:chgData name="민주 이" userId="4bec468bcfc325e2" providerId="LiveId" clId="{CA0763BF-296D-457C-AC69-7AD945FA69EB}" dt="2023-11-14T10:17:33.577" v="10888" actId="571"/>
          <ac:picMkLst>
            <pc:docMk/>
            <pc:sldMk cId="95749371" sldId="267"/>
            <ac:picMk id="32" creationId="{49DFDE17-02A9-2D76-572C-064012F8FD33}"/>
          </ac:picMkLst>
        </pc:picChg>
        <pc:picChg chg="add mod">
          <ac:chgData name="민주 이" userId="4bec468bcfc325e2" providerId="LiveId" clId="{CA0763BF-296D-457C-AC69-7AD945FA69EB}" dt="2023-11-14T10:30:25.106" v="11447" actId="164"/>
          <ac:picMkLst>
            <pc:docMk/>
            <pc:sldMk cId="95749371" sldId="267"/>
            <ac:picMk id="34" creationId="{DE3C3070-CEEA-E610-6F01-4908FC46AC23}"/>
          </ac:picMkLst>
        </pc:picChg>
        <pc:picChg chg="add mod">
          <ac:chgData name="민주 이" userId="4bec468bcfc325e2" providerId="LiveId" clId="{CA0763BF-296D-457C-AC69-7AD945FA69EB}" dt="2023-11-14T10:30:27.085" v="11448" actId="164"/>
          <ac:picMkLst>
            <pc:docMk/>
            <pc:sldMk cId="95749371" sldId="267"/>
            <ac:picMk id="36" creationId="{05C0A87C-1296-7C65-D251-1125589613A7}"/>
          </ac:picMkLst>
        </pc:picChg>
      </pc:sldChg>
      <pc:sldChg chg="addSp delSp modSp add mod">
        <pc:chgData name="민주 이" userId="4bec468bcfc325e2" providerId="LiveId" clId="{CA0763BF-296D-457C-AC69-7AD945FA69EB}" dt="2023-11-14T04:53:46.404" v="2983" actId="164"/>
        <pc:sldMkLst>
          <pc:docMk/>
          <pc:sldMk cId="2634897262" sldId="268"/>
        </pc:sldMkLst>
        <pc:spChg chg="add mod ord">
          <ac:chgData name="민주 이" userId="4bec468bcfc325e2" providerId="LiveId" clId="{CA0763BF-296D-457C-AC69-7AD945FA69EB}" dt="2023-11-14T04:53:46.404" v="2983" actId="164"/>
          <ac:spMkLst>
            <pc:docMk/>
            <pc:sldMk cId="2634897262" sldId="268"/>
            <ac:spMk id="4" creationId="{DF138263-5539-8AE8-0077-A83FC189081B}"/>
          </ac:spMkLst>
        </pc:spChg>
        <pc:spChg chg="mod topLvl">
          <ac:chgData name="민주 이" userId="4bec468bcfc325e2" providerId="LiveId" clId="{CA0763BF-296D-457C-AC69-7AD945FA69EB}" dt="2023-11-14T04:53:46.404" v="2983" actId="164"/>
          <ac:spMkLst>
            <pc:docMk/>
            <pc:sldMk cId="2634897262" sldId="268"/>
            <ac:spMk id="8" creationId="{0EBFE25A-A3F2-D44E-8900-8261A30CBF79}"/>
          </ac:spMkLst>
        </pc:spChg>
        <pc:spChg chg="mod topLvl">
          <ac:chgData name="민주 이" userId="4bec468bcfc325e2" providerId="LiveId" clId="{CA0763BF-296D-457C-AC69-7AD945FA69EB}" dt="2023-11-14T04:53:46.404" v="2983" actId="164"/>
          <ac:spMkLst>
            <pc:docMk/>
            <pc:sldMk cId="2634897262" sldId="268"/>
            <ac:spMk id="16" creationId="{98A2BDB8-90C4-C4A4-2515-A9F3509DF9F1}"/>
          </ac:spMkLst>
        </pc:spChg>
        <pc:grpChg chg="del mod">
          <ac:chgData name="민주 이" userId="4bec468bcfc325e2" providerId="LiveId" clId="{CA0763BF-296D-457C-AC69-7AD945FA69EB}" dt="2023-11-14T04:53:42.536" v="2980" actId="165"/>
          <ac:grpSpMkLst>
            <pc:docMk/>
            <pc:sldMk cId="2634897262" sldId="268"/>
            <ac:grpSpMk id="3" creationId="{00A5C369-80EE-7203-E1FB-64BF6EAD7F1B}"/>
          </ac:grpSpMkLst>
        </pc:grpChg>
        <pc:grpChg chg="add mod">
          <ac:chgData name="민주 이" userId="4bec468bcfc325e2" providerId="LiveId" clId="{CA0763BF-296D-457C-AC69-7AD945FA69EB}" dt="2023-11-14T04:53:46.404" v="2983" actId="164"/>
          <ac:grpSpMkLst>
            <pc:docMk/>
            <pc:sldMk cId="2634897262" sldId="268"/>
            <ac:grpSpMk id="5" creationId="{1088619A-8007-CFEA-5650-81F3AE9EA33C}"/>
          </ac:grpSpMkLst>
        </pc:grpChg>
      </pc:sldChg>
      <pc:sldChg chg="addSp delSp modSp add del mod replId">
        <pc:chgData name="민주 이" userId="4bec468bcfc325e2" providerId="LiveId" clId="{CA0763BF-296D-457C-AC69-7AD945FA69EB}" dt="2023-11-14T08:42:45.785" v="6411" actId="47"/>
        <pc:sldMkLst>
          <pc:docMk/>
          <pc:sldMk cId="3904807939" sldId="269"/>
        </pc:sldMkLst>
        <pc:spChg chg="add mod">
          <ac:chgData name="민주 이" userId="4bec468bcfc325e2" providerId="LiveId" clId="{CA0763BF-296D-457C-AC69-7AD945FA69EB}" dt="2023-11-14T08:21:58.122" v="5504" actId="20577"/>
          <ac:spMkLst>
            <pc:docMk/>
            <pc:sldMk cId="3904807939" sldId="269"/>
            <ac:spMk id="6" creationId="{79C1250B-3CD6-F8B7-11BB-39CB9115C454}"/>
          </ac:spMkLst>
        </pc:spChg>
        <pc:spChg chg="add del mod">
          <ac:chgData name="민주 이" userId="4bec468bcfc325e2" providerId="LiveId" clId="{CA0763BF-296D-457C-AC69-7AD945FA69EB}" dt="2023-11-14T08:22:01.645" v="5505" actId="478"/>
          <ac:spMkLst>
            <pc:docMk/>
            <pc:sldMk cId="3904807939" sldId="269"/>
            <ac:spMk id="7" creationId="{619D0C8B-5381-ED5A-6701-358FC7362575}"/>
          </ac:spMkLst>
        </pc:spChg>
        <pc:spChg chg="add del mod">
          <ac:chgData name="민주 이" userId="4bec468bcfc325e2" providerId="LiveId" clId="{CA0763BF-296D-457C-AC69-7AD945FA69EB}" dt="2023-11-14T08:22:50.546" v="5507" actId="478"/>
          <ac:spMkLst>
            <pc:docMk/>
            <pc:sldMk cId="3904807939" sldId="269"/>
            <ac:spMk id="8" creationId="{2F7BE704-B409-B08E-6594-7FC5F4B6C677}"/>
          </ac:spMkLst>
        </pc:spChg>
        <pc:spChg chg="mod">
          <ac:chgData name="민주 이" userId="4bec468bcfc325e2" providerId="LiveId" clId="{CA0763BF-296D-457C-AC69-7AD945FA69EB}" dt="2023-11-14T08:22:56.489" v="5508"/>
          <ac:spMkLst>
            <pc:docMk/>
            <pc:sldMk cId="3904807939" sldId="269"/>
            <ac:spMk id="10" creationId="{B6A6802B-232F-5E8A-0B4F-C153C13E6919}"/>
          </ac:spMkLst>
        </pc:spChg>
        <pc:spChg chg="mod">
          <ac:chgData name="민주 이" userId="4bec468bcfc325e2" providerId="LiveId" clId="{CA0763BF-296D-457C-AC69-7AD945FA69EB}" dt="2023-11-14T08:23:12.283" v="5518" actId="1076"/>
          <ac:spMkLst>
            <pc:docMk/>
            <pc:sldMk cId="3904807939" sldId="269"/>
            <ac:spMk id="11" creationId="{7656C82E-7636-94D1-0950-B3F32608C528}"/>
          </ac:spMkLst>
        </pc:spChg>
        <pc:spChg chg="add mod">
          <ac:chgData name="민주 이" userId="4bec468bcfc325e2" providerId="LiveId" clId="{CA0763BF-296D-457C-AC69-7AD945FA69EB}" dt="2023-11-14T08:23:23.391" v="5525" actId="164"/>
          <ac:spMkLst>
            <pc:docMk/>
            <pc:sldMk cId="3904807939" sldId="269"/>
            <ac:spMk id="12" creationId="{97CF92C0-F883-12D9-5EE6-5B193DABC288}"/>
          </ac:spMkLst>
        </pc:spChg>
        <pc:spChg chg="add mod">
          <ac:chgData name="민주 이" userId="4bec468bcfc325e2" providerId="LiveId" clId="{CA0763BF-296D-457C-AC69-7AD945FA69EB}" dt="2023-11-14T08:23:23.391" v="5525" actId="164"/>
          <ac:spMkLst>
            <pc:docMk/>
            <pc:sldMk cId="3904807939" sldId="269"/>
            <ac:spMk id="13" creationId="{DB8D8FC8-8EBD-B6A7-661C-399BC0B7FFAD}"/>
          </ac:spMkLst>
        </pc:spChg>
        <pc:spChg chg="add mod topLvl">
          <ac:chgData name="민주 이" userId="4bec468bcfc325e2" providerId="LiveId" clId="{CA0763BF-296D-457C-AC69-7AD945FA69EB}" dt="2023-11-14T08:32:49.322" v="5862" actId="1076"/>
          <ac:spMkLst>
            <pc:docMk/>
            <pc:sldMk cId="3904807939" sldId="269"/>
            <ac:spMk id="15" creationId="{2A1B2736-E0F6-0B72-685B-0FFE78654547}"/>
          </ac:spMkLst>
        </pc:spChg>
        <pc:spChg chg="add mod">
          <ac:chgData name="민주 이" userId="4bec468bcfc325e2" providerId="LiveId" clId="{CA0763BF-296D-457C-AC69-7AD945FA69EB}" dt="2023-11-14T08:29:17.605" v="5826" actId="1035"/>
          <ac:spMkLst>
            <pc:docMk/>
            <pc:sldMk cId="3904807939" sldId="269"/>
            <ac:spMk id="17" creationId="{98D4D90F-EE8C-3912-8FC5-F23849D22008}"/>
          </ac:spMkLst>
        </pc:spChg>
        <pc:spChg chg="add del mod">
          <ac:chgData name="민주 이" userId="4bec468bcfc325e2" providerId="LiveId" clId="{CA0763BF-296D-457C-AC69-7AD945FA69EB}" dt="2023-11-14T08:33:07.272" v="5867" actId="478"/>
          <ac:spMkLst>
            <pc:docMk/>
            <pc:sldMk cId="3904807939" sldId="269"/>
            <ac:spMk id="18" creationId="{555573C7-14A4-F5F2-02A8-56FB15C5BFE8}"/>
          </ac:spMkLst>
        </pc:spChg>
        <pc:spChg chg="add del mod">
          <ac:chgData name="민주 이" userId="4bec468bcfc325e2" providerId="LiveId" clId="{CA0763BF-296D-457C-AC69-7AD945FA69EB}" dt="2023-11-14T08:33:08.381" v="5868" actId="478"/>
          <ac:spMkLst>
            <pc:docMk/>
            <pc:sldMk cId="3904807939" sldId="269"/>
            <ac:spMk id="19" creationId="{FF4FDB56-9082-F157-B0CA-ADCF56FEB0B5}"/>
          </ac:spMkLst>
        </pc:spChg>
        <pc:spChg chg="add mod topLvl">
          <ac:chgData name="민주 이" userId="4bec468bcfc325e2" providerId="LiveId" clId="{CA0763BF-296D-457C-AC69-7AD945FA69EB}" dt="2023-11-14T08:39:36.537" v="6233" actId="12789"/>
          <ac:spMkLst>
            <pc:docMk/>
            <pc:sldMk cId="3904807939" sldId="269"/>
            <ac:spMk id="20" creationId="{34E35FA0-730B-2AD8-8935-9D214AA0B84D}"/>
          </ac:spMkLst>
        </pc:spChg>
        <pc:spChg chg="add del mod">
          <ac:chgData name="민주 이" userId="4bec468bcfc325e2" providerId="LiveId" clId="{CA0763BF-296D-457C-AC69-7AD945FA69EB}" dt="2023-11-14T08:38:20.087" v="6202" actId="478"/>
          <ac:spMkLst>
            <pc:docMk/>
            <pc:sldMk cId="3904807939" sldId="269"/>
            <ac:spMk id="22" creationId="{60B373C9-A38C-FCE3-1D03-0D1892365EBF}"/>
          </ac:spMkLst>
        </pc:spChg>
        <pc:spChg chg="del mod topLvl">
          <ac:chgData name="민주 이" userId="4bec468bcfc325e2" providerId="LiveId" clId="{CA0763BF-296D-457C-AC69-7AD945FA69EB}" dt="2023-11-14T08:34:02.118" v="5894" actId="478"/>
          <ac:spMkLst>
            <pc:docMk/>
            <pc:sldMk cId="3904807939" sldId="269"/>
            <ac:spMk id="24" creationId="{006730B0-017A-E3A3-5070-9F4DFBAA2036}"/>
          </ac:spMkLst>
        </pc:spChg>
        <pc:spChg chg="del mod topLvl">
          <ac:chgData name="민주 이" userId="4bec468bcfc325e2" providerId="LiveId" clId="{CA0763BF-296D-457C-AC69-7AD945FA69EB}" dt="2023-11-14T08:33:58.759" v="5891" actId="478"/>
          <ac:spMkLst>
            <pc:docMk/>
            <pc:sldMk cId="3904807939" sldId="269"/>
            <ac:spMk id="25" creationId="{6CC3DD9E-316E-B9A9-12B5-769EAA0A9ECB}"/>
          </ac:spMkLst>
        </pc:spChg>
        <pc:spChg chg="add mod">
          <ac:chgData name="민주 이" userId="4bec468bcfc325e2" providerId="LiveId" clId="{CA0763BF-296D-457C-AC69-7AD945FA69EB}" dt="2023-11-14T08:34:12.796" v="5901" actId="165"/>
          <ac:spMkLst>
            <pc:docMk/>
            <pc:sldMk cId="3904807939" sldId="269"/>
            <ac:spMk id="26" creationId="{AAF1C77E-9A89-5FED-6101-DE491CD6890F}"/>
          </ac:spMkLst>
        </pc:spChg>
        <pc:spChg chg="add mod">
          <ac:chgData name="민주 이" userId="4bec468bcfc325e2" providerId="LiveId" clId="{CA0763BF-296D-457C-AC69-7AD945FA69EB}" dt="2023-11-14T08:34:12.796" v="5901" actId="165"/>
          <ac:spMkLst>
            <pc:docMk/>
            <pc:sldMk cId="3904807939" sldId="269"/>
            <ac:spMk id="27" creationId="{A1C7AAE9-5E5C-C0A2-D75B-270B6635093F}"/>
          </ac:spMkLst>
        </pc:spChg>
        <pc:spChg chg="add mod">
          <ac:chgData name="민주 이" userId="4bec468bcfc325e2" providerId="LiveId" clId="{CA0763BF-296D-457C-AC69-7AD945FA69EB}" dt="2023-11-14T08:35:24.060" v="5949" actId="552"/>
          <ac:spMkLst>
            <pc:docMk/>
            <pc:sldMk cId="3904807939" sldId="269"/>
            <ac:spMk id="30" creationId="{D9FD4863-3318-D0ED-88FE-3D78C1CE6650}"/>
          </ac:spMkLst>
        </pc:spChg>
        <pc:spChg chg="add mod">
          <ac:chgData name="민주 이" userId="4bec468bcfc325e2" providerId="LiveId" clId="{CA0763BF-296D-457C-AC69-7AD945FA69EB}" dt="2023-11-14T08:37:49.566" v="6157" actId="1036"/>
          <ac:spMkLst>
            <pc:docMk/>
            <pc:sldMk cId="3904807939" sldId="269"/>
            <ac:spMk id="31" creationId="{F825DEEE-E830-0A4A-D06E-09EB3E956F30}"/>
          </ac:spMkLst>
        </pc:spChg>
        <pc:spChg chg="add mod">
          <ac:chgData name="민주 이" userId="4bec468bcfc325e2" providerId="LiveId" clId="{CA0763BF-296D-457C-AC69-7AD945FA69EB}" dt="2023-11-14T08:39:01.752" v="6230" actId="6549"/>
          <ac:spMkLst>
            <pc:docMk/>
            <pc:sldMk cId="3904807939" sldId="269"/>
            <ac:spMk id="32" creationId="{1949D36D-F98F-366E-5E43-A1D7C51881AF}"/>
          </ac:spMkLst>
        </pc:spChg>
        <pc:spChg chg="add mod">
          <ac:chgData name="민주 이" userId="4bec468bcfc325e2" providerId="LiveId" clId="{CA0763BF-296D-457C-AC69-7AD945FA69EB}" dt="2023-11-14T08:38:31.094" v="6205" actId="404"/>
          <ac:spMkLst>
            <pc:docMk/>
            <pc:sldMk cId="3904807939" sldId="269"/>
            <ac:spMk id="33" creationId="{ABCE959B-571D-E9BC-E1CD-9B832989E639}"/>
          </ac:spMkLst>
        </pc:spChg>
        <pc:spChg chg="add del mod">
          <ac:chgData name="민주 이" userId="4bec468bcfc325e2" providerId="LiveId" clId="{CA0763BF-296D-457C-AC69-7AD945FA69EB}" dt="2023-11-14T08:38:42.827" v="6207"/>
          <ac:spMkLst>
            <pc:docMk/>
            <pc:sldMk cId="3904807939" sldId="269"/>
            <ac:spMk id="34" creationId="{6E6939EA-4367-9838-ECD7-0AE05C6C472B}"/>
          </ac:spMkLst>
        </pc:spChg>
        <pc:spChg chg="add del mod">
          <ac:chgData name="민주 이" userId="4bec468bcfc325e2" providerId="LiveId" clId="{CA0763BF-296D-457C-AC69-7AD945FA69EB}" dt="2023-11-14T08:40:51.679" v="6301"/>
          <ac:spMkLst>
            <pc:docMk/>
            <pc:sldMk cId="3904807939" sldId="269"/>
            <ac:spMk id="39" creationId="{11F8EB2E-6D08-7FCF-376C-80774C3C7CF2}"/>
          </ac:spMkLst>
        </pc:spChg>
        <pc:grpChg chg="add del mod">
          <ac:chgData name="민주 이" userId="4bec468bcfc325e2" providerId="LiveId" clId="{CA0763BF-296D-457C-AC69-7AD945FA69EB}" dt="2023-11-14T08:23:24.484" v="5526" actId="478"/>
          <ac:grpSpMkLst>
            <pc:docMk/>
            <pc:sldMk cId="3904807939" sldId="269"/>
            <ac:grpSpMk id="9" creationId="{189AADD8-4CD0-7CA6-3A44-3181D8096975}"/>
          </ac:grpSpMkLst>
        </pc:grpChg>
        <pc:grpChg chg="add del mod">
          <ac:chgData name="민주 이" userId="4bec468bcfc325e2" providerId="LiveId" clId="{CA0763BF-296D-457C-AC69-7AD945FA69EB}" dt="2023-11-14T08:33:09.391" v="5869" actId="478"/>
          <ac:grpSpMkLst>
            <pc:docMk/>
            <pc:sldMk cId="3904807939" sldId="269"/>
            <ac:grpSpMk id="14" creationId="{14968095-9117-94E9-E1F6-40410FA6B691}"/>
          </ac:grpSpMkLst>
        </pc:grpChg>
        <pc:grpChg chg="add del mod">
          <ac:chgData name="민주 이" userId="4bec468bcfc325e2" providerId="LiveId" clId="{CA0763BF-296D-457C-AC69-7AD945FA69EB}" dt="2023-11-14T08:32:05.297" v="5841" actId="165"/>
          <ac:grpSpMkLst>
            <pc:docMk/>
            <pc:sldMk cId="3904807939" sldId="269"/>
            <ac:grpSpMk id="16" creationId="{D2158134-4368-12CA-3071-B198E21CCF8F}"/>
          </ac:grpSpMkLst>
        </pc:grpChg>
        <pc:grpChg chg="add mod">
          <ac:chgData name="민주 이" userId="4bec468bcfc325e2" providerId="LiveId" clId="{CA0763BF-296D-457C-AC69-7AD945FA69EB}" dt="2023-11-14T08:32:49.322" v="5862" actId="1076"/>
          <ac:grpSpMkLst>
            <pc:docMk/>
            <pc:sldMk cId="3904807939" sldId="269"/>
            <ac:grpSpMk id="21" creationId="{94AE0B8A-3E61-C347-DDF7-E23E2E9AF45E}"/>
          </ac:grpSpMkLst>
        </pc:grpChg>
        <pc:grpChg chg="add del mod ord">
          <ac:chgData name="민주 이" userId="4bec468bcfc325e2" providerId="LiveId" clId="{CA0763BF-296D-457C-AC69-7AD945FA69EB}" dt="2023-11-14T08:33:48.951" v="5884" actId="165"/>
          <ac:grpSpMkLst>
            <pc:docMk/>
            <pc:sldMk cId="3904807939" sldId="269"/>
            <ac:grpSpMk id="23" creationId="{9328E8C7-A7FA-76E2-EAE8-9616040D55F3}"/>
          </ac:grpSpMkLst>
        </pc:grpChg>
        <pc:grpChg chg="add mod topLvl">
          <ac:chgData name="민주 이" userId="4bec468bcfc325e2" providerId="LiveId" clId="{CA0763BF-296D-457C-AC69-7AD945FA69EB}" dt="2023-11-14T08:39:36.537" v="6233" actId="12789"/>
          <ac:grpSpMkLst>
            <pc:docMk/>
            <pc:sldMk cId="3904807939" sldId="269"/>
            <ac:grpSpMk id="28" creationId="{1BF53C9E-D633-88BA-A6EC-7095018CEC49}"/>
          </ac:grpSpMkLst>
        </pc:grpChg>
        <pc:grpChg chg="add del mod">
          <ac:chgData name="민주 이" userId="4bec468bcfc325e2" providerId="LiveId" clId="{CA0763BF-296D-457C-AC69-7AD945FA69EB}" dt="2023-11-14T08:34:12.796" v="5901" actId="165"/>
          <ac:grpSpMkLst>
            <pc:docMk/>
            <pc:sldMk cId="3904807939" sldId="269"/>
            <ac:grpSpMk id="29" creationId="{271CA787-F936-4281-156D-D49778215AA0}"/>
          </ac:grpSpMkLst>
        </pc:grpChg>
        <pc:grpChg chg="add mod">
          <ac:chgData name="민주 이" userId="4bec468bcfc325e2" providerId="LiveId" clId="{CA0763BF-296D-457C-AC69-7AD945FA69EB}" dt="2023-11-14T08:40:02.880" v="6240" actId="1076"/>
          <ac:grpSpMkLst>
            <pc:docMk/>
            <pc:sldMk cId="3904807939" sldId="269"/>
            <ac:grpSpMk id="38" creationId="{2F2BB98E-D2F3-5E41-45F5-9EABA8D0CB6D}"/>
          </ac:grpSpMkLst>
        </pc:grpChg>
        <pc:picChg chg="add mod">
          <ac:chgData name="민주 이" userId="4bec468bcfc325e2" providerId="LiveId" clId="{CA0763BF-296D-457C-AC69-7AD945FA69EB}" dt="2023-11-14T08:40:01.217" v="6239" actId="164"/>
          <ac:picMkLst>
            <pc:docMk/>
            <pc:sldMk cId="3904807939" sldId="269"/>
            <ac:picMk id="36" creationId="{8C519795-01E4-7595-AD91-23E71C5215F5}"/>
          </ac:picMkLst>
        </pc:picChg>
        <pc:picChg chg="add mod">
          <ac:chgData name="민주 이" userId="4bec468bcfc325e2" providerId="LiveId" clId="{CA0763BF-296D-457C-AC69-7AD945FA69EB}" dt="2023-11-14T08:40:01.217" v="6239" actId="164"/>
          <ac:picMkLst>
            <pc:docMk/>
            <pc:sldMk cId="3904807939" sldId="269"/>
            <ac:picMk id="37" creationId="{4746A409-BF91-5F71-296E-770BE73965CD}"/>
          </ac:picMkLst>
        </pc:picChg>
        <pc:picChg chg="add del mod topLvl">
          <ac:chgData name="민주 이" userId="4bec468bcfc325e2" providerId="LiveId" clId="{CA0763BF-296D-457C-AC69-7AD945FA69EB}" dt="2023-11-14T08:32:49.322" v="5862" actId="1076"/>
          <ac:picMkLst>
            <pc:docMk/>
            <pc:sldMk cId="3904807939" sldId="269"/>
            <ac:picMk id="1026" creationId="{43E7E38A-E097-3D6B-23C7-0BB243BB5BA9}"/>
          </ac:picMkLst>
        </pc:picChg>
      </pc:sldChg>
      <pc:sldChg chg="addSp delSp modSp add mod modTransition">
        <pc:chgData name="민주 이" userId="4bec468bcfc325e2" providerId="LiveId" clId="{CA0763BF-296D-457C-AC69-7AD945FA69EB}" dt="2023-11-14T15:18:49.027" v="16685"/>
        <pc:sldMkLst>
          <pc:docMk/>
          <pc:sldMk cId="1959071465" sldId="270"/>
        </pc:sldMkLst>
        <pc:spChg chg="del mod topLvl">
          <ac:chgData name="민주 이" userId="4bec468bcfc325e2" providerId="LiveId" clId="{CA0763BF-296D-457C-AC69-7AD945FA69EB}" dt="2023-11-14T03:00:47.856" v="2922" actId="478"/>
          <ac:spMkLst>
            <pc:docMk/>
            <pc:sldMk cId="1959071465" sldId="270"/>
            <ac:spMk id="7" creationId="{8BE13D82-3EAE-6966-91A9-286850A17AFD}"/>
          </ac:spMkLst>
        </pc:spChg>
        <pc:spChg chg="mod or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8" creationId="{BEE5CAD2-237A-93BB-0DFC-C09BF85470BA}"/>
          </ac:spMkLst>
        </pc:spChg>
        <pc:spChg chg="del">
          <ac:chgData name="민주 이" userId="4bec468bcfc325e2" providerId="LiveId" clId="{CA0763BF-296D-457C-AC69-7AD945FA69EB}" dt="2023-11-14T02:56:10.901" v="2807" actId="478"/>
          <ac:spMkLst>
            <pc:docMk/>
            <pc:sldMk cId="1959071465" sldId="270"/>
            <ac:spMk id="10" creationId="{FF682F7C-10E6-5792-7054-D38DA6FE5882}"/>
          </ac:spMkLst>
        </pc:spChg>
        <pc:spChg chg="mod or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11" creationId="{924E14E5-B891-640A-ADE2-A6867C41187B}"/>
          </ac:spMkLst>
        </pc:spChg>
        <pc:spChg chg="mod">
          <ac:chgData name="민주 이" userId="4bec468bcfc325e2" providerId="LiveId" clId="{CA0763BF-296D-457C-AC69-7AD945FA69EB}" dt="2023-11-14T03:00:16.465" v="2920"/>
          <ac:spMkLst>
            <pc:docMk/>
            <pc:sldMk cId="1959071465" sldId="270"/>
            <ac:spMk id="13" creationId="{B9F21C3A-E5A0-D3D1-A048-FA6359B23CD0}"/>
          </ac:spMkLst>
        </pc:spChg>
        <pc:spChg chg="mod">
          <ac:chgData name="민주 이" userId="4bec468bcfc325e2" providerId="LiveId" clId="{CA0763BF-296D-457C-AC69-7AD945FA69EB}" dt="2023-11-14T03:00:16.465" v="2920"/>
          <ac:spMkLst>
            <pc:docMk/>
            <pc:sldMk cId="1959071465" sldId="270"/>
            <ac:spMk id="14" creationId="{7F25EC69-F7FA-6B74-7262-3C4222606717}"/>
          </ac:spMkLst>
        </pc:spChg>
        <pc:spChg chg="add mod">
          <ac:chgData name="민주 이" userId="4bec468bcfc325e2" providerId="LiveId" clId="{CA0763BF-296D-457C-AC69-7AD945FA69EB}" dt="2023-11-14T06:32:57.256" v="3247"/>
          <ac:spMkLst>
            <pc:docMk/>
            <pc:sldMk cId="1959071465" sldId="270"/>
            <ac:spMk id="15" creationId="{493ABBE9-7496-0D63-6911-EC394203ED18}"/>
          </ac:spMkLst>
        </pc:spChg>
        <pc:spChg chg="del">
          <ac:chgData name="민주 이" userId="4bec468bcfc325e2" providerId="LiveId" clId="{CA0763BF-296D-457C-AC69-7AD945FA69EB}" dt="2023-11-14T02:56:10.901" v="2807" actId="478"/>
          <ac:spMkLst>
            <pc:docMk/>
            <pc:sldMk cId="1959071465" sldId="270"/>
            <ac:spMk id="17" creationId="{721600B4-77BB-C23F-DB63-BF03B13AB4EA}"/>
          </ac:spMkLst>
        </pc:spChg>
        <pc:spChg chg="del">
          <ac:chgData name="민주 이" userId="4bec468bcfc325e2" providerId="LiveId" clId="{CA0763BF-296D-457C-AC69-7AD945FA69EB}" dt="2023-11-14T02:56:10.901" v="2807" actId="478"/>
          <ac:spMkLst>
            <pc:docMk/>
            <pc:sldMk cId="1959071465" sldId="270"/>
            <ac:spMk id="18" creationId="{4196B081-B332-DA80-2CA5-CFB7B421BEF4}"/>
          </ac:spMkLst>
        </pc:spChg>
        <pc:spChg chg="del">
          <ac:chgData name="민주 이" userId="4bec468bcfc325e2" providerId="LiveId" clId="{CA0763BF-296D-457C-AC69-7AD945FA69EB}" dt="2023-11-14T02:49:02.028" v="2628" actId="478"/>
          <ac:spMkLst>
            <pc:docMk/>
            <pc:sldMk cId="1959071465" sldId="270"/>
            <ac:spMk id="25" creationId="{685E38A9-D73E-251D-D072-2B4B8DB5AA98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29" creationId="{D7172A01-1AA5-A319-67F8-39A4CF4AFF13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30" creationId="{C9389FC9-88CD-C0B4-8490-FE423DA6912B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31" creationId="{AC2E7D7B-5811-3696-8DCE-E644E44B7FE0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32" creationId="{C8E6EFB1-9A0F-9A4F-1A94-BCCB5ED94438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34" creationId="{F324E6EF-4A32-CB60-527E-9C609B91D33D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35" creationId="{9CC32386-DF0B-97B4-48F5-37E9EC1F8A87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39" creationId="{AD797353-7B3B-B94A-FAF4-68913835459A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40" creationId="{4BB6EAC9-5993-7A57-AA1A-32BBC7FDF6D3}"/>
          </ac:spMkLst>
        </pc:spChg>
        <pc:spChg chg="mod topLvl">
          <ac:chgData name="민주 이" userId="4bec468bcfc325e2" providerId="LiveId" clId="{CA0763BF-296D-457C-AC69-7AD945FA69EB}" dt="2023-11-14T14:45:10.256" v="16024" actId="164"/>
          <ac:spMkLst>
            <pc:docMk/>
            <pc:sldMk cId="1959071465" sldId="270"/>
            <ac:spMk id="41" creationId="{EFF022E6-CFC9-C036-A549-D405E03BBAA6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2" creationId="{18E835C0-B740-FBDD-5DEA-4E5FEE0DC421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4" creationId="{334C951F-D488-0F60-A2C5-FBE502FC2AF1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5" creationId="{E127203F-0FCC-2D2D-CD14-50E620891847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7" creationId="{173A5A51-F0B6-D8B3-F4A2-91F6D29917C7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49" creationId="{5668E800-A9A3-9366-E815-4715829E0587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50" creationId="{B5C51448-4F36-DA2E-D058-8899BA8A38BE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52" creationId="{243CB224-EDC5-EC2B-43E2-391E72CD4922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54" creationId="{EA04D8F2-AFA1-05A5-63A6-99570AEAF970}"/>
          </ac:spMkLst>
        </pc:spChg>
        <pc:spChg chg="mod">
          <ac:chgData name="민주 이" userId="4bec468bcfc325e2" providerId="LiveId" clId="{CA0763BF-296D-457C-AC69-7AD945FA69EB}" dt="2023-11-14T14:44:55.361" v="16019"/>
          <ac:spMkLst>
            <pc:docMk/>
            <pc:sldMk cId="1959071465" sldId="270"/>
            <ac:spMk id="55" creationId="{B445008E-A1F4-F884-C6D2-A70F03C72E32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0" creationId="{7C2D95F5-D240-3D1D-F92E-8D8D0B96F48B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1" creationId="{AB787D67-9C39-F945-A573-173DBEE505B5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3" creationId="{D3010B28-82A1-402D-08BB-3AA14A21F8DE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4" creationId="{EF635A54-3380-87C2-6433-C4200F5B84C1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5" creationId="{9AC27DC1-851D-6659-82A3-BC52FC364BE4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6" creationId="{C66174F1-1409-FD10-9295-666072FEF10F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7" creationId="{F4EB3BA4-DA18-1090-731C-2E378B586C21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8" creationId="{C233A5AB-7995-3C3A-7918-0FEF03847E8A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69" creationId="{1386D87C-B2CF-9D8F-6327-0FC95941C615}"/>
          </ac:spMkLst>
        </pc:spChg>
        <pc:spChg chg="mod">
          <ac:chgData name="민주 이" userId="4bec468bcfc325e2" providerId="LiveId" clId="{CA0763BF-296D-457C-AC69-7AD945FA69EB}" dt="2023-11-14T14:45:00.363" v="16021"/>
          <ac:spMkLst>
            <pc:docMk/>
            <pc:sldMk cId="1959071465" sldId="270"/>
            <ac:spMk id="70" creationId="{CB1B561C-F403-6450-FC9C-77BEF12913A7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77" creationId="{B3623D56-CF6B-415F-28E4-C15F641AE368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78" creationId="{A744E4AD-31E0-9284-786B-BC6157B9BA4D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79" creationId="{153B2293-7CDF-1436-A047-30FBA23C79C7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0" creationId="{A8D20DEE-3B24-1B2F-F4D0-40C099F80708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1" creationId="{531F3351-CC60-6BAE-4785-25C11E635E3C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2" creationId="{22D65FD9-945B-AF2B-DD55-0B64C7B2FDBC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3" creationId="{BE6B365E-BCCC-03F3-93F4-75C59316FA4C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4" creationId="{F10C11DD-02E6-D7C6-AEE6-53CA12CCD066}"/>
          </ac:spMkLst>
        </pc:spChg>
        <pc:spChg chg="mod">
          <ac:chgData name="민주 이" userId="4bec468bcfc325e2" providerId="LiveId" clId="{CA0763BF-296D-457C-AC69-7AD945FA69EB}" dt="2023-11-14T14:47:22.488" v="16061"/>
          <ac:spMkLst>
            <pc:docMk/>
            <pc:sldMk cId="1959071465" sldId="270"/>
            <ac:spMk id="85" creationId="{FB232193-C4AC-2C5D-3BCD-35D35E8FE7E5}"/>
          </ac:spMkLst>
        </pc:spChg>
        <pc:spChg chg="add mod">
          <ac:chgData name="민주 이" userId="4bec468bcfc325e2" providerId="LiveId" clId="{CA0763BF-296D-457C-AC69-7AD945FA69EB}" dt="2023-11-14T15:18:33.561" v="16676"/>
          <ac:spMkLst>
            <pc:docMk/>
            <pc:sldMk cId="1959071465" sldId="270"/>
            <ac:spMk id="86" creationId="{97674764-5F45-053F-F7A9-01B1D2066E7E}"/>
          </ac:spMkLst>
        </pc:spChg>
        <pc:spChg chg="add mod">
          <ac:chgData name="민주 이" userId="4bec468bcfc325e2" providerId="LiveId" clId="{CA0763BF-296D-457C-AC69-7AD945FA69EB}" dt="2023-11-14T15:18:33.561" v="16676"/>
          <ac:spMkLst>
            <pc:docMk/>
            <pc:sldMk cId="1959071465" sldId="270"/>
            <ac:spMk id="87" creationId="{474A4857-ACC7-5472-5492-5F42CE77889B}"/>
          </ac:spMkLst>
        </pc:spChg>
        <pc:spChg chg="add mod">
          <ac:chgData name="민주 이" userId="4bec468bcfc325e2" providerId="LiveId" clId="{CA0763BF-296D-457C-AC69-7AD945FA69EB}" dt="2023-11-14T15:18:49.027" v="16685"/>
          <ac:spMkLst>
            <pc:docMk/>
            <pc:sldMk cId="1959071465" sldId="270"/>
            <ac:spMk id="88" creationId="{BE83BC26-42A4-F6B8-F7CC-63586B762710}"/>
          </ac:spMkLst>
        </pc:spChg>
        <pc:grpChg chg="add del mod">
          <ac:chgData name="민주 이" userId="4bec468bcfc325e2" providerId="LiveId" clId="{CA0763BF-296D-457C-AC69-7AD945FA69EB}" dt="2023-11-14T02:57:40.200" v="2823" actId="165"/>
          <ac:grpSpMkLst>
            <pc:docMk/>
            <pc:sldMk cId="1959071465" sldId="270"/>
            <ac:grpSpMk id="6" creationId="{A4579620-13DC-5978-C622-CA402C4E8FD1}"/>
          </ac:grpSpMkLst>
        </pc:grpChg>
        <pc:grpChg chg="add mod">
          <ac:chgData name="민주 이" userId="4bec468bcfc325e2" providerId="LiveId" clId="{CA0763BF-296D-457C-AC69-7AD945FA69EB}" dt="2023-11-14T14:45:10.256" v="16024" actId="164"/>
          <ac:grpSpMkLst>
            <pc:docMk/>
            <pc:sldMk cId="1959071465" sldId="270"/>
            <ac:grpSpMk id="12" creationId="{DD659551-7593-DA34-3AA1-B54EEB9C20F0}"/>
          </ac:grpSpMkLst>
        </pc:grpChg>
        <pc:grpChg chg="add del mod">
          <ac:chgData name="민주 이" userId="4bec468bcfc325e2" providerId="LiveId" clId="{CA0763BF-296D-457C-AC69-7AD945FA69EB}" dt="2023-11-14T14:44:56.420" v="16020"/>
          <ac:grpSpMkLst>
            <pc:docMk/>
            <pc:sldMk cId="1959071465" sldId="270"/>
            <ac:grpSpMk id="20" creationId="{A8624F8F-4402-7F0B-4C98-04FCD7C5F966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22" creationId="{5FC3D8B4-904A-A406-9F69-78366B8C3F70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23" creationId="{1ACE3B39-D805-7727-C46B-0179EFA10585}"/>
          </ac:grpSpMkLst>
        </pc:grpChg>
        <pc:grpChg chg="del">
          <ac:chgData name="민주 이" userId="4bec468bcfc325e2" providerId="LiveId" clId="{CA0763BF-296D-457C-AC69-7AD945FA69EB}" dt="2023-11-14T02:49:02.028" v="2628" actId="478"/>
          <ac:grpSpMkLst>
            <pc:docMk/>
            <pc:sldMk cId="1959071465" sldId="270"/>
            <ac:grpSpMk id="26" creationId="{817F89D5-0302-B19E-2F8F-87D913D86332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27" creationId="{F943F761-ECF5-B9B1-D032-9C2A4B270F7C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28" creationId="{EAA312F4-9E91-13B3-208E-217EDDF81346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33" creationId="{A6802C43-731D-944C-4105-8EE95D0F0E03}"/>
          </ac:grpSpMkLst>
        </pc:grpChg>
        <pc:grpChg chg="del mod">
          <ac:chgData name="민주 이" userId="4bec468bcfc325e2" providerId="LiveId" clId="{CA0763BF-296D-457C-AC69-7AD945FA69EB}" dt="2023-11-14T02:57:39.561" v="2822" actId="165"/>
          <ac:grpSpMkLst>
            <pc:docMk/>
            <pc:sldMk cId="1959071465" sldId="270"/>
            <ac:grpSpMk id="36" creationId="{71FB473A-92A1-B64D-BC50-61E55005C620}"/>
          </ac:grpSpMkLst>
        </pc:grpChg>
        <pc:grpChg chg="del mod">
          <ac:chgData name="민주 이" userId="4bec468bcfc325e2" providerId="LiveId" clId="{CA0763BF-296D-457C-AC69-7AD945FA69EB}" dt="2023-11-14T02:49:03.368" v="2629" actId="478"/>
          <ac:grpSpMkLst>
            <pc:docMk/>
            <pc:sldMk cId="1959071465" sldId="270"/>
            <ac:grpSpMk id="37" creationId="{A9AD98C5-EBC0-5ED8-1ECD-A6E7351E8609}"/>
          </ac:grpSpMkLst>
        </pc:grpChg>
        <pc:grpChg chg="del mod">
          <ac:chgData name="민주 이" userId="4bec468bcfc325e2" providerId="LiveId" clId="{CA0763BF-296D-457C-AC69-7AD945FA69EB}" dt="2023-11-14T02:57:38.952" v="2821" actId="165"/>
          <ac:grpSpMkLst>
            <pc:docMk/>
            <pc:sldMk cId="1959071465" sldId="270"/>
            <ac:grpSpMk id="38" creationId="{60674711-BF68-FDFC-9D0B-80C800374C58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46" creationId="{13EBF882-B67C-67F5-BA30-6DE701F50F02}"/>
          </ac:grpSpMkLst>
        </pc:grpChg>
        <pc:grpChg chg="mod">
          <ac:chgData name="민주 이" userId="4bec468bcfc325e2" providerId="LiveId" clId="{CA0763BF-296D-457C-AC69-7AD945FA69EB}" dt="2023-11-14T14:44:55.361" v="16019"/>
          <ac:grpSpMkLst>
            <pc:docMk/>
            <pc:sldMk cId="1959071465" sldId="270"/>
            <ac:grpSpMk id="51" creationId="{5564BD6E-8208-E6E1-82C9-7A99F3CE86E9}"/>
          </ac:grpSpMkLst>
        </pc:grpChg>
        <pc:grpChg chg="add del mod">
          <ac:chgData name="민주 이" userId="4bec468bcfc325e2" providerId="LiveId" clId="{CA0763BF-296D-457C-AC69-7AD945FA69EB}" dt="2023-11-14T14:47:19.556" v="16060" actId="478"/>
          <ac:grpSpMkLst>
            <pc:docMk/>
            <pc:sldMk cId="1959071465" sldId="270"/>
            <ac:grpSpMk id="56" creationId="{CA0397DB-FD69-9EB8-E467-106CFE5BF8D2}"/>
          </ac:grpSpMkLst>
        </pc:grpChg>
        <pc:grpChg chg="mod">
          <ac:chgData name="민주 이" userId="4bec468bcfc325e2" providerId="LiveId" clId="{CA0763BF-296D-457C-AC69-7AD945FA69EB}" dt="2023-11-14T14:45:00.363" v="16021"/>
          <ac:grpSpMkLst>
            <pc:docMk/>
            <pc:sldMk cId="1959071465" sldId="270"/>
            <ac:grpSpMk id="58" creationId="{1C4D11F4-D852-2DE5-1404-B6AF0BC61B02}"/>
          </ac:grpSpMkLst>
        </pc:grpChg>
        <pc:grpChg chg="mod">
          <ac:chgData name="민주 이" userId="4bec468bcfc325e2" providerId="LiveId" clId="{CA0763BF-296D-457C-AC69-7AD945FA69EB}" dt="2023-11-14T14:45:00.363" v="16021"/>
          <ac:grpSpMkLst>
            <pc:docMk/>
            <pc:sldMk cId="1959071465" sldId="270"/>
            <ac:grpSpMk id="59" creationId="{4D9D2AC1-B363-B6EA-C3F4-CB72493FA2C4}"/>
          </ac:grpSpMkLst>
        </pc:grpChg>
        <pc:grpChg chg="mod">
          <ac:chgData name="민주 이" userId="4bec468bcfc325e2" providerId="LiveId" clId="{CA0763BF-296D-457C-AC69-7AD945FA69EB}" dt="2023-11-14T14:45:00.363" v="16021"/>
          <ac:grpSpMkLst>
            <pc:docMk/>
            <pc:sldMk cId="1959071465" sldId="270"/>
            <ac:grpSpMk id="62" creationId="{A6D94D3D-3E64-EF4C-B2CC-D69160C50656}"/>
          </ac:grpSpMkLst>
        </pc:grpChg>
        <pc:grpChg chg="add mod">
          <ac:chgData name="민주 이" userId="4bec468bcfc325e2" providerId="LiveId" clId="{CA0763BF-296D-457C-AC69-7AD945FA69EB}" dt="2023-11-14T14:45:10.256" v="16024" actId="164"/>
          <ac:grpSpMkLst>
            <pc:docMk/>
            <pc:sldMk cId="1959071465" sldId="270"/>
            <ac:grpSpMk id="71" creationId="{EBBAA6DA-FC2E-2751-40EE-7AD69916CBCD}"/>
          </ac:grpSpMkLst>
        </pc:grpChg>
        <pc:grpChg chg="add mod">
          <ac:chgData name="민주 이" userId="4bec468bcfc325e2" providerId="LiveId" clId="{CA0763BF-296D-457C-AC69-7AD945FA69EB}" dt="2023-11-14T14:47:25.248" v="16062" actId="1076"/>
          <ac:grpSpMkLst>
            <pc:docMk/>
            <pc:sldMk cId="1959071465" sldId="270"/>
            <ac:grpSpMk id="72" creationId="{AE4D5E46-ED4E-0C91-6D80-1B0E358B70DE}"/>
          </ac:grpSpMkLst>
        </pc:grpChg>
        <pc:grpChg chg="mod">
          <ac:chgData name="민주 이" userId="4bec468bcfc325e2" providerId="LiveId" clId="{CA0763BF-296D-457C-AC69-7AD945FA69EB}" dt="2023-11-14T14:47:22.488" v="16061"/>
          <ac:grpSpMkLst>
            <pc:docMk/>
            <pc:sldMk cId="1959071465" sldId="270"/>
            <ac:grpSpMk id="74" creationId="{FFEE1F27-3C3D-BB40-B0B5-18135910778E}"/>
          </ac:grpSpMkLst>
        </pc:grpChg>
        <pc:grpChg chg="mod">
          <ac:chgData name="민주 이" userId="4bec468bcfc325e2" providerId="LiveId" clId="{CA0763BF-296D-457C-AC69-7AD945FA69EB}" dt="2023-11-14T14:47:22.488" v="16061"/>
          <ac:grpSpMkLst>
            <pc:docMk/>
            <pc:sldMk cId="1959071465" sldId="270"/>
            <ac:grpSpMk id="75" creationId="{87A77B9E-BF05-631C-3BDD-A7654B127024}"/>
          </ac:grpSpMkLst>
        </pc:grpChg>
        <pc:grpChg chg="mod">
          <ac:chgData name="민주 이" userId="4bec468bcfc325e2" providerId="LiveId" clId="{CA0763BF-296D-457C-AC69-7AD945FA69EB}" dt="2023-11-14T14:47:22.488" v="16061"/>
          <ac:grpSpMkLst>
            <pc:docMk/>
            <pc:sldMk cId="1959071465" sldId="270"/>
            <ac:grpSpMk id="76" creationId="{2969A675-3DC5-26EE-E804-F16AB8921670}"/>
          </ac:grpSpMkLst>
        </pc:grpChg>
        <pc:picChg chg="mod">
          <ac:chgData name="민주 이" userId="4bec468bcfc325e2" providerId="LiveId" clId="{CA0763BF-296D-457C-AC69-7AD945FA69EB}" dt="2023-11-14T14:44:55.361" v="16019"/>
          <ac:picMkLst>
            <pc:docMk/>
            <pc:sldMk cId="1959071465" sldId="270"/>
            <ac:picMk id="43" creationId="{931080F3-34C2-109D-95F3-46A3C829950F}"/>
          </ac:picMkLst>
        </pc:picChg>
        <pc:picChg chg="mod">
          <ac:chgData name="민주 이" userId="4bec468bcfc325e2" providerId="LiveId" clId="{CA0763BF-296D-457C-AC69-7AD945FA69EB}" dt="2023-11-14T14:44:55.361" v="16019"/>
          <ac:picMkLst>
            <pc:docMk/>
            <pc:sldMk cId="1959071465" sldId="270"/>
            <ac:picMk id="48" creationId="{ED34D8C2-950F-9A9A-548B-71D4C62A537E}"/>
          </ac:picMkLst>
        </pc:picChg>
        <pc:picChg chg="mod">
          <ac:chgData name="민주 이" userId="4bec468bcfc325e2" providerId="LiveId" clId="{CA0763BF-296D-457C-AC69-7AD945FA69EB}" dt="2023-11-14T14:44:55.361" v="16019"/>
          <ac:picMkLst>
            <pc:docMk/>
            <pc:sldMk cId="1959071465" sldId="270"/>
            <ac:picMk id="53" creationId="{0E932241-ADCC-83E0-2C26-159CA3351D05}"/>
          </ac:picMkLst>
        </pc:picChg>
        <pc:cxnChg chg="mod">
          <ac:chgData name="민주 이" userId="4bec468bcfc325e2" providerId="LiveId" clId="{CA0763BF-296D-457C-AC69-7AD945FA69EB}" dt="2023-11-14T14:45:10.256" v="16024" actId="164"/>
          <ac:cxnSpMkLst>
            <pc:docMk/>
            <pc:sldMk cId="1959071465" sldId="270"/>
            <ac:cxnSpMk id="9" creationId="{5CA361C5-FDFD-A21A-9BAF-498622E5E750}"/>
          </ac:cxnSpMkLst>
        </pc:cxnChg>
        <pc:cxnChg chg="mod">
          <ac:chgData name="민주 이" userId="4bec468bcfc325e2" providerId="LiveId" clId="{CA0763BF-296D-457C-AC69-7AD945FA69EB}" dt="2023-11-14T14:44:55.361" v="16019"/>
          <ac:cxnSpMkLst>
            <pc:docMk/>
            <pc:sldMk cId="1959071465" sldId="270"/>
            <ac:cxnSpMk id="21" creationId="{B8077DF9-4CD5-289D-C8A8-03A736C8BD0B}"/>
          </ac:cxnSpMkLst>
        </pc:cxnChg>
        <pc:cxnChg chg="mod">
          <ac:chgData name="민주 이" userId="4bec468bcfc325e2" providerId="LiveId" clId="{CA0763BF-296D-457C-AC69-7AD945FA69EB}" dt="2023-11-14T14:45:00.363" v="16021"/>
          <ac:cxnSpMkLst>
            <pc:docMk/>
            <pc:sldMk cId="1959071465" sldId="270"/>
            <ac:cxnSpMk id="57" creationId="{15CBB07A-6AA2-A9D1-2147-76B155FD2961}"/>
          </ac:cxnSpMkLst>
        </pc:cxnChg>
        <pc:cxnChg chg="mod">
          <ac:chgData name="민주 이" userId="4bec468bcfc325e2" providerId="LiveId" clId="{CA0763BF-296D-457C-AC69-7AD945FA69EB}" dt="2023-11-14T14:47:22.488" v="16061"/>
          <ac:cxnSpMkLst>
            <pc:docMk/>
            <pc:sldMk cId="1959071465" sldId="270"/>
            <ac:cxnSpMk id="73" creationId="{C4A22641-0E91-DC13-FB7C-444CA7ECF091}"/>
          </ac:cxnSpMkLst>
        </pc:cxnChg>
      </pc:sldChg>
      <pc:sldChg chg="addSp delSp modSp add mod ord modTransition">
        <pc:chgData name="민주 이" userId="4bec468bcfc325e2" providerId="LiveId" clId="{CA0763BF-296D-457C-AC69-7AD945FA69EB}" dt="2023-11-14T15:18:42.544" v="16683"/>
        <pc:sldMkLst>
          <pc:docMk/>
          <pc:sldMk cId="645208717" sldId="271"/>
        </pc:sldMkLst>
        <pc:spChg chg="add del mod">
          <ac:chgData name="민주 이" userId="4bec468bcfc325e2" providerId="LiveId" clId="{CA0763BF-296D-457C-AC69-7AD945FA69EB}" dt="2023-11-14T06:33:05.227" v="3249" actId="478"/>
          <ac:spMkLst>
            <pc:docMk/>
            <pc:sldMk cId="645208717" sldId="271"/>
            <ac:spMk id="5" creationId="{94682D32-1DC9-E865-0D68-DEA4F49185E3}"/>
          </ac:spMkLst>
        </pc:spChg>
        <pc:spChg chg="add mod">
          <ac:chgData name="민주 이" userId="4bec468bcfc325e2" providerId="LiveId" clId="{CA0763BF-296D-457C-AC69-7AD945FA69EB}" dt="2023-11-14T15:18:42.544" v="16683"/>
          <ac:spMkLst>
            <pc:docMk/>
            <pc:sldMk cId="645208717" sldId="271"/>
            <ac:spMk id="6" creationId="{7CC704B6-370D-CFB0-1D76-868EC6B80835}"/>
          </ac:spMkLst>
        </pc:spChg>
        <pc:spChg chg="mod">
          <ac:chgData name="민주 이" userId="4bec468bcfc325e2" providerId="LiveId" clId="{CA0763BF-296D-457C-AC69-7AD945FA69EB}" dt="2023-11-14T02:54:30.221" v="2786" actId="165"/>
          <ac:spMkLst>
            <pc:docMk/>
            <pc:sldMk cId="645208717" sldId="271"/>
            <ac:spMk id="16" creationId="{DE6BF2EB-D3A5-26C9-4E40-FD74CAA17037}"/>
          </ac:spMkLst>
        </pc:spChg>
        <pc:spChg chg="mod topLvl">
          <ac:chgData name="민주 이" userId="4bec468bcfc325e2" providerId="LiveId" clId="{CA0763BF-296D-457C-AC69-7AD945FA69EB}" dt="2023-11-14T02:53:37.676" v="2765" actId="164"/>
          <ac:spMkLst>
            <pc:docMk/>
            <pc:sldMk cId="645208717" sldId="271"/>
            <ac:spMk id="19" creationId="{4BA8CD19-58D4-CC30-382A-5B88B1F5E5E2}"/>
          </ac:spMkLst>
        </pc:spChg>
        <pc:spChg chg="mod topLvl">
          <ac:chgData name="민주 이" userId="4bec468bcfc325e2" providerId="LiveId" clId="{CA0763BF-296D-457C-AC69-7AD945FA69EB}" dt="2023-11-14T02:53:37.676" v="2765" actId="164"/>
          <ac:spMkLst>
            <pc:docMk/>
            <pc:sldMk cId="645208717" sldId="271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02:54:30.221" v="2786" actId="165"/>
          <ac:spMkLst>
            <pc:docMk/>
            <pc:sldMk cId="645208717" sldId="271"/>
            <ac:spMk id="25" creationId="{685E38A9-D73E-251D-D072-2B4B8DB5AA98}"/>
          </ac:spMkLst>
        </pc:spChg>
        <pc:spChg chg="mod ord topLvl">
          <ac:chgData name="민주 이" userId="4bec468bcfc325e2" providerId="LiveId" clId="{CA0763BF-296D-457C-AC69-7AD945FA69EB}" dt="2023-11-14T02:53:37.676" v="2765" actId="164"/>
          <ac:spMkLst>
            <pc:docMk/>
            <pc:sldMk cId="645208717" sldId="271"/>
            <ac:spMk id="30" creationId="{C9389FC9-88CD-C0B4-8490-FE423DA6912B}"/>
          </ac:spMkLst>
        </pc:spChg>
        <pc:spChg chg="mod topLvl">
          <ac:chgData name="민주 이" userId="4bec468bcfc325e2" providerId="LiveId" clId="{CA0763BF-296D-457C-AC69-7AD945FA69EB}" dt="2023-11-14T02:54:37.127" v="2789" actId="164"/>
          <ac:spMkLst>
            <pc:docMk/>
            <pc:sldMk cId="645208717" sldId="271"/>
            <ac:spMk id="34" creationId="{F324E6EF-4A32-CB60-527E-9C609B91D33D}"/>
          </ac:spMkLst>
        </pc:spChg>
        <pc:spChg chg="mod topLvl">
          <ac:chgData name="민주 이" userId="4bec468bcfc325e2" providerId="LiveId" clId="{CA0763BF-296D-457C-AC69-7AD945FA69EB}" dt="2023-11-14T02:54:37.127" v="2789" actId="164"/>
          <ac:spMkLst>
            <pc:docMk/>
            <pc:sldMk cId="645208717" sldId="271"/>
            <ac:spMk id="35" creationId="{9CC32386-DF0B-97B4-48F5-37E9EC1F8A87}"/>
          </ac:spMkLst>
        </pc:spChg>
        <pc:grpChg chg="add mod">
          <ac:chgData name="민주 이" userId="4bec468bcfc325e2" providerId="LiveId" clId="{CA0763BF-296D-457C-AC69-7AD945FA69EB}" dt="2023-11-14T02:53:37.676" v="2765" actId="164"/>
          <ac:grpSpMkLst>
            <pc:docMk/>
            <pc:sldMk cId="645208717" sldId="271"/>
            <ac:grpSpMk id="2" creationId="{5B6B5D79-0123-436D-0160-6C4AF0265504}"/>
          </ac:grpSpMkLst>
        </pc:grpChg>
        <pc:grpChg chg="add del mod">
          <ac:chgData name="민주 이" userId="4bec468bcfc325e2" providerId="LiveId" clId="{CA0763BF-296D-457C-AC69-7AD945FA69EB}" dt="2023-11-14T02:54:30.221" v="2786" actId="165"/>
          <ac:grpSpMkLst>
            <pc:docMk/>
            <pc:sldMk cId="645208717" sldId="271"/>
            <ac:grpSpMk id="3" creationId="{873C0699-6E66-C4E8-12DF-09A7B1355C15}"/>
          </ac:grpSpMkLst>
        </pc:grpChg>
        <pc:grpChg chg="add mod">
          <ac:chgData name="민주 이" userId="4bec468bcfc325e2" providerId="LiveId" clId="{CA0763BF-296D-457C-AC69-7AD945FA69EB}" dt="2023-11-14T02:54:37.127" v="2789" actId="164"/>
          <ac:grpSpMkLst>
            <pc:docMk/>
            <pc:sldMk cId="645208717" sldId="271"/>
            <ac:grpSpMk id="4" creationId="{BB1281D6-3B47-0C89-D0EB-2FBAB9E2AACB}"/>
          </ac:grpSpMkLst>
        </pc:grpChg>
        <pc:grpChg chg="mod topLvl">
          <ac:chgData name="민주 이" userId="4bec468bcfc325e2" providerId="LiveId" clId="{CA0763BF-296D-457C-AC69-7AD945FA69EB}" dt="2023-11-14T02:54:37.127" v="2789" actId="164"/>
          <ac:grpSpMkLst>
            <pc:docMk/>
            <pc:sldMk cId="645208717" sldId="271"/>
            <ac:grpSpMk id="26" creationId="{817F89D5-0302-B19E-2F8F-87D913D86332}"/>
          </ac:grpSpMkLst>
        </pc:grpChg>
        <pc:grpChg chg="del">
          <ac:chgData name="민주 이" userId="4bec468bcfc325e2" providerId="LiveId" clId="{CA0763BF-296D-457C-AC69-7AD945FA69EB}" dt="2023-11-14T02:51:25.192" v="2742" actId="165"/>
          <ac:grpSpMkLst>
            <pc:docMk/>
            <pc:sldMk cId="645208717" sldId="271"/>
            <ac:grpSpMk id="36" creationId="{71FB473A-92A1-B64D-BC50-61E55005C620}"/>
          </ac:grpSpMkLst>
        </pc:grpChg>
        <pc:grpChg chg="del">
          <ac:chgData name="민주 이" userId="4bec468bcfc325e2" providerId="LiveId" clId="{CA0763BF-296D-457C-AC69-7AD945FA69EB}" dt="2023-11-14T02:51:25.866" v="2743" actId="165"/>
          <ac:grpSpMkLst>
            <pc:docMk/>
            <pc:sldMk cId="645208717" sldId="271"/>
            <ac:grpSpMk id="37" creationId="{A9AD98C5-EBC0-5ED8-1ECD-A6E7351E8609}"/>
          </ac:grpSpMkLst>
        </pc:grpChg>
      </pc:sldChg>
      <pc:sldChg chg="addSp delSp modSp add del mod">
        <pc:chgData name="민주 이" userId="4bec468bcfc325e2" providerId="LiveId" clId="{CA0763BF-296D-457C-AC69-7AD945FA69EB}" dt="2023-11-14T02:51:19.571" v="2740" actId="2890"/>
        <pc:sldMkLst>
          <pc:docMk/>
          <pc:sldMk cId="3361447657" sldId="271"/>
        </pc:sldMkLst>
        <pc:spChg chg="mod">
          <ac:chgData name="민주 이" userId="4bec468bcfc325e2" providerId="LiveId" clId="{CA0763BF-296D-457C-AC69-7AD945FA69EB}" dt="2023-11-14T02:51:18.933" v="2739" actId="165"/>
          <ac:spMkLst>
            <pc:docMk/>
            <pc:sldMk cId="3361447657" sldId="271"/>
            <ac:spMk id="16" creationId="{DE6BF2EB-D3A5-26C9-4E40-FD74CAA17037}"/>
          </ac:spMkLst>
        </pc:spChg>
        <pc:spChg chg="mod topLvl">
          <ac:chgData name="민주 이" userId="4bec468bcfc325e2" providerId="LiveId" clId="{CA0763BF-296D-457C-AC69-7AD945FA69EB}" dt="2023-11-14T02:51:18.933" v="2739" actId="165"/>
          <ac:spMkLst>
            <pc:docMk/>
            <pc:sldMk cId="3361447657" sldId="271"/>
            <ac:spMk id="19" creationId="{4BA8CD19-58D4-CC30-382A-5B88B1F5E5E2}"/>
          </ac:spMkLst>
        </pc:spChg>
        <pc:spChg chg="mod topLvl">
          <ac:chgData name="민주 이" userId="4bec468bcfc325e2" providerId="LiveId" clId="{CA0763BF-296D-457C-AC69-7AD945FA69EB}" dt="2023-11-14T02:51:18.933" v="2739" actId="165"/>
          <ac:spMkLst>
            <pc:docMk/>
            <pc:sldMk cId="3361447657" sldId="271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02:51:18.933" v="2739" actId="165"/>
          <ac:spMkLst>
            <pc:docMk/>
            <pc:sldMk cId="3361447657" sldId="271"/>
            <ac:spMk id="25" creationId="{685E38A9-D73E-251D-D072-2B4B8DB5AA98}"/>
          </ac:spMkLst>
        </pc:spChg>
        <pc:spChg chg="mod ord topLvl">
          <ac:chgData name="민주 이" userId="4bec468bcfc325e2" providerId="LiveId" clId="{CA0763BF-296D-457C-AC69-7AD945FA69EB}" dt="2023-11-14T02:51:18.700" v="2738" actId="165"/>
          <ac:spMkLst>
            <pc:docMk/>
            <pc:sldMk cId="3361447657" sldId="271"/>
            <ac:spMk id="30" creationId="{C9389FC9-88CD-C0B4-8490-FE423DA6912B}"/>
          </ac:spMkLst>
        </pc:spChg>
        <pc:spChg chg="mod topLvl">
          <ac:chgData name="민주 이" userId="4bec468bcfc325e2" providerId="LiveId" clId="{CA0763BF-296D-457C-AC69-7AD945FA69EB}" dt="2023-11-14T02:51:18.700" v="2738" actId="165"/>
          <ac:spMkLst>
            <pc:docMk/>
            <pc:sldMk cId="3361447657" sldId="271"/>
            <ac:spMk id="34" creationId="{F324E6EF-4A32-CB60-527E-9C609B91D33D}"/>
          </ac:spMkLst>
        </pc:spChg>
        <pc:spChg chg="mod topLvl">
          <ac:chgData name="민주 이" userId="4bec468bcfc325e2" providerId="LiveId" clId="{CA0763BF-296D-457C-AC69-7AD945FA69EB}" dt="2023-11-14T02:51:18.700" v="2738" actId="165"/>
          <ac:spMkLst>
            <pc:docMk/>
            <pc:sldMk cId="3361447657" sldId="271"/>
            <ac:spMk id="35" creationId="{9CC32386-DF0B-97B4-48F5-37E9EC1F8A87}"/>
          </ac:spMkLst>
        </pc:spChg>
        <pc:grpChg chg="mod topLvl">
          <ac:chgData name="민주 이" userId="4bec468bcfc325e2" providerId="LiveId" clId="{CA0763BF-296D-457C-AC69-7AD945FA69EB}" dt="2023-11-14T02:51:18.933" v="2739" actId="165"/>
          <ac:grpSpMkLst>
            <pc:docMk/>
            <pc:sldMk cId="3361447657" sldId="271"/>
            <ac:grpSpMk id="26" creationId="{817F89D5-0302-B19E-2F8F-87D913D86332}"/>
          </ac:grpSpMkLst>
        </pc:grpChg>
        <pc:grpChg chg="add del mod">
          <ac:chgData name="민주 이" userId="4bec468bcfc325e2" providerId="LiveId" clId="{CA0763BF-296D-457C-AC69-7AD945FA69EB}" dt="2023-11-14T02:51:18.700" v="2738" actId="165"/>
          <ac:grpSpMkLst>
            <pc:docMk/>
            <pc:sldMk cId="3361447657" sldId="271"/>
            <ac:grpSpMk id="36" creationId="{71FB473A-92A1-B64D-BC50-61E55005C620}"/>
          </ac:grpSpMkLst>
        </pc:grpChg>
        <pc:grpChg chg="add del mod">
          <ac:chgData name="민주 이" userId="4bec468bcfc325e2" providerId="LiveId" clId="{CA0763BF-296D-457C-AC69-7AD945FA69EB}" dt="2023-11-14T02:51:18.933" v="2739" actId="165"/>
          <ac:grpSpMkLst>
            <pc:docMk/>
            <pc:sldMk cId="3361447657" sldId="271"/>
            <ac:grpSpMk id="37" creationId="{A9AD98C5-EBC0-5ED8-1ECD-A6E7351E8609}"/>
          </ac:grpSpMkLst>
        </pc:grpChg>
      </pc:sldChg>
      <pc:sldChg chg="addSp delSp modSp add mod ord modTransition">
        <pc:chgData name="민주 이" userId="4bec468bcfc325e2" providerId="LiveId" clId="{CA0763BF-296D-457C-AC69-7AD945FA69EB}" dt="2023-11-14T15:18:38.994" v="16679"/>
        <pc:sldMkLst>
          <pc:docMk/>
          <pc:sldMk cId="3820850174" sldId="272"/>
        </pc:sldMkLst>
        <pc:spChg chg="mod">
          <ac:chgData name="민주 이" userId="4bec468bcfc325e2" providerId="LiveId" clId="{CA0763BF-296D-457C-AC69-7AD945FA69EB}" dt="2023-11-14T02:53:52.653" v="2772"/>
          <ac:spMkLst>
            <pc:docMk/>
            <pc:sldMk cId="3820850174" sldId="272"/>
            <ac:spMk id="5" creationId="{422D9616-9E0A-C7C1-32C3-A28CA6EF5DED}"/>
          </ac:spMkLst>
        </pc:spChg>
        <pc:spChg chg="mod">
          <ac:chgData name="민주 이" userId="4bec468bcfc325e2" providerId="LiveId" clId="{CA0763BF-296D-457C-AC69-7AD945FA69EB}" dt="2023-11-14T02:53:52.653" v="2772"/>
          <ac:spMkLst>
            <pc:docMk/>
            <pc:sldMk cId="3820850174" sldId="272"/>
            <ac:spMk id="6" creationId="{98AB9ACA-BCE8-08DD-7A8F-7BDDE6448F94}"/>
          </ac:spMkLst>
        </pc:spChg>
        <pc:spChg chg="mod">
          <ac:chgData name="민주 이" userId="4bec468bcfc325e2" providerId="LiveId" clId="{CA0763BF-296D-457C-AC69-7AD945FA69EB}" dt="2023-11-14T02:53:52.653" v="2772"/>
          <ac:spMkLst>
            <pc:docMk/>
            <pc:sldMk cId="3820850174" sldId="272"/>
            <ac:spMk id="7" creationId="{E0CA9ED6-7B34-F782-FED5-089249DE63AD}"/>
          </ac:spMkLst>
        </pc:spChg>
        <pc:spChg chg="mod topLvl">
          <ac:chgData name="민주 이" userId="4bec468bcfc325e2" providerId="LiveId" clId="{CA0763BF-296D-457C-AC69-7AD945FA69EB}" dt="2023-11-14T14:46:39.149" v="16053" actId="164"/>
          <ac:spMkLst>
            <pc:docMk/>
            <pc:sldMk cId="3820850174" sldId="272"/>
            <ac:spMk id="11" creationId="{4A1B2D2A-F356-CD1B-4752-190659A6B0D4}"/>
          </ac:spMkLst>
        </pc:spChg>
        <pc:spChg chg="mod topLvl">
          <ac:chgData name="민주 이" userId="4bec468bcfc325e2" providerId="LiveId" clId="{CA0763BF-296D-457C-AC69-7AD945FA69EB}" dt="2023-11-14T14:46:39.149" v="16053" actId="164"/>
          <ac:spMkLst>
            <pc:docMk/>
            <pc:sldMk cId="3820850174" sldId="272"/>
            <ac:spMk id="12" creationId="{25B544FA-67CC-C05C-2367-DDF75F5FA662}"/>
          </ac:spMkLst>
        </pc:spChg>
        <pc:spChg chg="mod topLvl">
          <ac:chgData name="민주 이" userId="4bec468bcfc325e2" providerId="LiveId" clId="{CA0763BF-296D-457C-AC69-7AD945FA69EB}" dt="2023-11-14T14:46:39.149" v="16053" actId="164"/>
          <ac:spMkLst>
            <pc:docMk/>
            <pc:sldMk cId="3820850174" sldId="272"/>
            <ac:spMk id="13" creationId="{4F699DFB-1A1E-AE63-BD5D-265538BB5CE6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15" creationId="{E5BC29A1-E2B3-43AB-B590-07167480A20B}"/>
          </ac:spMkLst>
        </pc:spChg>
        <pc:spChg chg="mod">
          <ac:chgData name="민주 이" userId="4bec468bcfc325e2" providerId="LiveId" clId="{CA0763BF-296D-457C-AC69-7AD945FA69EB}" dt="2023-11-14T02:53:47.879" v="2770" actId="165"/>
          <ac:spMkLst>
            <pc:docMk/>
            <pc:sldMk cId="3820850174" sldId="272"/>
            <ac:spMk id="16" creationId="{DE6BF2EB-D3A5-26C9-4E40-FD74CAA17037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19" creationId="{4BA8CD19-58D4-CC30-382A-5B88B1F5E5E2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20" creationId="{B7DD1F66-3864-2612-8C0D-9C8FB6B89607}"/>
          </ac:spMkLst>
        </pc:spChg>
        <pc:spChg chg="add del mod">
          <ac:chgData name="민주 이" userId="4bec468bcfc325e2" providerId="LiveId" clId="{CA0763BF-296D-457C-AC69-7AD945FA69EB}" dt="2023-11-14T06:33:06.848" v="3250" actId="478"/>
          <ac:spMkLst>
            <pc:docMk/>
            <pc:sldMk cId="3820850174" sldId="272"/>
            <ac:spMk id="21" creationId="{66F78A3F-1E8F-BAAE-DF64-1F7C9C1B8F72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02:53:47.879" v="2770" actId="165"/>
          <ac:spMkLst>
            <pc:docMk/>
            <pc:sldMk cId="3820850174" sldId="272"/>
            <ac:spMk id="25" creationId="{685E38A9-D73E-251D-D072-2B4B8DB5AA98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29" creationId="{591D608C-7703-8AF0-D75D-D306D4BAF45C}"/>
          </ac:spMkLst>
        </pc:spChg>
        <pc:spChg chg="mod">
          <ac:chgData name="민주 이" userId="4bec468bcfc325e2" providerId="LiveId" clId="{CA0763BF-296D-457C-AC69-7AD945FA69EB}" dt="2023-11-14T14:45:43.928" v="16032" actId="165"/>
          <ac:spMkLst>
            <pc:docMk/>
            <pc:sldMk cId="3820850174" sldId="272"/>
            <ac:spMk id="30" creationId="{C9389FC9-88CD-C0B4-8490-FE423DA6912B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1" creationId="{7A59C382-E766-8396-E603-92D422E14E8B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2" creationId="{1011B43D-6787-59A6-5C0A-1FC7934571F7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3" creationId="{FB189991-C43F-1109-8E82-38C5C3203B58}"/>
          </ac:spMkLst>
        </pc:spChg>
        <pc:spChg chg="del mod topLvl">
          <ac:chgData name="민주 이" userId="4bec468bcfc325e2" providerId="LiveId" clId="{CA0763BF-296D-457C-AC69-7AD945FA69EB}" dt="2023-11-14T02:54:02.827" v="2775" actId="478"/>
          <ac:spMkLst>
            <pc:docMk/>
            <pc:sldMk cId="3820850174" sldId="272"/>
            <ac:spMk id="34" creationId="{F324E6EF-4A32-CB60-527E-9C609B91D33D}"/>
          </ac:spMkLst>
        </pc:spChg>
        <pc:spChg chg="del mod topLvl">
          <ac:chgData name="민주 이" userId="4bec468bcfc325e2" providerId="LiveId" clId="{CA0763BF-296D-457C-AC69-7AD945FA69EB}" dt="2023-11-14T02:54:01.888" v="2774" actId="478"/>
          <ac:spMkLst>
            <pc:docMk/>
            <pc:sldMk cId="3820850174" sldId="272"/>
            <ac:spMk id="35" creationId="{9CC32386-DF0B-97B4-48F5-37E9EC1F8A87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6" creationId="{2FF2CE04-93FA-6B25-D3A1-4B8407A73192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37" creationId="{79E8F3AE-BDE6-E032-B6CD-9BFBB92C073F}"/>
          </ac:spMkLst>
        </pc:spChg>
        <pc:spChg chg="del mod topLvl">
          <ac:chgData name="민주 이" userId="4bec468bcfc325e2" providerId="LiveId" clId="{CA0763BF-296D-457C-AC69-7AD945FA69EB}" dt="2023-11-14T02:54:19.960" v="2785" actId="478"/>
          <ac:spMkLst>
            <pc:docMk/>
            <pc:sldMk cId="3820850174" sldId="272"/>
            <ac:spMk id="39" creationId="{AD797353-7B3B-B94A-FAF4-68913835459A}"/>
          </ac:spMkLst>
        </pc:spChg>
        <pc:spChg chg="del mod topLvl">
          <ac:chgData name="민주 이" userId="4bec468bcfc325e2" providerId="LiveId" clId="{CA0763BF-296D-457C-AC69-7AD945FA69EB}" dt="2023-11-14T14:46:30.368" v="16050" actId="478"/>
          <ac:spMkLst>
            <pc:docMk/>
            <pc:sldMk cId="3820850174" sldId="272"/>
            <ac:spMk id="40" creationId="{4BB6EAC9-5993-7A57-AA1A-32BBC7FDF6D3}"/>
          </ac:spMkLst>
        </pc:spChg>
        <pc:spChg chg="del mod topLvl">
          <ac:chgData name="민주 이" userId="4bec468bcfc325e2" providerId="LiveId" clId="{CA0763BF-296D-457C-AC69-7AD945FA69EB}" dt="2023-11-14T14:46:31.087" v="16051" actId="478"/>
          <ac:spMkLst>
            <pc:docMk/>
            <pc:sldMk cId="3820850174" sldId="272"/>
            <ac:spMk id="41" creationId="{EFF022E6-CFC9-C036-A549-D405E03BBAA6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43" creationId="{49473160-37EC-9A7A-61E0-F0CC4BF80E9D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44" creationId="{B7E50A42-6B4D-5B5A-37A4-1EC5FBFE3DD1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45" creationId="{81183B08-7225-EC2B-CAF5-FB9C78E65F09}"/>
          </ac:spMkLst>
        </pc:spChg>
        <pc:spChg chg="mod">
          <ac:chgData name="민주 이" userId="4bec468bcfc325e2" providerId="LiveId" clId="{CA0763BF-296D-457C-AC69-7AD945FA69EB}" dt="2023-11-14T14:45:12.967" v="16025"/>
          <ac:spMkLst>
            <pc:docMk/>
            <pc:sldMk cId="3820850174" sldId="272"/>
            <ac:spMk id="46" creationId="{1730CE59-426A-4B41-4B4E-C2ECBEA29C1D}"/>
          </ac:spMkLst>
        </pc:spChg>
        <pc:spChg chg="mod">
          <ac:chgData name="민주 이" userId="4bec468bcfc325e2" providerId="LiveId" clId="{CA0763BF-296D-457C-AC69-7AD945FA69EB}" dt="2023-11-14T14:45:46.772" v="16033" actId="571"/>
          <ac:spMkLst>
            <pc:docMk/>
            <pc:sldMk cId="3820850174" sldId="272"/>
            <ac:spMk id="48" creationId="{C5D8F666-746E-E4D8-CFCD-A2B25C9A776D}"/>
          </ac:spMkLst>
        </pc:spChg>
        <pc:spChg chg="mod">
          <ac:chgData name="민주 이" userId="4bec468bcfc325e2" providerId="LiveId" clId="{CA0763BF-296D-457C-AC69-7AD945FA69EB}" dt="2023-11-14T14:45:46.772" v="16033" actId="571"/>
          <ac:spMkLst>
            <pc:docMk/>
            <pc:sldMk cId="3820850174" sldId="272"/>
            <ac:spMk id="49" creationId="{D0AE7DA7-EA5F-585B-913B-77D2FD20C342}"/>
          </ac:spMkLst>
        </pc:spChg>
        <pc:spChg chg="mod">
          <ac:chgData name="민주 이" userId="4bec468bcfc325e2" providerId="LiveId" clId="{CA0763BF-296D-457C-AC69-7AD945FA69EB}" dt="2023-11-14T14:45:58.492" v="16042" actId="571"/>
          <ac:spMkLst>
            <pc:docMk/>
            <pc:sldMk cId="3820850174" sldId="272"/>
            <ac:spMk id="51" creationId="{06533F0B-626B-C63E-07B8-82F86A437B96}"/>
          </ac:spMkLst>
        </pc:spChg>
        <pc:spChg chg="mod">
          <ac:chgData name="민주 이" userId="4bec468bcfc325e2" providerId="LiveId" clId="{CA0763BF-296D-457C-AC69-7AD945FA69EB}" dt="2023-11-14T14:45:58.492" v="16042" actId="571"/>
          <ac:spMkLst>
            <pc:docMk/>
            <pc:sldMk cId="3820850174" sldId="272"/>
            <ac:spMk id="52" creationId="{4006A5C0-8BDD-64F5-8614-DBA8394A3122}"/>
          </ac:spMkLst>
        </pc:spChg>
        <pc:spChg chg="mod">
          <ac:chgData name="민주 이" userId="4bec468bcfc325e2" providerId="LiveId" clId="{CA0763BF-296D-457C-AC69-7AD945FA69EB}" dt="2023-11-14T14:45:58.492" v="16042" actId="571"/>
          <ac:spMkLst>
            <pc:docMk/>
            <pc:sldMk cId="3820850174" sldId="272"/>
            <ac:spMk id="53" creationId="{A41A663C-DC75-49D2-3E07-5DACA8121452}"/>
          </ac:spMkLst>
        </pc:spChg>
        <pc:spChg chg="add del mod ord">
          <ac:chgData name="민주 이" userId="4bec468bcfc325e2" providerId="LiveId" clId="{CA0763BF-296D-457C-AC69-7AD945FA69EB}" dt="2023-11-14T14:46:25.398" v="16049" actId="478"/>
          <ac:spMkLst>
            <pc:docMk/>
            <pc:sldMk cId="3820850174" sldId="272"/>
            <ac:spMk id="54" creationId="{50360CAB-6A3A-BE1B-253A-623F4DBE3D27}"/>
          </ac:spMkLst>
        </pc:spChg>
        <pc:spChg chg="mod">
          <ac:chgData name="민주 이" userId="4bec468bcfc325e2" providerId="LiveId" clId="{CA0763BF-296D-457C-AC69-7AD945FA69EB}" dt="2023-11-14T14:46:31.912" v="16052"/>
          <ac:spMkLst>
            <pc:docMk/>
            <pc:sldMk cId="3820850174" sldId="272"/>
            <ac:spMk id="56" creationId="{B02446A2-AE14-D1C0-1BC6-D42CC913F97D}"/>
          </ac:spMkLst>
        </pc:spChg>
        <pc:spChg chg="mod">
          <ac:chgData name="민주 이" userId="4bec468bcfc325e2" providerId="LiveId" clId="{CA0763BF-296D-457C-AC69-7AD945FA69EB}" dt="2023-11-14T14:46:31.912" v="16052"/>
          <ac:spMkLst>
            <pc:docMk/>
            <pc:sldMk cId="3820850174" sldId="272"/>
            <ac:spMk id="57" creationId="{C37D2A0C-8F0E-2232-7AF0-FC1C2CB44764}"/>
          </ac:spMkLst>
        </pc:spChg>
        <pc:spChg chg="mod">
          <ac:chgData name="민주 이" userId="4bec468bcfc325e2" providerId="LiveId" clId="{CA0763BF-296D-457C-AC69-7AD945FA69EB}" dt="2023-11-14T14:46:31.912" v="16052"/>
          <ac:spMkLst>
            <pc:docMk/>
            <pc:sldMk cId="3820850174" sldId="272"/>
            <ac:spMk id="58" creationId="{4AF44BA2-814A-1F3D-1876-205D4273D60F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3" creationId="{F38CA8D7-6902-24A2-BCC2-6EDAFA40B77C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4" creationId="{9FB80A84-C624-506D-BDE3-4D569FB755B0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5" creationId="{780668A2-35DD-E163-129A-33CC0974B342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6" creationId="{298A370E-4E8B-6B5A-57C1-3620655985DE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7" creationId="{28A5C63E-EC0D-F63F-BD61-21BC6B0A8781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68" creationId="{F702A66F-B336-E7C8-AE06-674F79FE84A8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70" creationId="{59020ECD-9B0B-788D-73FE-9CEFF072B271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71" creationId="{C8F1AB64-9B3B-B544-AEF0-D390DCD2A873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72" creationId="{9C6EF5B8-CC6E-8EE7-16AE-0BDEDC8716CF}"/>
          </ac:spMkLst>
        </pc:spChg>
        <pc:spChg chg="mod">
          <ac:chgData name="민주 이" userId="4bec468bcfc325e2" providerId="LiveId" clId="{CA0763BF-296D-457C-AC69-7AD945FA69EB}" dt="2023-11-14T14:46:56.079" v="16058"/>
          <ac:spMkLst>
            <pc:docMk/>
            <pc:sldMk cId="3820850174" sldId="272"/>
            <ac:spMk id="73" creationId="{55BC1A70-B64F-09D9-8357-68422799F88A}"/>
          </ac:spMkLst>
        </pc:spChg>
        <pc:spChg chg="add mod">
          <ac:chgData name="민주 이" userId="4bec468bcfc325e2" providerId="LiveId" clId="{CA0763BF-296D-457C-AC69-7AD945FA69EB}" dt="2023-11-14T15:18:38.994" v="16679"/>
          <ac:spMkLst>
            <pc:docMk/>
            <pc:sldMk cId="3820850174" sldId="272"/>
            <ac:spMk id="74" creationId="{7259D342-AC86-D36A-1052-680BDF669D6D}"/>
          </ac:spMkLst>
        </pc:spChg>
        <pc:grpChg chg="mod topLvl">
          <ac:chgData name="민주 이" userId="4bec468bcfc325e2" providerId="LiveId" clId="{CA0763BF-296D-457C-AC69-7AD945FA69EB}" dt="2023-11-14T14:46:40.817" v="16054" actId="164"/>
          <ac:grpSpMkLst>
            <pc:docMk/>
            <pc:sldMk cId="3820850174" sldId="272"/>
            <ac:grpSpMk id="2" creationId="{5B6B5D79-0123-436D-0160-6C4AF0265504}"/>
          </ac:grpSpMkLst>
        </pc:grpChg>
        <pc:grpChg chg="add del">
          <ac:chgData name="민주 이" userId="4bec468bcfc325e2" providerId="LiveId" clId="{CA0763BF-296D-457C-AC69-7AD945FA69EB}" dt="2023-11-14T02:53:47.879" v="2770" actId="165"/>
          <ac:grpSpMkLst>
            <pc:docMk/>
            <pc:sldMk cId="3820850174" sldId="272"/>
            <ac:grpSpMk id="3" creationId="{873C0699-6E66-C4E8-12DF-09A7B1355C15}"/>
          </ac:grpSpMkLst>
        </pc:grpChg>
        <pc:grpChg chg="add del mod">
          <ac:chgData name="민주 이" userId="4bec468bcfc325e2" providerId="LiveId" clId="{CA0763BF-296D-457C-AC69-7AD945FA69EB}" dt="2023-11-14T02:53:54.761" v="2773"/>
          <ac:grpSpMkLst>
            <pc:docMk/>
            <pc:sldMk cId="3820850174" sldId="272"/>
            <ac:grpSpMk id="4" creationId="{0A9B692A-BAB7-7737-8E8E-4A5E3FBEFBEA}"/>
          </ac:grpSpMkLst>
        </pc:grpChg>
        <pc:grpChg chg="add del mod topLvl">
          <ac:chgData name="민주 이" userId="4bec468bcfc325e2" providerId="LiveId" clId="{CA0763BF-296D-457C-AC69-7AD945FA69EB}" dt="2023-11-14T14:46:01.093" v="16043" actId="165"/>
          <ac:grpSpMkLst>
            <pc:docMk/>
            <pc:sldMk cId="3820850174" sldId="272"/>
            <ac:grpSpMk id="8" creationId="{6A0BCF80-4754-A5E4-260B-D2F96541AAA3}"/>
          </ac:grpSpMkLst>
        </pc:grpChg>
        <pc:grpChg chg="add del mod ord topLvl">
          <ac:chgData name="민주 이" userId="4bec468bcfc325e2" providerId="LiveId" clId="{CA0763BF-296D-457C-AC69-7AD945FA69EB}" dt="2023-11-14T14:45:48.286" v="16034" actId="478"/>
          <ac:grpSpMkLst>
            <pc:docMk/>
            <pc:sldMk cId="3820850174" sldId="272"/>
            <ac:grpSpMk id="14" creationId="{8581DFE8-AD02-3DE4-BC26-73EA195340DD}"/>
          </ac:grpSpMkLst>
        </pc:grpChg>
        <pc:grpChg chg="add del mod">
          <ac:chgData name="민주 이" userId="4bec468bcfc325e2" providerId="LiveId" clId="{CA0763BF-296D-457C-AC69-7AD945FA69EB}" dt="2023-11-14T14:45:43.928" v="16032" actId="165"/>
          <ac:grpSpMkLst>
            <pc:docMk/>
            <pc:sldMk cId="3820850174" sldId="272"/>
            <ac:grpSpMk id="23" creationId="{356D1979-C779-9BC4-BACA-24E2FC387CFC}"/>
          </ac:grpSpMkLst>
        </pc:grpChg>
        <pc:grpChg chg="del mod topLvl">
          <ac:chgData name="민주 이" userId="4bec468bcfc325e2" providerId="LiveId" clId="{CA0763BF-296D-457C-AC69-7AD945FA69EB}" dt="2023-11-14T02:53:49.377" v="2771" actId="478"/>
          <ac:grpSpMkLst>
            <pc:docMk/>
            <pc:sldMk cId="3820850174" sldId="272"/>
            <ac:grpSpMk id="26" creationId="{817F89D5-0302-B19E-2F8F-87D913D86332}"/>
          </ac:grpSpMkLst>
        </pc:grpChg>
        <pc:grpChg chg="add del mod">
          <ac:chgData name="민주 이" userId="4bec468bcfc325e2" providerId="LiveId" clId="{CA0763BF-296D-457C-AC69-7AD945FA69EB}" dt="2023-11-14T14:45:31.403" v="16030" actId="478"/>
          <ac:grpSpMkLst>
            <pc:docMk/>
            <pc:sldMk cId="3820850174" sldId="272"/>
            <ac:grpSpMk id="27" creationId="{83ADF4E4-0337-BB21-B289-93B6A3229E1F}"/>
          </ac:grpSpMkLst>
        </pc:grpChg>
        <pc:grpChg chg="add del mod">
          <ac:chgData name="민주 이" userId="4bec468bcfc325e2" providerId="LiveId" clId="{CA0763BF-296D-457C-AC69-7AD945FA69EB}" dt="2023-11-14T02:54:18.578" v="2783" actId="165"/>
          <ac:grpSpMkLst>
            <pc:docMk/>
            <pc:sldMk cId="3820850174" sldId="272"/>
            <ac:grpSpMk id="38" creationId="{60674711-BF68-FDFC-9D0B-80C800374C58}"/>
          </ac:grpSpMkLst>
        </pc:grpChg>
        <pc:grpChg chg="mod">
          <ac:chgData name="민주 이" userId="4bec468bcfc325e2" providerId="LiveId" clId="{CA0763BF-296D-457C-AC69-7AD945FA69EB}" dt="2023-11-14T14:45:12.967" v="16025"/>
          <ac:grpSpMkLst>
            <pc:docMk/>
            <pc:sldMk cId="3820850174" sldId="272"/>
            <ac:grpSpMk id="42" creationId="{D3419F5C-EC2E-5406-3B0E-82563CDFE444}"/>
          </ac:grpSpMkLst>
        </pc:grpChg>
        <pc:grpChg chg="add del mod">
          <ac:chgData name="민주 이" userId="4bec468bcfc325e2" providerId="LiveId" clId="{CA0763BF-296D-457C-AC69-7AD945FA69EB}" dt="2023-11-14T14:46:10.915" v="16046" actId="478"/>
          <ac:grpSpMkLst>
            <pc:docMk/>
            <pc:sldMk cId="3820850174" sldId="272"/>
            <ac:grpSpMk id="47" creationId="{757AEC8D-716A-84C2-97EA-877A3B966562}"/>
          </ac:grpSpMkLst>
        </pc:grpChg>
        <pc:grpChg chg="add mod">
          <ac:chgData name="민주 이" userId="4bec468bcfc325e2" providerId="LiveId" clId="{CA0763BF-296D-457C-AC69-7AD945FA69EB}" dt="2023-11-14T14:45:58.492" v="16042" actId="571"/>
          <ac:grpSpMkLst>
            <pc:docMk/>
            <pc:sldMk cId="3820850174" sldId="272"/>
            <ac:grpSpMk id="50" creationId="{1410DE63-15FA-3946-7927-76CF9FFAED12}"/>
          </ac:grpSpMkLst>
        </pc:grpChg>
        <pc:grpChg chg="add mod">
          <ac:chgData name="민주 이" userId="4bec468bcfc325e2" providerId="LiveId" clId="{CA0763BF-296D-457C-AC69-7AD945FA69EB}" dt="2023-11-14T14:46:40.817" v="16054" actId="164"/>
          <ac:grpSpMkLst>
            <pc:docMk/>
            <pc:sldMk cId="3820850174" sldId="272"/>
            <ac:grpSpMk id="55" creationId="{057EECC2-3BFE-3F87-E189-C74063B4F621}"/>
          </ac:grpSpMkLst>
        </pc:grpChg>
        <pc:grpChg chg="add mod">
          <ac:chgData name="민주 이" userId="4bec468bcfc325e2" providerId="LiveId" clId="{CA0763BF-296D-457C-AC69-7AD945FA69EB}" dt="2023-11-14T14:46:40.817" v="16054" actId="164"/>
          <ac:grpSpMkLst>
            <pc:docMk/>
            <pc:sldMk cId="3820850174" sldId="272"/>
            <ac:grpSpMk id="59" creationId="{20AAC381-5629-F3A9-B830-AEF7CF987445}"/>
          </ac:grpSpMkLst>
        </pc:grpChg>
        <pc:grpChg chg="add mod">
          <ac:chgData name="민주 이" userId="4bec468bcfc325e2" providerId="LiveId" clId="{CA0763BF-296D-457C-AC69-7AD945FA69EB}" dt="2023-11-14T14:46:40.817" v="16054" actId="164"/>
          <ac:grpSpMkLst>
            <pc:docMk/>
            <pc:sldMk cId="3820850174" sldId="272"/>
            <ac:grpSpMk id="60" creationId="{4D159F9C-89D1-028C-F14E-F57B3690C74F}"/>
          </ac:grpSpMkLst>
        </pc:grpChg>
        <pc:grpChg chg="add mod">
          <ac:chgData name="민주 이" userId="4bec468bcfc325e2" providerId="LiveId" clId="{CA0763BF-296D-457C-AC69-7AD945FA69EB}" dt="2023-11-14T14:46:56.079" v="16058"/>
          <ac:grpSpMkLst>
            <pc:docMk/>
            <pc:sldMk cId="3820850174" sldId="272"/>
            <ac:grpSpMk id="61" creationId="{D931CB31-8152-040A-FB18-4139C8B590E8}"/>
          </ac:grpSpMkLst>
        </pc:grpChg>
        <pc:grpChg chg="mod">
          <ac:chgData name="민주 이" userId="4bec468bcfc325e2" providerId="LiveId" clId="{CA0763BF-296D-457C-AC69-7AD945FA69EB}" dt="2023-11-14T14:46:56.079" v="16058"/>
          <ac:grpSpMkLst>
            <pc:docMk/>
            <pc:sldMk cId="3820850174" sldId="272"/>
            <ac:grpSpMk id="69" creationId="{7AF81090-4CC7-A074-B385-1C2BD72CAB33}"/>
          </ac:grpSpMkLst>
        </pc:grpChg>
        <pc:cxnChg chg="mod ord topLvl">
          <ac:chgData name="민주 이" userId="4bec468bcfc325e2" providerId="LiveId" clId="{CA0763BF-296D-457C-AC69-7AD945FA69EB}" dt="2023-11-14T14:46:40.817" v="16054" actId="164"/>
          <ac:cxnSpMkLst>
            <pc:docMk/>
            <pc:sldMk cId="3820850174" sldId="272"/>
            <ac:cxnSpMk id="9" creationId="{5CA361C5-FDFD-A21A-9BAF-498622E5E750}"/>
          </ac:cxnSpMkLst>
        </pc:cxnChg>
        <pc:cxnChg chg="mod">
          <ac:chgData name="민주 이" userId="4bec468bcfc325e2" providerId="LiveId" clId="{CA0763BF-296D-457C-AC69-7AD945FA69EB}" dt="2023-11-14T14:45:12.967" v="16025"/>
          <ac:cxnSpMkLst>
            <pc:docMk/>
            <pc:sldMk cId="3820850174" sldId="272"/>
            <ac:cxnSpMk id="28" creationId="{2CF6C790-93E8-751A-6953-22B12D0574CA}"/>
          </ac:cxnSpMkLst>
        </pc:cxnChg>
        <pc:cxnChg chg="mod">
          <ac:chgData name="민주 이" userId="4bec468bcfc325e2" providerId="LiveId" clId="{CA0763BF-296D-457C-AC69-7AD945FA69EB}" dt="2023-11-14T14:46:56.079" v="16058"/>
          <ac:cxnSpMkLst>
            <pc:docMk/>
            <pc:sldMk cId="3820850174" sldId="272"/>
            <ac:cxnSpMk id="62" creationId="{26C456A5-4F12-3A85-80FA-1AE32CD610B6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5:18:50.360" v="16686"/>
        <pc:sldMkLst>
          <pc:docMk/>
          <pc:sldMk cId="549244544" sldId="273"/>
        </pc:sldMkLst>
        <pc:spChg chg="mod topLvl">
          <ac:chgData name="민주 이" userId="4bec468bcfc325e2" providerId="LiveId" clId="{CA0763BF-296D-457C-AC69-7AD945FA69EB}" dt="2023-11-14T03:00:10.312" v="2919" actId="164"/>
          <ac:spMkLst>
            <pc:docMk/>
            <pc:sldMk cId="549244544" sldId="273"/>
            <ac:spMk id="7" creationId="{8BE13D82-3EAE-6966-91A9-286850A17AFD}"/>
          </ac:spMkLst>
        </pc:spChg>
        <pc:spChg chg="mod topLvl">
          <ac:chgData name="민주 이" userId="4bec468bcfc325e2" providerId="LiveId" clId="{CA0763BF-296D-457C-AC69-7AD945FA69EB}" dt="2023-11-14T03:00:10.312" v="2919" actId="164"/>
          <ac:spMkLst>
            <pc:docMk/>
            <pc:sldMk cId="549244544" sldId="273"/>
            <ac:spMk id="8" creationId="{BEE5CAD2-237A-93BB-0DFC-C09BF85470BA}"/>
          </ac:spMkLst>
        </pc:spChg>
        <pc:spChg chg="add mod">
          <ac:chgData name="민주 이" userId="4bec468bcfc325e2" providerId="LiveId" clId="{CA0763BF-296D-457C-AC69-7AD945FA69EB}" dt="2023-11-14T03:00:10.312" v="2919" actId="164"/>
          <ac:spMkLst>
            <pc:docMk/>
            <pc:sldMk cId="549244544" sldId="273"/>
            <ac:spMk id="10" creationId="{62FCC205-652A-737B-F32C-47068DC6789B}"/>
          </ac:spMkLst>
        </pc:spChg>
        <pc:spChg chg="del mod">
          <ac:chgData name="민주 이" userId="4bec468bcfc325e2" providerId="LiveId" clId="{CA0763BF-296D-457C-AC69-7AD945FA69EB}" dt="2023-11-14T02:59:38.128" v="2902" actId="478"/>
          <ac:spMkLst>
            <pc:docMk/>
            <pc:sldMk cId="549244544" sldId="273"/>
            <ac:spMk id="11" creationId="{924E14E5-B891-640A-ADE2-A6867C41187B}"/>
          </ac:spMkLst>
        </pc:spChg>
        <pc:spChg chg="mod">
          <ac:chgData name="민주 이" userId="4bec468bcfc325e2" providerId="LiveId" clId="{CA0763BF-296D-457C-AC69-7AD945FA69EB}" dt="2023-11-14T03:01:00.862" v="2925"/>
          <ac:spMkLst>
            <pc:docMk/>
            <pc:sldMk cId="549244544" sldId="273"/>
            <ac:spMk id="15" creationId="{84FE96DE-0639-7B78-6B21-85584B206026}"/>
          </ac:spMkLst>
        </pc:spChg>
        <pc:spChg chg="mod">
          <ac:chgData name="민주 이" userId="4bec468bcfc325e2" providerId="LiveId" clId="{CA0763BF-296D-457C-AC69-7AD945FA69EB}" dt="2023-11-14T03:01:00.862" v="2925"/>
          <ac:spMkLst>
            <pc:docMk/>
            <pc:sldMk cId="549244544" sldId="273"/>
            <ac:spMk id="16" creationId="{54DFB18C-BC05-75E9-ED38-61B4D7832532}"/>
          </ac:spMkLst>
        </pc:spChg>
        <pc:spChg chg="mod">
          <ac:chgData name="민주 이" userId="4bec468bcfc325e2" providerId="LiveId" clId="{CA0763BF-296D-457C-AC69-7AD945FA69EB}" dt="2023-11-14T03:01:06.864" v="2927"/>
          <ac:spMkLst>
            <pc:docMk/>
            <pc:sldMk cId="549244544" sldId="273"/>
            <ac:spMk id="18" creationId="{4EE698D8-CF6A-1FCB-7347-CCE4E03C332A}"/>
          </ac:spMkLst>
        </pc:spChg>
        <pc:spChg chg="mod">
          <ac:chgData name="민주 이" userId="4bec468bcfc325e2" providerId="LiveId" clId="{CA0763BF-296D-457C-AC69-7AD945FA69EB}" dt="2023-11-14T03:01:11.676" v="2928" actId="1076"/>
          <ac:spMkLst>
            <pc:docMk/>
            <pc:sldMk cId="549244544" sldId="273"/>
            <ac:spMk id="19" creationId="{63411A09-2BDD-BDED-F783-318948884F70}"/>
          </ac:spMkLst>
        </pc:spChg>
        <pc:spChg chg="add mod">
          <ac:chgData name="민주 이" userId="4bec468bcfc325e2" providerId="LiveId" clId="{CA0763BF-296D-457C-AC69-7AD945FA69EB}" dt="2023-11-14T06:33:09.875" v="3251"/>
          <ac:spMkLst>
            <pc:docMk/>
            <pc:sldMk cId="549244544" sldId="273"/>
            <ac:spMk id="21" creationId="{34C84D9B-258F-B380-FC08-96C5726245B2}"/>
          </ac:spMkLst>
        </pc:spChg>
        <pc:spChg chg="add mod">
          <ac:chgData name="민주 이" userId="4bec468bcfc325e2" providerId="LiveId" clId="{CA0763BF-296D-457C-AC69-7AD945FA69EB}" dt="2023-11-14T15:18:34.059" v="16677"/>
          <ac:spMkLst>
            <pc:docMk/>
            <pc:sldMk cId="549244544" sldId="273"/>
            <ac:spMk id="22" creationId="{D796EB50-FAE9-33E6-B5EF-EB24DC96A0ED}"/>
          </ac:spMkLst>
        </pc:spChg>
        <pc:spChg chg="add mod">
          <ac:chgData name="민주 이" userId="4bec468bcfc325e2" providerId="LiveId" clId="{CA0763BF-296D-457C-AC69-7AD945FA69EB}" dt="2023-11-14T15:18:34.059" v="16677"/>
          <ac:spMkLst>
            <pc:docMk/>
            <pc:sldMk cId="549244544" sldId="273"/>
            <ac:spMk id="23" creationId="{5CE36B53-3625-1BD4-AD74-B0CEDFE843D0}"/>
          </ac:spMkLst>
        </pc:spChg>
        <pc:spChg chg="add mod">
          <ac:chgData name="민주 이" userId="4bec468bcfc325e2" providerId="LiveId" clId="{CA0763BF-296D-457C-AC69-7AD945FA69EB}" dt="2023-11-14T15:18:50.360" v="16686"/>
          <ac:spMkLst>
            <pc:docMk/>
            <pc:sldMk cId="549244544" sldId="273"/>
            <ac:spMk id="24" creationId="{3F666DE8-CF63-EF2A-DA83-64AD8634CF5D}"/>
          </ac:spMkLst>
        </pc:spChg>
        <pc:spChg chg="del mod topLvl">
          <ac:chgData name="민주 이" userId="4bec468bcfc325e2" providerId="LiveId" clId="{CA0763BF-296D-457C-AC69-7AD945FA69EB}" dt="2023-11-14T03:01:35.073" v="2934" actId="478"/>
          <ac:spMkLst>
            <pc:docMk/>
            <pc:sldMk cId="549244544" sldId="273"/>
            <ac:spMk id="30" creationId="{C9389FC9-88CD-C0B4-8490-FE423DA6912B}"/>
          </ac:spMkLst>
        </pc:spChg>
        <pc:spChg chg="mod ord topLvl">
          <ac:chgData name="민주 이" userId="4bec468bcfc325e2" providerId="LiveId" clId="{CA0763BF-296D-457C-AC69-7AD945FA69EB}" dt="2023-11-14T03:01:51.263" v="2939" actId="164"/>
          <ac:spMkLst>
            <pc:docMk/>
            <pc:sldMk cId="549244544" sldId="273"/>
            <ac:spMk id="34" creationId="{F324E6EF-4A32-CB60-527E-9C609B91D33D}"/>
          </ac:spMkLst>
        </pc:spChg>
        <pc:spChg chg="mod ord topLvl">
          <ac:chgData name="민주 이" userId="4bec468bcfc325e2" providerId="LiveId" clId="{CA0763BF-296D-457C-AC69-7AD945FA69EB}" dt="2023-11-14T07:26:53.999" v="5145"/>
          <ac:spMkLst>
            <pc:docMk/>
            <pc:sldMk cId="549244544" sldId="273"/>
            <ac:spMk id="35" creationId="{9CC32386-DF0B-97B4-48F5-37E9EC1F8A87}"/>
          </ac:spMkLst>
        </pc:spChg>
        <pc:grpChg chg="del">
          <ac:chgData name="민주 이" userId="4bec468bcfc325e2" providerId="LiveId" clId="{CA0763BF-296D-457C-AC69-7AD945FA69EB}" dt="2023-11-14T02:59:39.419" v="2903" actId="165"/>
          <ac:grpSpMkLst>
            <pc:docMk/>
            <pc:sldMk cId="549244544" sldId="273"/>
            <ac:grpSpMk id="6" creationId="{A4579620-13DC-5978-C622-CA402C4E8FD1}"/>
          </ac:grpSpMkLst>
        </pc:grpChg>
        <pc:grpChg chg="add mod">
          <ac:chgData name="민주 이" userId="4bec468bcfc325e2" providerId="LiveId" clId="{CA0763BF-296D-457C-AC69-7AD945FA69EB}" dt="2023-11-14T03:00:08.352" v="2918" actId="164"/>
          <ac:grpSpMkLst>
            <pc:docMk/>
            <pc:sldMk cId="549244544" sldId="273"/>
            <ac:grpSpMk id="12" creationId="{5C1D1714-4DAA-FD3E-B47F-17EE7AF2617E}"/>
          </ac:grpSpMkLst>
        </pc:grpChg>
        <pc:grpChg chg="add mod">
          <ac:chgData name="민주 이" userId="4bec468bcfc325e2" providerId="LiveId" clId="{CA0763BF-296D-457C-AC69-7AD945FA69EB}" dt="2023-11-14T03:00:10.312" v="2919" actId="164"/>
          <ac:grpSpMkLst>
            <pc:docMk/>
            <pc:sldMk cId="549244544" sldId="273"/>
            <ac:grpSpMk id="13" creationId="{7B2F0189-C1A3-6429-01B8-04BE6854298F}"/>
          </ac:grpSpMkLst>
        </pc:grpChg>
        <pc:grpChg chg="add del mod">
          <ac:chgData name="민주 이" userId="4bec468bcfc325e2" providerId="LiveId" clId="{CA0763BF-296D-457C-AC69-7AD945FA69EB}" dt="2023-11-14T03:01:05.561" v="2926"/>
          <ac:grpSpMkLst>
            <pc:docMk/>
            <pc:sldMk cId="549244544" sldId="273"/>
            <ac:grpSpMk id="14" creationId="{70EDE67D-CEA8-7768-8CC8-5FCAED6DE273}"/>
          </ac:grpSpMkLst>
        </pc:grpChg>
        <pc:grpChg chg="add mod">
          <ac:chgData name="민주 이" userId="4bec468bcfc325e2" providerId="LiveId" clId="{CA0763BF-296D-457C-AC69-7AD945FA69EB}" dt="2023-11-14T03:01:51.263" v="2939" actId="164"/>
          <ac:grpSpMkLst>
            <pc:docMk/>
            <pc:sldMk cId="549244544" sldId="273"/>
            <ac:grpSpMk id="17" creationId="{F3A73305-65B4-B8A3-9DEB-A22F8FD98451}"/>
          </ac:grpSpMkLst>
        </pc:grpChg>
        <pc:grpChg chg="add mod">
          <ac:chgData name="민주 이" userId="4bec468bcfc325e2" providerId="LiveId" clId="{CA0763BF-296D-457C-AC69-7AD945FA69EB}" dt="2023-11-14T03:01:51.263" v="2939" actId="164"/>
          <ac:grpSpMkLst>
            <pc:docMk/>
            <pc:sldMk cId="549244544" sldId="273"/>
            <ac:grpSpMk id="20" creationId="{080A4840-29FD-5963-0D5E-F05EC5968B93}"/>
          </ac:grpSpMkLst>
        </pc:grpChg>
        <pc:grpChg chg="del mod">
          <ac:chgData name="민주 이" userId="4bec468bcfc325e2" providerId="LiveId" clId="{CA0763BF-296D-457C-AC69-7AD945FA69EB}" dt="2023-11-14T03:01:15.025" v="2929" actId="165"/>
          <ac:grpSpMkLst>
            <pc:docMk/>
            <pc:sldMk cId="549244544" sldId="273"/>
            <ac:grpSpMk id="36" creationId="{71FB473A-92A1-B64D-BC50-61E55005C620}"/>
          </ac:grpSpMkLst>
        </pc:grpChg>
      </pc:sldChg>
      <pc:sldChg chg="addSp delSp modSp add mod modTransition">
        <pc:chgData name="민주 이" userId="4bec468bcfc325e2" providerId="LiveId" clId="{CA0763BF-296D-457C-AC69-7AD945FA69EB}" dt="2023-11-14T15:18:50.872" v="16687"/>
        <pc:sldMkLst>
          <pc:docMk/>
          <pc:sldMk cId="3655461876" sldId="274"/>
        </pc:sldMkLst>
        <pc:spChg chg="mod topLvl">
          <ac:chgData name="민주 이" userId="4bec468bcfc325e2" providerId="LiveId" clId="{CA0763BF-296D-457C-AC69-7AD945FA69EB}" dt="2023-11-14T02:59:59.252" v="2914" actId="164"/>
          <ac:spMkLst>
            <pc:docMk/>
            <pc:sldMk cId="3655461876" sldId="274"/>
            <ac:spMk id="7" creationId="{8BE13D82-3EAE-6966-91A9-286850A17AFD}"/>
          </ac:spMkLst>
        </pc:spChg>
        <pc:spChg chg="mod topLvl">
          <ac:chgData name="민주 이" userId="4bec468bcfc325e2" providerId="LiveId" clId="{CA0763BF-296D-457C-AC69-7AD945FA69EB}" dt="2023-11-14T02:59:59.252" v="2914" actId="164"/>
          <ac:spMkLst>
            <pc:docMk/>
            <pc:sldMk cId="3655461876" sldId="274"/>
            <ac:spMk id="8" creationId="{BEE5CAD2-237A-93BB-0DFC-C09BF85470BA}"/>
          </ac:spMkLst>
        </pc:spChg>
        <pc:spChg chg="add mod">
          <ac:chgData name="민주 이" userId="4bec468bcfc325e2" providerId="LiveId" clId="{CA0763BF-296D-457C-AC69-7AD945FA69EB}" dt="2023-11-14T02:59:59.252" v="2914" actId="164"/>
          <ac:spMkLst>
            <pc:docMk/>
            <pc:sldMk cId="3655461876" sldId="274"/>
            <ac:spMk id="10" creationId="{D00A5E3C-FDBB-4C6A-7921-148E32FC9DDE}"/>
          </ac:spMkLst>
        </pc:spChg>
        <pc:spChg chg="del mod topLvl">
          <ac:chgData name="민주 이" userId="4bec468bcfc325e2" providerId="LiveId" clId="{CA0763BF-296D-457C-AC69-7AD945FA69EB}" dt="2023-11-14T02:59:48.471" v="2908" actId="478"/>
          <ac:spMkLst>
            <pc:docMk/>
            <pc:sldMk cId="3655461876" sldId="274"/>
            <ac:spMk id="11" creationId="{924E14E5-B891-640A-ADE2-A6867C41187B}"/>
          </ac:spMkLst>
        </pc:spChg>
        <pc:spChg chg="add del">
          <ac:chgData name="민주 이" userId="4bec468bcfc325e2" providerId="LiveId" clId="{CA0763BF-296D-457C-AC69-7AD945FA69EB}" dt="2023-11-14T03:01:45.196" v="2937" actId="22"/>
          <ac:spMkLst>
            <pc:docMk/>
            <pc:sldMk cId="3655461876" sldId="274"/>
            <ac:spMk id="14" creationId="{F7E038F5-C51A-85C9-CFE6-6B151E23C968}"/>
          </ac:spMkLst>
        </pc:spChg>
        <pc:spChg chg="mod">
          <ac:chgData name="민주 이" userId="4bec468bcfc325e2" providerId="LiveId" clId="{CA0763BF-296D-457C-AC69-7AD945FA69EB}" dt="2023-11-14T03:01:48.039" v="2938"/>
          <ac:spMkLst>
            <pc:docMk/>
            <pc:sldMk cId="3655461876" sldId="274"/>
            <ac:spMk id="16" creationId="{5725C972-7529-EF14-EC7B-CA591A56DCB7}"/>
          </ac:spMkLst>
        </pc:spChg>
        <pc:spChg chg="mod">
          <ac:chgData name="민주 이" userId="4bec468bcfc325e2" providerId="LiveId" clId="{CA0763BF-296D-457C-AC69-7AD945FA69EB}" dt="2023-11-14T03:01:48.039" v="2938"/>
          <ac:spMkLst>
            <pc:docMk/>
            <pc:sldMk cId="3655461876" sldId="274"/>
            <ac:spMk id="17" creationId="{1E8BB8F1-7E30-A215-3A09-AE6D6C0BAFED}"/>
          </ac:spMkLst>
        </pc:spChg>
        <pc:spChg chg="add mod">
          <ac:chgData name="민주 이" userId="4bec468bcfc325e2" providerId="LiveId" clId="{CA0763BF-296D-457C-AC69-7AD945FA69EB}" dt="2023-11-14T06:33:11.250" v="3252"/>
          <ac:spMkLst>
            <pc:docMk/>
            <pc:sldMk cId="3655461876" sldId="274"/>
            <ac:spMk id="18" creationId="{A47293E6-7B5B-A11F-430F-A99004AC6142}"/>
          </ac:spMkLst>
        </pc:spChg>
        <pc:spChg chg="add mod">
          <ac:chgData name="민주 이" userId="4bec468bcfc325e2" providerId="LiveId" clId="{CA0763BF-296D-457C-AC69-7AD945FA69EB}" dt="2023-11-14T15:18:34.483" v="16678"/>
          <ac:spMkLst>
            <pc:docMk/>
            <pc:sldMk cId="3655461876" sldId="274"/>
            <ac:spMk id="19" creationId="{957A2898-FBA7-99CB-0AE4-2DBFD74A1729}"/>
          </ac:spMkLst>
        </pc:spChg>
        <pc:spChg chg="add mod">
          <ac:chgData name="민주 이" userId="4bec468bcfc325e2" providerId="LiveId" clId="{CA0763BF-296D-457C-AC69-7AD945FA69EB}" dt="2023-11-14T15:18:34.483" v="16678"/>
          <ac:spMkLst>
            <pc:docMk/>
            <pc:sldMk cId="3655461876" sldId="274"/>
            <ac:spMk id="20" creationId="{5F882BDD-3CD1-BD4E-1E81-69C6E8E86190}"/>
          </ac:spMkLst>
        </pc:spChg>
        <pc:spChg chg="add mod">
          <ac:chgData name="민주 이" userId="4bec468bcfc325e2" providerId="LiveId" clId="{CA0763BF-296D-457C-AC69-7AD945FA69EB}" dt="2023-11-14T15:18:50.872" v="16687"/>
          <ac:spMkLst>
            <pc:docMk/>
            <pc:sldMk cId="3655461876" sldId="274"/>
            <ac:spMk id="21" creationId="{DD63FA29-081C-6643-50C4-CDE841DCEB31}"/>
          </ac:spMkLst>
        </pc:spChg>
        <pc:spChg chg="del mod topLvl">
          <ac:chgData name="민주 이" userId="4bec468bcfc325e2" providerId="LiveId" clId="{CA0763BF-296D-457C-AC69-7AD945FA69EB}" dt="2023-11-14T03:02:11.585" v="2943" actId="478"/>
          <ac:spMkLst>
            <pc:docMk/>
            <pc:sldMk cId="3655461876" sldId="274"/>
            <ac:spMk id="39" creationId="{AD797353-7B3B-B94A-FAF4-68913835459A}"/>
          </ac:spMkLst>
        </pc:spChg>
        <pc:spChg chg="mod ord topLvl">
          <ac:chgData name="민주 이" userId="4bec468bcfc325e2" providerId="LiveId" clId="{CA0763BF-296D-457C-AC69-7AD945FA69EB}" dt="2023-11-14T03:02:02.128" v="2942" actId="166"/>
          <ac:spMkLst>
            <pc:docMk/>
            <pc:sldMk cId="3655461876" sldId="274"/>
            <ac:spMk id="40" creationId="{4BB6EAC9-5993-7A57-AA1A-32BBC7FDF6D3}"/>
          </ac:spMkLst>
        </pc:spChg>
        <pc:spChg chg="mod ord topLvl">
          <ac:chgData name="민주 이" userId="4bec468bcfc325e2" providerId="LiveId" clId="{CA0763BF-296D-457C-AC69-7AD945FA69EB}" dt="2023-11-14T07:26:51.616" v="5143"/>
          <ac:spMkLst>
            <pc:docMk/>
            <pc:sldMk cId="3655461876" sldId="274"/>
            <ac:spMk id="41" creationId="{EFF022E6-CFC9-C036-A549-D405E03BBAA6}"/>
          </ac:spMkLst>
        </pc:spChg>
        <pc:grpChg chg="del">
          <ac:chgData name="민주 이" userId="4bec468bcfc325e2" providerId="LiveId" clId="{CA0763BF-296D-457C-AC69-7AD945FA69EB}" dt="2023-11-14T02:59:46.088" v="2907" actId="165"/>
          <ac:grpSpMkLst>
            <pc:docMk/>
            <pc:sldMk cId="3655461876" sldId="274"/>
            <ac:grpSpMk id="6" creationId="{A4579620-13DC-5978-C622-CA402C4E8FD1}"/>
          </ac:grpSpMkLst>
        </pc:grpChg>
        <pc:grpChg chg="add mod">
          <ac:chgData name="민주 이" userId="4bec468bcfc325e2" providerId="LiveId" clId="{CA0763BF-296D-457C-AC69-7AD945FA69EB}" dt="2023-11-14T02:59:59.252" v="2914" actId="164"/>
          <ac:grpSpMkLst>
            <pc:docMk/>
            <pc:sldMk cId="3655461876" sldId="274"/>
            <ac:grpSpMk id="12" creationId="{942CDFE6-B559-FA42-82D9-5F579A09624C}"/>
          </ac:grpSpMkLst>
        </pc:grpChg>
        <pc:grpChg chg="add mod">
          <ac:chgData name="민주 이" userId="4bec468bcfc325e2" providerId="LiveId" clId="{CA0763BF-296D-457C-AC69-7AD945FA69EB}" dt="2023-11-14T03:02:23.907" v="2947" actId="465"/>
          <ac:grpSpMkLst>
            <pc:docMk/>
            <pc:sldMk cId="3655461876" sldId="274"/>
            <ac:grpSpMk id="15" creationId="{63AB1DA1-79C0-FD30-1363-FB215F3A5FB8}"/>
          </ac:grpSpMkLst>
        </pc:grpChg>
        <pc:grpChg chg="del mod">
          <ac:chgData name="민주 이" userId="4bec468bcfc325e2" providerId="LiveId" clId="{CA0763BF-296D-457C-AC69-7AD945FA69EB}" dt="2023-11-14T03:01:57.792" v="2941" actId="165"/>
          <ac:grpSpMkLst>
            <pc:docMk/>
            <pc:sldMk cId="3655461876" sldId="274"/>
            <ac:grpSpMk id="38" creationId="{60674711-BF68-FDFC-9D0B-80C800374C58}"/>
          </ac:grpSpMkLst>
        </pc:grpChg>
      </pc:sldChg>
      <pc:sldChg chg="addSp delSp modSp add del mod">
        <pc:chgData name="민주 이" userId="4bec468bcfc325e2" providerId="LiveId" clId="{CA0763BF-296D-457C-AC69-7AD945FA69EB}" dt="2023-11-14T14:49:03.110" v="16080" actId="47"/>
        <pc:sldMkLst>
          <pc:docMk/>
          <pc:sldMk cId="3175573099" sldId="275"/>
        </pc:sldMkLst>
        <pc:spChg chg="add del mod">
          <ac:chgData name="민주 이" userId="4bec468bcfc325e2" providerId="LiveId" clId="{CA0763BF-296D-457C-AC69-7AD945FA69EB}" dt="2023-11-14T07:02:14.472" v="4347" actId="478"/>
          <ac:spMkLst>
            <pc:docMk/>
            <pc:sldMk cId="3175573099" sldId="275"/>
            <ac:spMk id="4" creationId="{BC32ACE5-38FA-DEAA-A9CA-7973BA3CF42F}"/>
          </ac:spMkLst>
        </pc:spChg>
        <pc:spChg chg="add mod">
          <ac:chgData name="민주 이" userId="4bec468bcfc325e2" providerId="LiveId" clId="{CA0763BF-296D-457C-AC69-7AD945FA69EB}" dt="2023-11-14T07:02:21.932" v="4348"/>
          <ac:spMkLst>
            <pc:docMk/>
            <pc:sldMk cId="3175573099" sldId="275"/>
            <ac:spMk id="5" creationId="{78098CB6-9076-3455-4FE9-5836468050A9}"/>
          </ac:spMkLst>
        </pc:spChg>
        <pc:spChg chg="add mod">
          <ac:chgData name="민주 이" userId="4bec468bcfc325e2" providerId="LiveId" clId="{CA0763BF-296D-457C-AC69-7AD945FA69EB}" dt="2023-11-14T07:02:24.842" v="4351" actId="20577"/>
          <ac:spMkLst>
            <pc:docMk/>
            <pc:sldMk cId="3175573099" sldId="275"/>
            <ac:spMk id="6" creationId="{13DCDA34-0CB4-1CC2-8073-5A906A01829F}"/>
          </ac:spMkLst>
        </pc:spChg>
      </pc:sldChg>
      <pc:sldChg chg="addSp delSp modSp add mod modTransition">
        <pc:chgData name="민주 이" userId="4bec468bcfc325e2" providerId="LiveId" clId="{CA0763BF-296D-457C-AC69-7AD945FA69EB}" dt="2023-11-14T15:17:01.012" v="16672"/>
        <pc:sldMkLst>
          <pc:docMk/>
          <pc:sldMk cId="2516504146" sldId="276"/>
        </pc:sldMkLst>
        <pc:spChg chg="add mod">
          <ac:chgData name="민주 이" userId="4bec468bcfc325e2" providerId="LiveId" clId="{CA0763BF-296D-457C-AC69-7AD945FA69EB}" dt="2023-11-14T07:02:07.926" v="4346" actId="1076"/>
          <ac:spMkLst>
            <pc:docMk/>
            <pc:sldMk cId="2516504146" sldId="276"/>
            <ac:spMk id="3" creationId="{F89ADC2A-4B7E-51D4-954F-C8233B056794}"/>
          </ac:spMkLst>
        </pc:spChg>
        <pc:spChg chg="add del mod">
          <ac:chgData name="민주 이" userId="4bec468bcfc325e2" providerId="LiveId" clId="{CA0763BF-296D-457C-AC69-7AD945FA69EB}" dt="2023-11-14T04:58:46.619" v="3208" actId="21"/>
          <ac:spMkLst>
            <pc:docMk/>
            <pc:sldMk cId="2516504146" sldId="276"/>
            <ac:spMk id="6" creationId="{F0742414-EE82-5B41-AD89-902C529612B8}"/>
          </ac:spMkLst>
        </pc:spChg>
        <pc:spChg chg="add mod">
          <ac:chgData name="민주 이" userId="4bec468bcfc325e2" providerId="LiveId" clId="{CA0763BF-296D-457C-AC69-7AD945FA69EB}" dt="2023-11-14T04:58:56.198" v="3212"/>
          <ac:spMkLst>
            <pc:docMk/>
            <pc:sldMk cId="2516504146" sldId="276"/>
            <ac:spMk id="7" creationId="{28AC896C-552C-B9A2-1FCF-F3261FFB3D1F}"/>
          </ac:spMkLst>
        </pc:spChg>
        <pc:spChg chg="add del mod">
          <ac:chgData name="민주 이" userId="4bec468bcfc325e2" providerId="LiveId" clId="{CA0763BF-296D-457C-AC69-7AD945FA69EB}" dt="2023-11-14T07:01:27.433" v="4288" actId="478"/>
          <ac:spMkLst>
            <pc:docMk/>
            <pc:sldMk cId="2516504146" sldId="276"/>
            <ac:spMk id="9" creationId="{348FA943-6A5B-1BA2-3D66-0AB52A60A009}"/>
          </ac:spMkLst>
        </pc:spChg>
      </pc:sldChg>
      <pc:sldChg chg="addSp delSp modSp add mod ord">
        <pc:chgData name="민주 이" userId="4bec468bcfc325e2" providerId="LiveId" clId="{CA0763BF-296D-457C-AC69-7AD945FA69EB}" dt="2023-11-14T06:58:15.209" v="4197" actId="478"/>
        <pc:sldMkLst>
          <pc:docMk/>
          <pc:sldMk cId="1867336524" sldId="277"/>
        </pc:sldMkLst>
        <pc:spChg chg="add del mod">
          <ac:chgData name="민주 이" userId="4bec468bcfc325e2" providerId="LiveId" clId="{CA0763BF-296D-457C-AC69-7AD945FA69EB}" dt="2023-11-14T06:33:15.536" v="3253" actId="478"/>
          <ac:spMkLst>
            <pc:docMk/>
            <pc:sldMk cId="1867336524" sldId="277"/>
            <ac:spMk id="2" creationId="{335B66C8-A20D-F8F0-976E-75E6F647825E}"/>
          </ac:spMkLst>
        </pc:spChg>
        <pc:spChg chg="add mod">
          <ac:chgData name="민주 이" userId="4bec468bcfc325e2" providerId="LiveId" clId="{CA0763BF-296D-457C-AC69-7AD945FA69EB}" dt="2023-11-14T06:37:57.481" v="3301" actId="164"/>
          <ac:spMkLst>
            <pc:docMk/>
            <pc:sldMk cId="1867336524" sldId="277"/>
            <ac:spMk id="5" creationId="{77FA50FF-6C2B-B3F6-2DE3-5E53C1589ED4}"/>
          </ac:spMkLst>
        </pc:spChg>
        <pc:spChg chg="add mod">
          <ac:chgData name="민주 이" userId="4bec468bcfc325e2" providerId="LiveId" clId="{CA0763BF-296D-457C-AC69-7AD945FA69EB}" dt="2023-11-14T06:37:57.481" v="3301" actId="164"/>
          <ac:spMkLst>
            <pc:docMk/>
            <pc:sldMk cId="1867336524" sldId="277"/>
            <ac:spMk id="6" creationId="{93343796-537E-4AD6-4220-6DFCBF1CA39D}"/>
          </ac:spMkLst>
        </pc:spChg>
        <pc:spChg chg="add mod">
          <ac:chgData name="민주 이" userId="4bec468bcfc325e2" providerId="LiveId" clId="{CA0763BF-296D-457C-AC69-7AD945FA69EB}" dt="2023-11-14T06:45:06.200" v="3697" actId="164"/>
          <ac:spMkLst>
            <pc:docMk/>
            <pc:sldMk cId="1867336524" sldId="277"/>
            <ac:spMk id="11" creationId="{B5F95897-7BA0-0E62-E25F-55B24F7275DC}"/>
          </ac:spMkLst>
        </pc:spChg>
        <pc:spChg chg="add del mod">
          <ac:chgData name="민주 이" userId="4bec468bcfc325e2" providerId="LiveId" clId="{CA0763BF-296D-457C-AC69-7AD945FA69EB}" dt="2023-11-14T06:42:14.613" v="3563" actId="478"/>
          <ac:spMkLst>
            <pc:docMk/>
            <pc:sldMk cId="1867336524" sldId="277"/>
            <ac:spMk id="13" creationId="{FF2BE370-F886-ABA3-79E3-28814ED07EEF}"/>
          </ac:spMkLst>
        </pc:spChg>
        <pc:spChg chg="add mod">
          <ac:chgData name="민주 이" userId="4bec468bcfc325e2" providerId="LiveId" clId="{CA0763BF-296D-457C-AC69-7AD945FA69EB}" dt="2023-11-14T06:45:29.495" v="3769" actId="571"/>
          <ac:spMkLst>
            <pc:docMk/>
            <pc:sldMk cId="1867336524" sldId="277"/>
            <ac:spMk id="14" creationId="{5BAE285F-DF05-1855-0F14-91F6B9BBCE2C}"/>
          </ac:spMkLst>
        </pc:spChg>
        <pc:spChg chg="add mod">
          <ac:chgData name="민주 이" userId="4bec468bcfc325e2" providerId="LiveId" clId="{CA0763BF-296D-457C-AC69-7AD945FA69EB}" dt="2023-11-14T06:45:29.495" v="3769" actId="571"/>
          <ac:spMkLst>
            <pc:docMk/>
            <pc:sldMk cId="1867336524" sldId="277"/>
            <ac:spMk id="15" creationId="{4AC8F161-D6D0-84BC-4572-10CFF5247EE2}"/>
          </ac:spMkLst>
        </pc:spChg>
        <pc:spChg chg="mod">
          <ac:chgData name="민주 이" userId="4bec468bcfc325e2" providerId="LiveId" clId="{CA0763BF-296D-457C-AC69-7AD945FA69EB}" dt="2023-11-14T06:37:36.495" v="3287" actId="165"/>
          <ac:spMkLst>
            <pc:docMk/>
            <pc:sldMk cId="1867336524" sldId="277"/>
            <ac:spMk id="16" creationId="{DE6BF2EB-D3A5-26C9-4E40-FD74CAA17037}"/>
          </ac:spMkLst>
        </pc:spChg>
        <pc:spChg chg="mod">
          <ac:chgData name="민주 이" userId="4bec468bcfc325e2" providerId="LiveId" clId="{CA0763BF-296D-457C-AC69-7AD945FA69EB}" dt="2023-11-14T06:33:59.427" v="3276" actId="20577"/>
          <ac:spMkLst>
            <pc:docMk/>
            <pc:sldMk cId="1867336524" sldId="277"/>
            <ac:spMk id="17" creationId="{721600B4-77BB-C23F-DB63-BF03B13AB4EA}"/>
          </ac:spMkLst>
        </pc:spChg>
        <pc:spChg chg="del mod topLvl">
          <ac:chgData name="민주 이" userId="4bec468bcfc325e2" providerId="LiveId" clId="{CA0763BF-296D-457C-AC69-7AD945FA69EB}" dt="2023-11-14T06:38:29.860" v="3316" actId="478"/>
          <ac:spMkLst>
            <pc:docMk/>
            <pc:sldMk cId="1867336524" sldId="277"/>
            <ac:spMk id="19" creationId="{4BA8CD19-58D4-CC30-382A-5B88B1F5E5E2}"/>
          </ac:spMkLst>
        </pc:spChg>
        <pc:spChg chg="add mod">
          <ac:chgData name="민주 이" userId="4bec468bcfc325e2" providerId="LiveId" clId="{CA0763BF-296D-457C-AC69-7AD945FA69EB}" dt="2023-11-14T06:45:29.495" v="3769" actId="571"/>
          <ac:spMkLst>
            <pc:docMk/>
            <pc:sldMk cId="1867336524" sldId="277"/>
            <ac:spMk id="22" creationId="{2501D949-47D6-770F-1FCE-209C9A8729F3}"/>
          </ac:spMkLst>
        </pc:spChg>
        <pc:spChg chg="add del mod">
          <ac:chgData name="민주 이" userId="4bec468bcfc325e2" providerId="LiveId" clId="{CA0763BF-296D-457C-AC69-7AD945FA69EB}" dt="2023-11-14T06:58:15.209" v="4197" actId="478"/>
          <ac:spMkLst>
            <pc:docMk/>
            <pc:sldMk cId="1867336524" sldId="277"/>
            <ac:spMk id="23" creationId="{BAB8FD8C-C9DE-E1C4-A194-9CA80A4BA274}"/>
          </ac:spMkLst>
        </pc:spChg>
        <pc:spChg chg="del mod topLvl">
          <ac:chgData name="민주 이" userId="4bec468bcfc325e2" providerId="LiveId" clId="{CA0763BF-296D-457C-AC69-7AD945FA69EB}" dt="2023-11-14T06:38:31.307" v="3317" actId="478"/>
          <ac:spMkLst>
            <pc:docMk/>
            <pc:sldMk cId="1867336524" sldId="277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06:37:42.287" v="3290" actId="1076"/>
          <ac:spMkLst>
            <pc:docMk/>
            <pc:sldMk cId="1867336524" sldId="277"/>
            <ac:spMk id="25" creationId="{685E38A9-D73E-251D-D072-2B4B8DB5AA98}"/>
          </ac:spMkLst>
        </pc:spChg>
        <pc:spChg chg="mod">
          <ac:chgData name="민주 이" userId="4bec468bcfc325e2" providerId="LiveId" clId="{CA0763BF-296D-457C-AC69-7AD945FA69EB}" dt="2023-11-14T06:48:05.506" v="3856"/>
          <ac:spMkLst>
            <pc:docMk/>
            <pc:sldMk cId="1867336524" sldId="277"/>
            <ac:spMk id="28" creationId="{914B1BA2-7E2D-7179-D217-5F988FC1ED0B}"/>
          </ac:spMkLst>
        </pc:spChg>
        <pc:spChg chg="mod">
          <ac:chgData name="민주 이" userId="4bec468bcfc325e2" providerId="LiveId" clId="{CA0763BF-296D-457C-AC69-7AD945FA69EB}" dt="2023-11-14T06:48:05.506" v="3856"/>
          <ac:spMkLst>
            <pc:docMk/>
            <pc:sldMk cId="1867336524" sldId="277"/>
            <ac:spMk id="29" creationId="{FB1433A8-91DE-A242-855B-CD4589E08FED}"/>
          </ac:spMkLst>
        </pc:spChg>
        <pc:spChg chg="mod topLvl">
          <ac:chgData name="민주 이" userId="4bec468bcfc325e2" providerId="LiveId" clId="{CA0763BF-296D-457C-AC69-7AD945FA69EB}" dt="2023-11-14T06:45:06.200" v="3697" actId="164"/>
          <ac:spMkLst>
            <pc:docMk/>
            <pc:sldMk cId="1867336524" sldId="277"/>
            <ac:spMk id="30" creationId="{C9389FC9-88CD-C0B4-8490-FE423DA6912B}"/>
          </ac:spMkLst>
        </pc:spChg>
        <pc:spChg chg="mod">
          <ac:chgData name="민주 이" userId="4bec468bcfc325e2" providerId="LiveId" clId="{CA0763BF-296D-457C-AC69-7AD945FA69EB}" dt="2023-11-14T06:48:05.506" v="3856"/>
          <ac:spMkLst>
            <pc:docMk/>
            <pc:sldMk cId="1867336524" sldId="277"/>
            <ac:spMk id="31" creationId="{C6E2E603-F791-3672-DFFE-87433C50DAE8}"/>
          </ac:spMkLst>
        </pc:spChg>
        <pc:spChg chg="add mod">
          <ac:chgData name="민주 이" userId="4bec468bcfc325e2" providerId="LiveId" clId="{CA0763BF-296D-457C-AC69-7AD945FA69EB}" dt="2023-11-14T06:48:12.610" v="3858"/>
          <ac:spMkLst>
            <pc:docMk/>
            <pc:sldMk cId="1867336524" sldId="277"/>
            <ac:spMk id="32" creationId="{CE525D15-614D-C22C-3925-2D7D96B0A9DF}"/>
          </ac:spMkLst>
        </pc:spChg>
        <pc:spChg chg="del mod topLvl">
          <ac:chgData name="민주 이" userId="4bec468bcfc325e2" providerId="LiveId" clId="{CA0763BF-296D-457C-AC69-7AD945FA69EB}" dt="2023-11-14T06:41:23.176" v="3396" actId="478"/>
          <ac:spMkLst>
            <pc:docMk/>
            <pc:sldMk cId="1867336524" sldId="277"/>
            <ac:spMk id="34" creationId="{F324E6EF-4A32-CB60-527E-9C609B91D33D}"/>
          </ac:spMkLst>
        </pc:spChg>
        <pc:spChg chg="mod topLvl">
          <ac:chgData name="민주 이" userId="4bec468bcfc325e2" providerId="LiveId" clId="{CA0763BF-296D-457C-AC69-7AD945FA69EB}" dt="2023-11-14T06:41:14.448" v="3393" actId="164"/>
          <ac:spMkLst>
            <pc:docMk/>
            <pc:sldMk cId="1867336524" sldId="277"/>
            <ac:spMk id="35" creationId="{9CC32386-DF0B-97B4-48F5-37E9EC1F8A87}"/>
          </ac:spMkLst>
        </pc:spChg>
        <pc:spChg chg="mod">
          <ac:chgData name="민주 이" userId="4bec468bcfc325e2" providerId="LiveId" clId="{CA0763BF-296D-457C-AC69-7AD945FA69EB}" dt="2023-11-14T06:57:30.933" v="4163"/>
          <ac:spMkLst>
            <pc:docMk/>
            <pc:sldMk cId="1867336524" sldId="277"/>
            <ac:spMk id="44" creationId="{64DC1485-7315-32DE-459E-1436CA1C5B8F}"/>
          </ac:spMkLst>
        </pc:spChg>
        <pc:spChg chg="mod">
          <ac:chgData name="민주 이" userId="4bec468bcfc325e2" providerId="LiveId" clId="{CA0763BF-296D-457C-AC69-7AD945FA69EB}" dt="2023-11-14T06:57:30.933" v="4163"/>
          <ac:spMkLst>
            <pc:docMk/>
            <pc:sldMk cId="1867336524" sldId="277"/>
            <ac:spMk id="45" creationId="{6E1EC7ED-1356-0E95-B739-4551A2402A6A}"/>
          </ac:spMkLst>
        </pc:spChg>
        <pc:spChg chg="mod">
          <ac:chgData name="민주 이" userId="4bec468bcfc325e2" providerId="LiveId" clId="{CA0763BF-296D-457C-AC69-7AD945FA69EB}" dt="2023-11-14T06:57:30.933" v="4163"/>
          <ac:spMkLst>
            <pc:docMk/>
            <pc:sldMk cId="1867336524" sldId="277"/>
            <ac:spMk id="47" creationId="{FB6C30E2-E03A-72DB-CCF1-69E198C800C2}"/>
          </ac:spMkLst>
        </pc:spChg>
        <pc:spChg chg="mod">
          <ac:chgData name="민주 이" userId="4bec468bcfc325e2" providerId="LiveId" clId="{CA0763BF-296D-457C-AC69-7AD945FA69EB}" dt="2023-11-14T06:57:30.933" v="4163"/>
          <ac:spMkLst>
            <pc:docMk/>
            <pc:sldMk cId="1867336524" sldId="277"/>
            <ac:spMk id="48" creationId="{2C4B484F-6AB2-49D3-5B38-FFD33596B089}"/>
          </ac:spMkLst>
        </pc:spChg>
        <pc:spChg chg="mod">
          <ac:chgData name="민주 이" userId="4bec468bcfc325e2" providerId="LiveId" clId="{CA0763BF-296D-457C-AC69-7AD945FA69EB}" dt="2023-11-14T06:57:52.843" v="4172"/>
          <ac:spMkLst>
            <pc:docMk/>
            <pc:sldMk cId="1867336524" sldId="277"/>
            <ac:spMk id="50" creationId="{C21510E9-6A45-0E81-52B4-991B0076CD56}"/>
          </ac:spMkLst>
        </pc:spChg>
        <pc:spChg chg="mod">
          <ac:chgData name="민주 이" userId="4bec468bcfc325e2" providerId="LiveId" clId="{CA0763BF-296D-457C-AC69-7AD945FA69EB}" dt="2023-11-14T06:57:52.843" v="4172"/>
          <ac:spMkLst>
            <pc:docMk/>
            <pc:sldMk cId="1867336524" sldId="277"/>
            <ac:spMk id="54" creationId="{434E7BF9-F4E5-F2EA-4086-5ECD06575B12}"/>
          </ac:spMkLst>
        </pc:spChg>
        <pc:spChg chg="mod">
          <ac:chgData name="민주 이" userId="4bec468bcfc325e2" providerId="LiveId" clId="{CA0763BF-296D-457C-AC69-7AD945FA69EB}" dt="2023-11-14T06:57:52.843" v="4172"/>
          <ac:spMkLst>
            <pc:docMk/>
            <pc:sldMk cId="1867336524" sldId="277"/>
            <ac:spMk id="55" creationId="{C91C1B0E-BFC0-9D3E-14EF-8593BE79F48A}"/>
          </ac:spMkLst>
        </pc:spChg>
        <pc:grpChg chg="add mod">
          <ac:chgData name="민주 이" userId="4bec468bcfc325e2" providerId="LiveId" clId="{CA0763BF-296D-457C-AC69-7AD945FA69EB}" dt="2023-11-14T06:38:38.313" v="3321" actId="164"/>
          <ac:grpSpMkLst>
            <pc:docMk/>
            <pc:sldMk cId="1867336524" sldId="277"/>
            <ac:grpSpMk id="7" creationId="{D9C6E152-8C2B-385A-A4F6-3AF4A0384890}"/>
          </ac:grpSpMkLst>
        </pc:grpChg>
        <pc:grpChg chg="add mod">
          <ac:chgData name="민주 이" userId="4bec468bcfc325e2" providerId="LiveId" clId="{CA0763BF-296D-457C-AC69-7AD945FA69EB}" dt="2023-11-14T06:41:14.448" v="3393" actId="164"/>
          <ac:grpSpMkLst>
            <pc:docMk/>
            <pc:sldMk cId="1867336524" sldId="277"/>
            <ac:grpSpMk id="8" creationId="{F35CF360-797F-A1F5-AA3A-042021E14621}"/>
          </ac:grpSpMkLst>
        </pc:grpChg>
        <pc:grpChg chg="add mod">
          <ac:chgData name="민주 이" userId="4bec468bcfc325e2" providerId="LiveId" clId="{CA0763BF-296D-457C-AC69-7AD945FA69EB}" dt="2023-11-14T06:58:02.293" v="4193" actId="1038"/>
          <ac:grpSpMkLst>
            <pc:docMk/>
            <pc:sldMk cId="1867336524" sldId="277"/>
            <ac:grpSpMk id="12" creationId="{8143684A-7A52-0669-3C00-6D632F0F76B1}"/>
          </ac:grpSpMkLst>
        </pc:grpChg>
        <pc:grpChg chg="add mod">
          <ac:chgData name="민주 이" userId="4bec468bcfc325e2" providerId="LiveId" clId="{CA0763BF-296D-457C-AC69-7AD945FA69EB}" dt="2023-11-14T06:57:40.225" v="4166" actId="552"/>
          <ac:grpSpMkLst>
            <pc:docMk/>
            <pc:sldMk cId="1867336524" sldId="277"/>
            <ac:grpSpMk id="20" creationId="{2D50A5F0-4A1B-C5E8-0494-6C6B52F9300B}"/>
          </ac:grpSpMkLst>
        </pc:grpChg>
        <pc:grpChg chg="add mod">
          <ac:chgData name="민주 이" userId="4bec468bcfc325e2" providerId="LiveId" clId="{CA0763BF-296D-457C-AC69-7AD945FA69EB}" dt="2023-11-14T06:57:40.225" v="4166" actId="552"/>
          <ac:grpSpMkLst>
            <pc:docMk/>
            <pc:sldMk cId="1867336524" sldId="277"/>
            <ac:grpSpMk id="21" creationId="{E0281447-3F1A-B56F-9228-217842EC0329}"/>
          </ac:grpSpMkLst>
        </pc:grpChg>
        <pc:grpChg chg="del mod topLvl">
          <ac:chgData name="민주 이" userId="4bec468bcfc325e2" providerId="LiveId" clId="{CA0763BF-296D-457C-AC69-7AD945FA69EB}" dt="2023-11-14T06:38:33.866" v="3319" actId="478"/>
          <ac:grpSpMkLst>
            <pc:docMk/>
            <pc:sldMk cId="1867336524" sldId="277"/>
            <ac:grpSpMk id="26" creationId="{817F89D5-0302-B19E-2F8F-87D913D86332}"/>
          </ac:grpSpMkLst>
        </pc:grpChg>
        <pc:grpChg chg="add mod">
          <ac:chgData name="민주 이" userId="4bec468bcfc325e2" providerId="LiveId" clId="{CA0763BF-296D-457C-AC69-7AD945FA69EB}" dt="2023-11-14T06:48:05.506" v="3856"/>
          <ac:grpSpMkLst>
            <pc:docMk/>
            <pc:sldMk cId="1867336524" sldId="277"/>
            <ac:grpSpMk id="27" creationId="{B1FD2ACE-4A64-BFF6-46C9-607038029FD5}"/>
          </ac:grpSpMkLst>
        </pc:grpChg>
        <pc:grpChg chg="del">
          <ac:chgData name="민주 이" userId="4bec468bcfc325e2" providerId="LiveId" clId="{CA0763BF-296D-457C-AC69-7AD945FA69EB}" dt="2023-11-14T06:37:35.561" v="3285" actId="165"/>
          <ac:grpSpMkLst>
            <pc:docMk/>
            <pc:sldMk cId="1867336524" sldId="277"/>
            <ac:grpSpMk id="36" creationId="{71FB473A-92A1-B64D-BC50-61E55005C620}"/>
          </ac:grpSpMkLst>
        </pc:grpChg>
        <pc:grpChg chg="del mod">
          <ac:chgData name="민주 이" userId="4bec468bcfc325e2" providerId="LiveId" clId="{CA0763BF-296D-457C-AC69-7AD945FA69EB}" dt="2023-11-14T06:37:36.495" v="3287" actId="165"/>
          <ac:grpSpMkLst>
            <pc:docMk/>
            <pc:sldMk cId="1867336524" sldId="277"/>
            <ac:grpSpMk id="37" creationId="{A9AD98C5-EBC0-5ED8-1ECD-A6E7351E8609}"/>
          </ac:grpSpMkLst>
        </pc:grpChg>
        <pc:grpChg chg="del">
          <ac:chgData name="민주 이" userId="4bec468bcfc325e2" providerId="LiveId" clId="{CA0763BF-296D-457C-AC69-7AD945FA69EB}" dt="2023-11-14T06:37:33.260" v="3284" actId="478"/>
          <ac:grpSpMkLst>
            <pc:docMk/>
            <pc:sldMk cId="1867336524" sldId="277"/>
            <ac:grpSpMk id="38" creationId="{60674711-BF68-FDFC-9D0B-80C800374C58}"/>
          </ac:grpSpMkLst>
        </pc:grpChg>
        <pc:grpChg chg="add del mod">
          <ac:chgData name="민주 이" userId="4bec468bcfc325e2" providerId="LiveId" clId="{CA0763BF-296D-457C-AC69-7AD945FA69EB}" dt="2023-11-14T06:57:47.391" v="4168" actId="21"/>
          <ac:grpSpMkLst>
            <pc:docMk/>
            <pc:sldMk cId="1867336524" sldId="277"/>
            <ac:grpSpMk id="43" creationId="{9CAAF9F1-3C37-7AA0-9A87-E40D76F997A6}"/>
          </ac:grpSpMkLst>
        </pc:grpChg>
        <pc:grpChg chg="add del mod">
          <ac:chgData name="민주 이" userId="4bec468bcfc325e2" providerId="LiveId" clId="{CA0763BF-296D-457C-AC69-7AD945FA69EB}" dt="2023-11-14T06:57:47.391" v="4168" actId="21"/>
          <ac:grpSpMkLst>
            <pc:docMk/>
            <pc:sldMk cId="1867336524" sldId="277"/>
            <ac:grpSpMk id="46" creationId="{DCA6946E-44B9-C1FC-BF3D-3F7E095E37CE}"/>
          </ac:grpSpMkLst>
        </pc:grpChg>
        <pc:grpChg chg="add del mod">
          <ac:chgData name="민주 이" userId="4bec468bcfc325e2" providerId="LiveId" clId="{CA0763BF-296D-457C-AC69-7AD945FA69EB}" dt="2023-11-14T06:58:03.593" v="4194" actId="21"/>
          <ac:grpSpMkLst>
            <pc:docMk/>
            <pc:sldMk cId="1867336524" sldId="277"/>
            <ac:grpSpMk id="49" creationId="{FA9FE800-0C43-D7D1-08D2-31C802D97B5F}"/>
          </ac:grpSpMkLst>
        </pc:grpChg>
        <pc:grpChg chg="mod">
          <ac:chgData name="민주 이" userId="4bec468bcfc325e2" providerId="LiveId" clId="{CA0763BF-296D-457C-AC69-7AD945FA69EB}" dt="2023-11-14T06:57:52.843" v="4172"/>
          <ac:grpSpMkLst>
            <pc:docMk/>
            <pc:sldMk cId="1867336524" sldId="277"/>
            <ac:grpSpMk id="51" creationId="{4A194454-1DC6-38AD-B725-5E2970EFFBAB}"/>
          </ac:grpSpMkLst>
        </pc:grpChg>
        <pc:grpChg chg="mod">
          <ac:chgData name="민주 이" userId="4bec468bcfc325e2" providerId="LiveId" clId="{CA0763BF-296D-457C-AC69-7AD945FA69EB}" dt="2023-11-14T06:57:52.843" v="4172"/>
          <ac:grpSpMkLst>
            <pc:docMk/>
            <pc:sldMk cId="1867336524" sldId="277"/>
            <ac:grpSpMk id="52" creationId="{DA560A8E-37A8-8E6F-C668-D42E4EA80D86}"/>
          </ac:grpSpMkLst>
        </pc:grpChg>
        <pc:picChg chg="add mod ord">
          <ac:chgData name="민주 이" userId="4bec468bcfc325e2" providerId="LiveId" clId="{CA0763BF-296D-457C-AC69-7AD945FA69EB}" dt="2023-11-14T06:38:38.313" v="3321" actId="164"/>
          <ac:picMkLst>
            <pc:docMk/>
            <pc:sldMk cId="1867336524" sldId="277"/>
            <ac:picMk id="4" creationId="{408069CC-B185-D37A-E8EF-FB8B03518029}"/>
          </ac:picMkLst>
        </pc:picChg>
        <pc:picChg chg="add del mod ord">
          <ac:chgData name="민주 이" userId="4bec468bcfc325e2" providerId="LiveId" clId="{CA0763BF-296D-457C-AC69-7AD945FA69EB}" dt="2023-11-14T06:56:20.714" v="4148" actId="478"/>
          <ac:picMkLst>
            <pc:docMk/>
            <pc:sldMk cId="1867336524" sldId="277"/>
            <ac:picMk id="42" creationId="{90CA3C42-A1D4-0327-F108-F992D7260D1A}"/>
          </ac:picMkLst>
        </pc:picChg>
        <pc:picChg chg="mod">
          <ac:chgData name="민주 이" userId="4bec468bcfc325e2" providerId="LiveId" clId="{CA0763BF-296D-457C-AC69-7AD945FA69EB}" dt="2023-11-14T06:57:52.843" v="4172"/>
          <ac:picMkLst>
            <pc:docMk/>
            <pc:sldMk cId="1867336524" sldId="277"/>
            <ac:picMk id="53" creationId="{391A49D5-F499-E9EB-9961-67C5221B6E00}"/>
          </ac:picMkLst>
        </pc:picChg>
        <pc:cxnChg chg="del">
          <ac:chgData name="민주 이" userId="4bec468bcfc325e2" providerId="LiveId" clId="{CA0763BF-296D-457C-AC69-7AD945FA69EB}" dt="2023-11-14T06:37:32.160" v="3283" actId="478"/>
          <ac:cxnSpMkLst>
            <pc:docMk/>
            <pc:sldMk cId="1867336524" sldId="277"/>
            <ac:cxnSpMk id="9" creationId="{5CA361C5-FDFD-A21A-9BAF-498622E5E750}"/>
          </ac:cxnSpMkLst>
        </pc:cxnChg>
      </pc:sldChg>
      <pc:sldChg chg="addSp delSp modSp add mod">
        <pc:chgData name="민주 이" userId="4bec468bcfc325e2" providerId="LiveId" clId="{CA0763BF-296D-457C-AC69-7AD945FA69EB}" dt="2023-11-14T06:59:40.916" v="4199"/>
        <pc:sldMkLst>
          <pc:docMk/>
          <pc:sldMk cId="189192305" sldId="278"/>
        </pc:sldMkLst>
        <pc:spChg chg="mod topLvl">
          <ac:chgData name="민주 이" userId="4bec468bcfc325e2" providerId="LiveId" clId="{CA0763BF-296D-457C-AC69-7AD945FA69EB}" dt="2023-11-14T06:47:44.717" v="3853" actId="165"/>
          <ac:spMkLst>
            <pc:docMk/>
            <pc:sldMk cId="189192305" sldId="278"/>
            <ac:spMk id="5" creationId="{77FA50FF-6C2B-B3F6-2DE3-5E53C1589ED4}"/>
          </ac:spMkLst>
        </pc:spChg>
        <pc:spChg chg="add del mod topLvl">
          <ac:chgData name="민주 이" userId="4bec468bcfc325e2" providerId="LiveId" clId="{CA0763BF-296D-457C-AC69-7AD945FA69EB}" dt="2023-11-14T06:47:44.717" v="3853" actId="165"/>
          <ac:spMkLst>
            <pc:docMk/>
            <pc:sldMk cId="189192305" sldId="278"/>
            <ac:spMk id="6" creationId="{93343796-537E-4AD6-4220-6DFCBF1CA39D}"/>
          </ac:spMkLst>
        </pc:spChg>
        <pc:spChg chg="mod">
          <ac:chgData name="민주 이" userId="4bec468bcfc325e2" providerId="LiveId" clId="{CA0763BF-296D-457C-AC69-7AD945FA69EB}" dt="2023-11-14T06:48:50.445" v="3935" actId="20577"/>
          <ac:spMkLst>
            <pc:docMk/>
            <pc:sldMk cId="189192305" sldId="278"/>
            <ac:spMk id="11" creationId="{B5F95897-7BA0-0E62-E25F-55B24F7275DC}"/>
          </ac:spMkLst>
        </pc:spChg>
        <pc:spChg chg="mod">
          <ac:chgData name="민주 이" userId="4bec468bcfc325e2" providerId="LiveId" clId="{CA0763BF-296D-457C-AC69-7AD945FA69EB}" dt="2023-11-14T06:49:42.372" v="3988" actId="14100"/>
          <ac:spMkLst>
            <pc:docMk/>
            <pc:sldMk cId="189192305" sldId="278"/>
            <ac:spMk id="14" creationId="{5BAE285F-DF05-1855-0F14-91F6B9BBCE2C}"/>
          </ac:spMkLst>
        </pc:spChg>
        <pc:spChg chg="mod">
          <ac:chgData name="민주 이" userId="4bec468bcfc325e2" providerId="LiveId" clId="{CA0763BF-296D-457C-AC69-7AD945FA69EB}" dt="2023-11-14T06:49:45.709" v="4006" actId="20577"/>
          <ac:spMkLst>
            <pc:docMk/>
            <pc:sldMk cId="189192305" sldId="278"/>
            <ac:spMk id="15" creationId="{4AC8F161-D6D0-84BC-4572-10CFF5247EE2}"/>
          </ac:spMkLst>
        </pc:spChg>
        <pc:spChg chg="mod">
          <ac:chgData name="민주 이" userId="4bec468bcfc325e2" providerId="LiveId" clId="{CA0763BF-296D-457C-AC69-7AD945FA69EB}" dt="2023-11-14T06:48:06.099" v="3857"/>
          <ac:spMkLst>
            <pc:docMk/>
            <pc:sldMk cId="189192305" sldId="278"/>
            <ac:spMk id="19" creationId="{C8E8DCC0-AB22-A353-1E26-7FE485526DDC}"/>
          </ac:spMkLst>
        </pc:spChg>
        <pc:spChg chg="mod">
          <ac:chgData name="민주 이" userId="4bec468bcfc325e2" providerId="LiveId" clId="{CA0763BF-296D-457C-AC69-7AD945FA69EB}" dt="2023-11-14T06:48:06.099" v="3857"/>
          <ac:spMkLst>
            <pc:docMk/>
            <pc:sldMk cId="189192305" sldId="278"/>
            <ac:spMk id="22" creationId="{F096CB14-22D1-117C-DA17-56B7444B4046}"/>
          </ac:spMkLst>
        </pc:spChg>
        <pc:spChg chg="del">
          <ac:chgData name="민주 이" userId="4bec468bcfc325e2" providerId="LiveId" clId="{CA0763BF-296D-457C-AC69-7AD945FA69EB}" dt="2023-11-14T06:58:07.559" v="4196" actId="478"/>
          <ac:spMkLst>
            <pc:docMk/>
            <pc:sldMk cId="189192305" sldId="278"/>
            <ac:spMk id="23" creationId="{BAB8FD8C-C9DE-E1C4-A194-9CA80A4BA274}"/>
          </ac:spMkLst>
        </pc:spChg>
        <pc:spChg chg="mod">
          <ac:chgData name="민주 이" userId="4bec468bcfc325e2" providerId="LiveId" clId="{CA0763BF-296D-457C-AC69-7AD945FA69EB}" dt="2023-11-14T06:48:06.099" v="3857"/>
          <ac:spMkLst>
            <pc:docMk/>
            <pc:sldMk cId="189192305" sldId="278"/>
            <ac:spMk id="24" creationId="{27F55503-41B1-B47E-8106-14441F738F4F}"/>
          </ac:spMkLst>
        </pc:spChg>
        <pc:spChg chg="add mod">
          <ac:chgData name="민주 이" userId="4bec468bcfc325e2" providerId="LiveId" clId="{CA0763BF-296D-457C-AC69-7AD945FA69EB}" dt="2023-11-14T06:48:12.774" v="3859"/>
          <ac:spMkLst>
            <pc:docMk/>
            <pc:sldMk cId="189192305" sldId="278"/>
            <ac:spMk id="25" creationId="{DCC1D852-C2AE-2041-C424-79B3C9299664}"/>
          </ac:spMkLst>
        </pc:spChg>
        <pc:spChg chg="mod">
          <ac:chgData name="민주 이" userId="4bec468bcfc325e2" providerId="LiveId" clId="{CA0763BF-296D-457C-AC69-7AD945FA69EB}" dt="2023-11-14T06:50:03.523" v="4008"/>
          <ac:spMkLst>
            <pc:docMk/>
            <pc:sldMk cId="189192305" sldId="278"/>
            <ac:spMk id="27" creationId="{3763C4C6-1DDF-D355-6561-DD52EF24CF75}"/>
          </ac:spMkLst>
        </pc:spChg>
        <pc:spChg chg="mod">
          <ac:chgData name="민주 이" userId="4bec468bcfc325e2" providerId="LiveId" clId="{CA0763BF-296D-457C-AC69-7AD945FA69EB}" dt="2023-11-14T06:50:17.537" v="4085" actId="20577"/>
          <ac:spMkLst>
            <pc:docMk/>
            <pc:sldMk cId="189192305" sldId="278"/>
            <ac:spMk id="28" creationId="{5E5D75AE-B9E1-B184-6DB1-1D4F765E2BD5}"/>
          </ac:spMkLst>
        </pc:spChg>
        <pc:spChg chg="mod">
          <ac:chgData name="민주 이" userId="4bec468bcfc325e2" providerId="LiveId" clId="{CA0763BF-296D-457C-AC69-7AD945FA69EB}" dt="2023-11-14T06:49:43.117" v="3990" actId="14100"/>
          <ac:spMkLst>
            <pc:docMk/>
            <pc:sldMk cId="189192305" sldId="278"/>
            <ac:spMk id="30" creationId="{C9389FC9-88CD-C0B4-8490-FE423DA6912B}"/>
          </ac:spMkLst>
        </pc:spChg>
        <pc:spChg chg="mod">
          <ac:chgData name="민주 이" userId="4bec468bcfc325e2" providerId="LiveId" clId="{CA0763BF-296D-457C-AC69-7AD945FA69EB}" dt="2023-11-14T06:50:24.640" v="4122" actId="14100"/>
          <ac:spMkLst>
            <pc:docMk/>
            <pc:sldMk cId="189192305" sldId="278"/>
            <ac:spMk id="31" creationId="{B6FDE2A3-E075-CA3C-FA4B-DF4EBC239A00}"/>
          </ac:spMkLst>
        </pc:spChg>
        <pc:spChg chg="mod">
          <ac:chgData name="민주 이" userId="4bec468bcfc325e2" providerId="LiveId" clId="{CA0763BF-296D-457C-AC69-7AD945FA69EB}" dt="2023-11-14T06:50:21.726" v="4121" actId="20577"/>
          <ac:spMkLst>
            <pc:docMk/>
            <pc:sldMk cId="189192305" sldId="278"/>
            <ac:spMk id="32" creationId="{499BF7F3-3FA5-2F17-85FA-656E5BB6B5CF}"/>
          </ac:spMkLst>
        </pc:spChg>
        <pc:spChg chg="mod">
          <ac:chgData name="민주 이" userId="4bec468bcfc325e2" providerId="LiveId" clId="{CA0763BF-296D-457C-AC69-7AD945FA69EB}" dt="2023-11-14T06:57:50.275" v="4170"/>
          <ac:spMkLst>
            <pc:docMk/>
            <pc:sldMk cId="189192305" sldId="278"/>
            <ac:spMk id="34" creationId="{C5735960-257D-A52C-746B-278C28BF96C8}"/>
          </ac:spMkLst>
        </pc:spChg>
        <pc:spChg chg="mod topLvl">
          <ac:chgData name="민주 이" userId="4bec468bcfc325e2" providerId="LiveId" clId="{CA0763BF-296D-457C-AC69-7AD945FA69EB}" dt="2023-11-14T06:47:48.256" v="3855" actId="164"/>
          <ac:spMkLst>
            <pc:docMk/>
            <pc:sldMk cId="189192305" sldId="278"/>
            <ac:spMk id="35" creationId="{9CC32386-DF0B-97B4-48F5-37E9EC1F8A87}"/>
          </ac:spMkLst>
        </pc:spChg>
        <pc:spChg chg="mod">
          <ac:chgData name="민주 이" userId="4bec468bcfc325e2" providerId="LiveId" clId="{CA0763BF-296D-457C-AC69-7AD945FA69EB}" dt="2023-11-14T06:57:50.275" v="4170"/>
          <ac:spMkLst>
            <pc:docMk/>
            <pc:sldMk cId="189192305" sldId="278"/>
            <ac:spMk id="36" creationId="{F5F8FCFB-B9DD-7493-CAED-E5A7045A81DD}"/>
          </ac:spMkLst>
        </pc:spChg>
        <pc:spChg chg="mod">
          <ac:chgData name="민주 이" userId="4bec468bcfc325e2" providerId="LiveId" clId="{CA0763BF-296D-457C-AC69-7AD945FA69EB}" dt="2023-11-14T06:57:50.275" v="4170"/>
          <ac:spMkLst>
            <pc:docMk/>
            <pc:sldMk cId="189192305" sldId="278"/>
            <ac:spMk id="38" creationId="{27569CFD-3B84-2608-47A0-EF71E7E9D5EC}"/>
          </ac:spMkLst>
        </pc:spChg>
        <pc:spChg chg="mod">
          <ac:chgData name="민주 이" userId="4bec468bcfc325e2" providerId="LiveId" clId="{CA0763BF-296D-457C-AC69-7AD945FA69EB}" dt="2023-11-14T06:57:50.275" v="4170"/>
          <ac:spMkLst>
            <pc:docMk/>
            <pc:sldMk cId="189192305" sldId="278"/>
            <ac:spMk id="39" creationId="{B6A4A4D5-446B-0C42-8DBB-2A974730E992}"/>
          </ac:spMkLst>
        </pc:spChg>
        <pc:spChg chg="mod">
          <ac:chgData name="민주 이" userId="4bec468bcfc325e2" providerId="LiveId" clId="{CA0763BF-296D-457C-AC69-7AD945FA69EB}" dt="2023-11-14T06:58:04.777" v="4195"/>
          <ac:spMkLst>
            <pc:docMk/>
            <pc:sldMk cId="189192305" sldId="278"/>
            <ac:spMk id="41" creationId="{CDD50E42-C03D-9C89-8677-52C1BA648B74}"/>
          </ac:spMkLst>
        </pc:spChg>
        <pc:spChg chg="mod">
          <ac:chgData name="민주 이" userId="4bec468bcfc325e2" providerId="LiveId" clId="{CA0763BF-296D-457C-AC69-7AD945FA69EB}" dt="2023-11-14T06:58:04.777" v="4195"/>
          <ac:spMkLst>
            <pc:docMk/>
            <pc:sldMk cId="189192305" sldId="278"/>
            <ac:spMk id="45" creationId="{4EC5B4D3-0738-0DD0-6EF4-76BE4381805F}"/>
          </ac:spMkLst>
        </pc:spChg>
        <pc:spChg chg="mod">
          <ac:chgData name="민주 이" userId="4bec468bcfc325e2" providerId="LiveId" clId="{CA0763BF-296D-457C-AC69-7AD945FA69EB}" dt="2023-11-14T06:58:04.777" v="4195"/>
          <ac:spMkLst>
            <pc:docMk/>
            <pc:sldMk cId="189192305" sldId="278"/>
            <ac:spMk id="46" creationId="{0B8ED9D0-DDCB-E905-3C50-E0CD730F4E77}"/>
          </ac:spMkLst>
        </pc:spChg>
        <pc:spChg chg="add del mod">
          <ac:chgData name="민주 이" userId="4bec468bcfc325e2" providerId="LiveId" clId="{CA0763BF-296D-457C-AC69-7AD945FA69EB}" dt="2023-11-14T06:59:40.916" v="4199"/>
          <ac:spMkLst>
            <pc:docMk/>
            <pc:sldMk cId="189192305" sldId="278"/>
            <ac:spMk id="47" creationId="{FBB4B03D-708E-E5F2-2A56-75B0B29C2230}"/>
          </ac:spMkLst>
        </pc:spChg>
        <pc:spChg chg="add del mod">
          <ac:chgData name="민주 이" userId="4bec468bcfc325e2" providerId="LiveId" clId="{CA0763BF-296D-457C-AC69-7AD945FA69EB}" dt="2023-11-14T06:59:40.916" v="4199"/>
          <ac:spMkLst>
            <pc:docMk/>
            <pc:sldMk cId="189192305" sldId="278"/>
            <ac:spMk id="48" creationId="{119331AA-C410-2CF7-5078-015A1B14DCB4}"/>
          </ac:spMkLst>
        </pc:spChg>
        <pc:grpChg chg="add del mod topLvl">
          <ac:chgData name="민주 이" userId="4bec468bcfc325e2" providerId="LiveId" clId="{CA0763BF-296D-457C-AC69-7AD945FA69EB}" dt="2023-11-14T06:47:45.832" v="3854" actId="164"/>
          <ac:grpSpMkLst>
            <pc:docMk/>
            <pc:sldMk cId="189192305" sldId="278"/>
            <ac:grpSpMk id="7" creationId="{D9C6E152-8C2B-385A-A4F6-3AF4A0384890}"/>
          </ac:grpSpMkLst>
        </pc:grpChg>
        <pc:grpChg chg="del mod topLvl">
          <ac:chgData name="민주 이" userId="4bec468bcfc325e2" providerId="LiveId" clId="{CA0763BF-296D-457C-AC69-7AD945FA69EB}" dt="2023-11-14T06:47:28.345" v="3845" actId="165"/>
          <ac:grpSpMkLst>
            <pc:docMk/>
            <pc:sldMk cId="189192305" sldId="278"/>
            <ac:grpSpMk id="8" creationId="{F35CF360-797F-A1F5-AA3A-042021E14621}"/>
          </ac:grpSpMkLst>
        </pc:grpChg>
        <pc:grpChg chg="add mod">
          <ac:chgData name="민주 이" userId="4bec468bcfc325e2" providerId="LiveId" clId="{CA0763BF-296D-457C-AC69-7AD945FA69EB}" dt="2023-11-14T06:47:48.256" v="3855" actId="164"/>
          <ac:grpSpMkLst>
            <pc:docMk/>
            <pc:sldMk cId="189192305" sldId="278"/>
            <ac:grpSpMk id="9" creationId="{9E1D3539-775D-ADBB-8353-61C2B4694229}"/>
          </ac:grpSpMkLst>
        </pc:grpChg>
        <pc:grpChg chg="del mod">
          <ac:chgData name="민주 이" userId="4bec468bcfc325e2" providerId="LiveId" clId="{CA0763BF-296D-457C-AC69-7AD945FA69EB}" dt="2023-11-14T06:47:24.009" v="3844" actId="165"/>
          <ac:grpSpMkLst>
            <pc:docMk/>
            <pc:sldMk cId="189192305" sldId="278"/>
            <ac:grpSpMk id="12" creationId="{8143684A-7A52-0669-3C00-6D632F0F76B1}"/>
          </ac:grpSpMkLst>
        </pc:grpChg>
        <pc:grpChg chg="add del mod">
          <ac:chgData name="민주 이" userId="4bec468bcfc325e2" providerId="LiveId" clId="{CA0763BF-296D-457C-AC69-7AD945FA69EB}" dt="2023-11-14T06:57:52.029" v="4171" actId="21"/>
          <ac:grpSpMkLst>
            <pc:docMk/>
            <pc:sldMk cId="189192305" sldId="278"/>
            <ac:grpSpMk id="13" creationId="{DADFA4EA-99C5-DB03-95FB-108791596501}"/>
          </ac:grpSpMkLst>
        </pc:grpChg>
        <pc:grpChg chg="add mod">
          <ac:chgData name="민주 이" userId="4bec468bcfc325e2" providerId="LiveId" clId="{CA0763BF-296D-457C-AC69-7AD945FA69EB}" dt="2023-11-14T06:48:06.099" v="3857"/>
          <ac:grpSpMkLst>
            <pc:docMk/>
            <pc:sldMk cId="189192305" sldId="278"/>
            <ac:grpSpMk id="16" creationId="{7A9EFB24-545E-B8C6-F00A-8F5B9DFE2E4E}"/>
          </ac:grpSpMkLst>
        </pc:grpChg>
        <pc:grpChg chg="del mod">
          <ac:chgData name="민주 이" userId="4bec468bcfc325e2" providerId="LiveId" clId="{CA0763BF-296D-457C-AC69-7AD945FA69EB}" dt="2023-11-14T06:49:54.131" v="4007" actId="478"/>
          <ac:grpSpMkLst>
            <pc:docMk/>
            <pc:sldMk cId="189192305" sldId="278"/>
            <ac:grpSpMk id="20" creationId="{2D50A5F0-4A1B-C5E8-0494-6C6B52F9300B}"/>
          </ac:grpSpMkLst>
        </pc:grpChg>
        <pc:grpChg chg="del">
          <ac:chgData name="민주 이" userId="4bec468bcfc325e2" providerId="LiveId" clId="{CA0763BF-296D-457C-AC69-7AD945FA69EB}" dt="2023-11-14T06:49:54.131" v="4007" actId="478"/>
          <ac:grpSpMkLst>
            <pc:docMk/>
            <pc:sldMk cId="189192305" sldId="278"/>
            <ac:grpSpMk id="21" creationId="{E0281447-3F1A-B56F-9228-217842EC0329}"/>
          </ac:grpSpMkLst>
        </pc:grpChg>
        <pc:grpChg chg="add del mod">
          <ac:chgData name="민주 이" userId="4bec468bcfc325e2" providerId="LiveId" clId="{CA0763BF-296D-457C-AC69-7AD945FA69EB}" dt="2023-11-14T06:57:50.051" v="4169" actId="478"/>
          <ac:grpSpMkLst>
            <pc:docMk/>
            <pc:sldMk cId="189192305" sldId="278"/>
            <ac:grpSpMk id="26" creationId="{89978184-B9AB-DF9F-F1C4-F31C54582C31}"/>
          </ac:grpSpMkLst>
        </pc:grpChg>
        <pc:grpChg chg="add del mod">
          <ac:chgData name="민주 이" userId="4bec468bcfc325e2" providerId="LiveId" clId="{CA0763BF-296D-457C-AC69-7AD945FA69EB}" dt="2023-11-14T06:57:50.051" v="4169" actId="478"/>
          <ac:grpSpMkLst>
            <pc:docMk/>
            <pc:sldMk cId="189192305" sldId="278"/>
            <ac:grpSpMk id="29" creationId="{4B89C2B3-C1C1-50B9-0ECA-2DC8EB184ACA}"/>
          </ac:grpSpMkLst>
        </pc:grpChg>
        <pc:grpChg chg="add mod">
          <ac:chgData name="민주 이" userId="4bec468bcfc325e2" providerId="LiveId" clId="{CA0763BF-296D-457C-AC69-7AD945FA69EB}" dt="2023-11-14T06:57:50.275" v="4170"/>
          <ac:grpSpMkLst>
            <pc:docMk/>
            <pc:sldMk cId="189192305" sldId="278"/>
            <ac:grpSpMk id="33" creationId="{65CABD94-AF23-C441-85F8-F6164AE54805}"/>
          </ac:grpSpMkLst>
        </pc:grpChg>
        <pc:grpChg chg="add mod">
          <ac:chgData name="민주 이" userId="4bec468bcfc325e2" providerId="LiveId" clId="{CA0763BF-296D-457C-AC69-7AD945FA69EB}" dt="2023-11-14T06:57:50.275" v="4170"/>
          <ac:grpSpMkLst>
            <pc:docMk/>
            <pc:sldMk cId="189192305" sldId="278"/>
            <ac:grpSpMk id="37" creationId="{EAC7AFE9-97C9-4C58-C7D9-31941ECCAC88}"/>
          </ac:grpSpMkLst>
        </pc:grpChg>
        <pc:grpChg chg="add mod">
          <ac:chgData name="민주 이" userId="4bec468bcfc325e2" providerId="LiveId" clId="{CA0763BF-296D-457C-AC69-7AD945FA69EB}" dt="2023-11-14T06:58:04.777" v="4195"/>
          <ac:grpSpMkLst>
            <pc:docMk/>
            <pc:sldMk cId="189192305" sldId="278"/>
            <ac:grpSpMk id="40" creationId="{E31256DF-92FC-1087-E37F-A4E8B646D641}"/>
          </ac:grpSpMkLst>
        </pc:grpChg>
        <pc:grpChg chg="mod">
          <ac:chgData name="민주 이" userId="4bec468bcfc325e2" providerId="LiveId" clId="{CA0763BF-296D-457C-AC69-7AD945FA69EB}" dt="2023-11-14T06:58:04.777" v="4195"/>
          <ac:grpSpMkLst>
            <pc:docMk/>
            <pc:sldMk cId="189192305" sldId="278"/>
            <ac:grpSpMk id="42" creationId="{AD222495-B312-97BB-4DDB-C767828916E2}"/>
          </ac:grpSpMkLst>
        </pc:grpChg>
        <pc:grpChg chg="mod">
          <ac:chgData name="민주 이" userId="4bec468bcfc325e2" providerId="LiveId" clId="{CA0763BF-296D-457C-AC69-7AD945FA69EB}" dt="2023-11-14T06:58:04.777" v="4195"/>
          <ac:grpSpMkLst>
            <pc:docMk/>
            <pc:sldMk cId="189192305" sldId="278"/>
            <ac:grpSpMk id="43" creationId="{852BFCE2-8B71-735C-2EF0-1A4E57ED59E5}"/>
          </ac:grpSpMkLst>
        </pc:grpChg>
        <pc:picChg chg="add mod">
          <ac:chgData name="민주 이" userId="4bec468bcfc325e2" providerId="LiveId" clId="{CA0763BF-296D-457C-AC69-7AD945FA69EB}" dt="2023-11-14T06:47:45.832" v="3854" actId="164"/>
          <ac:picMkLst>
            <pc:docMk/>
            <pc:sldMk cId="189192305" sldId="278"/>
            <ac:picMk id="3" creationId="{376F5211-ACC2-3520-1D63-85AAD703214E}"/>
          </ac:picMkLst>
        </pc:picChg>
        <pc:picChg chg="del mod topLvl">
          <ac:chgData name="민주 이" userId="4bec468bcfc325e2" providerId="LiveId" clId="{CA0763BF-296D-457C-AC69-7AD945FA69EB}" dt="2023-11-14T06:47:34.751" v="3848" actId="478"/>
          <ac:picMkLst>
            <pc:docMk/>
            <pc:sldMk cId="189192305" sldId="278"/>
            <ac:picMk id="4" creationId="{408069CC-B185-D37A-E8EF-FB8B03518029}"/>
          </ac:picMkLst>
        </pc:picChg>
        <pc:picChg chg="mod">
          <ac:chgData name="민주 이" userId="4bec468bcfc325e2" providerId="LiveId" clId="{CA0763BF-296D-457C-AC69-7AD945FA69EB}" dt="2023-11-14T06:58:04.777" v="4195"/>
          <ac:picMkLst>
            <pc:docMk/>
            <pc:sldMk cId="189192305" sldId="278"/>
            <ac:picMk id="44" creationId="{04F06C50-F25D-2345-B3E4-C993C070ACDB}"/>
          </ac:picMkLst>
        </pc:picChg>
      </pc:sldChg>
      <pc:sldChg chg="addSp modSp add mod modTransition">
        <pc:chgData name="민주 이" userId="4bec468bcfc325e2" providerId="LiveId" clId="{CA0763BF-296D-457C-AC69-7AD945FA69EB}" dt="2023-11-14T15:18:06.552" v="16675"/>
        <pc:sldMkLst>
          <pc:docMk/>
          <pc:sldMk cId="2042019372" sldId="279"/>
        </pc:sldMkLst>
        <pc:spChg chg="add mod">
          <ac:chgData name="민주 이" userId="4bec468bcfc325e2" providerId="LiveId" clId="{CA0763BF-296D-457C-AC69-7AD945FA69EB}" dt="2023-11-14T07:01:57.781" v="4345" actId="1076"/>
          <ac:spMkLst>
            <pc:docMk/>
            <pc:sldMk cId="2042019372" sldId="279"/>
            <ac:spMk id="2" creationId="{095EE823-6048-6BDA-AB25-5B51FF058AC1}"/>
          </ac:spMkLst>
        </pc:spChg>
        <pc:spChg chg="add mod">
          <ac:chgData name="민주 이" userId="4bec468bcfc325e2" providerId="LiveId" clId="{CA0763BF-296D-457C-AC69-7AD945FA69EB}" dt="2023-11-14T07:00:55.590" v="4252" actId="20577"/>
          <ac:spMkLst>
            <pc:docMk/>
            <pc:sldMk cId="2042019372" sldId="279"/>
            <ac:spMk id="3" creationId="{0ECB57D6-11D5-0A35-5D32-199AD8E64F54}"/>
          </ac:spMkLst>
        </pc:spChg>
      </pc:sldChg>
      <pc:sldChg chg="addSp delSp modSp add mod ord">
        <pc:chgData name="민주 이" userId="4bec468bcfc325e2" providerId="LiveId" clId="{CA0763BF-296D-457C-AC69-7AD945FA69EB}" dt="2023-11-14T09:34:29.833" v="9782" actId="1035"/>
        <pc:sldMkLst>
          <pc:docMk/>
          <pc:sldMk cId="777306524" sldId="280"/>
        </pc:sldMkLst>
        <pc:spChg chg="add mod">
          <ac:chgData name="민주 이" userId="4bec468bcfc325e2" providerId="LiveId" clId="{CA0763BF-296D-457C-AC69-7AD945FA69EB}" dt="2023-11-14T07:12:22.857" v="4788" actId="164"/>
          <ac:spMkLst>
            <pc:docMk/>
            <pc:sldMk cId="777306524" sldId="280"/>
            <ac:spMk id="8" creationId="{DE39E928-C25D-EBCD-9BF2-119F632E2FAA}"/>
          </ac:spMkLst>
        </pc:spChg>
        <pc:spChg chg="add mod">
          <ac:chgData name="민주 이" userId="4bec468bcfc325e2" providerId="LiveId" clId="{CA0763BF-296D-457C-AC69-7AD945FA69EB}" dt="2023-11-14T07:12:22.857" v="4788" actId="164"/>
          <ac:spMkLst>
            <pc:docMk/>
            <pc:sldMk cId="777306524" sldId="280"/>
            <ac:spMk id="9" creationId="{A5742865-08BF-8461-A8F7-6E198B5AF114}"/>
          </ac:spMkLst>
        </pc:spChg>
        <pc:spChg chg="add del">
          <ac:chgData name="민주 이" userId="4bec468bcfc325e2" providerId="LiveId" clId="{CA0763BF-296D-457C-AC69-7AD945FA69EB}" dt="2023-11-14T07:08:06.729" v="4513" actId="478"/>
          <ac:spMkLst>
            <pc:docMk/>
            <pc:sldMk cId="777306524" sldId="280"/>
            <ac:spMk id="17" creationId="{721600B4-77BB-C23F-DB63-BF03B13AB4EA}"/>
          </ac:spMkLst>
        </pc:spChg>
        <pc:spChg chg="add del mod ord">
          <ac:chgData name="민주 이" userId="4bec468bcfc325e2" providerId="LiveId" clId="{CA0763BF-296D-457C-AC69-7AD945FA69EB}" dt="2023-11-14T09:29:58.537" v="9533" actId="478"/>
          <ac:spMkLst>
            <pc:docMk/>
            <pc:sldMk cId="777306524" sldId="280"/>
            <ac:spMk id="18" creationId="{4196B081-B332-DA80-2CA5-CFB7B421BEF4}"/>
          </ac:spMkLst>
        </pc:spChg>
        <pc:spChg chg="del mod topLvl">
          <ac:chgData name="민주 이" userId="4bec468bcfc325e2" providerId="LiveId" clId="{CA0763BF-296D-457C-AC69-7AD945FA69EB}" dt="2023-11-14T09:32:35.505" v="9579" actId="478"/>
          <ac:spMkLst>
            <pc:docMk/>
            <pc:sldMk cId="777306524" sldId="280"/>
            <ac:spMk id="21" creationId="{359B80B5-98CB-7FA1-6547-C353FE5F3D1C}"/>
          </ac:spMkLst>
        </pc:spChg>
        <pc:spChg chg="mod topLvl">
          <ac:chgData name="민주 이" userId="4bec468bcfc325e2" providerId="LiveId" clId="{CA0763BF-296D-457C-AC69-7AD945FA69EB}" dt="2023-11-14T09:32:46.828" v="9585" actId="164"/>
          <ac:spMkLst>
            <pc:docMk/>
            <pc:sldMk cId="777306524" sldId="280"/>
            <ac:spMk id="23" creationId="{26FC31BF-341C-A6C1-CFDC-16544050F398}"/>
          </ac:spMkLst>
        </pc:spChg>
        <pc:spChg chg="mod">
          <ac:chgData name="민주 이" userId="4bec468bcfc325e2" providerId="LiveId" clId="{CA0763BF-296D-457C-AC69-7AD945FA69EB}" dt="2023-11-14T07:15:34.535" v="4854" actId="20577"/>
          <ac:spMkLst>
            <pc:docMk/>
            <pc:sldMk cId="777306524" sldId="280"/>
            <ac:spMk id="25" creationId="{DCC1D852-C2AE-2041-C424-79B3C9299664}"/>
          </ac:spMkLst>
        </pc:spChg>
        <pc:spChg chg="add mod">
          <ac:chgData name="민주 이" userId="4bec468bcfc325e2" providerId="LiveId" clId="{CA0763BF-296D-457C-AC69-7AD945FA69EB}" dt="2023-11-14T09:32:06.310" v="9561" actId="571"/>
          <ac:spMkLst>
            <pc:docMk/>
            <pc:sldMk cId="777306524" sldId="280"/>
            <ac:spMk id="26" creationId="{2A0E32C4-43E2-9A28-95A3-3FD273214EE7}"/>
          </ac:spMkLst>
        </pc:spChg>
        <pc:spChg chg="add mod">
          <ac:chgData name="민주 이" userId="4bec468bcfc325e2" providerId="LiveId" clId="{CA0763BF-296D-457C-AC69-7AD945FA69EB}" dt="2023-11-14T09:32:46.828" v="9585" actId="164"/>
          <ac:spMkLst>
            <pc:docMk/>
            <pc:sldMk cId="777306524" sldId="280"/>
            <ac:spMk id="27" creationId="{9ADB905C-D1CF-2751-CCFA-657127FD4EC0}"/>
          </ac:spMkLst>
        </pc:spChg>
        <pc:spChg chg="add mod">
          <ac:chgData name="민주 이" userId="4bec468bcfc325e2" providerId="LiveId" clId="{CA0763BF-296D-457C-AC69-7AD945FA69EB}" dt="2023-11-14T09:34:29.833" v="9782" actId="1035"/>
          <ac:spMkLst>
            <pc:docMk/>
            <pc:sldMk cId="777306524" sldId="280"/>
            <ac:spMk id="31" creationId="{842A7D1E-248B-E190-1C57-492A432E6968}"/>
          </ac:spMkLst>
        </pc:spChg>
        <pc:spChg chg="add mod">
          <ac:chgData name="민주 이" userId="4bec468bcfc325e2" providerId="LiveId" clId="{CA0763BF-296D-457C-AC69-7AD945FA69EB}" dt="2023-11-14T09:34:25.963" v="9779" actId="1076"/>
          <ac:spMkLst>
            <pc:docMk/>
            <pc:sldMk cId="777306524" sldId="280"/>
            <ac:spMk id="32" creationId="{EC647584-73F6-7F4B-8ABB-C02512ACAF3C}"/>
          </ac:spMkLst>
        </pc:spChg>
        <pc:spChg chg="del topLvl">
          <ac:chgData name="민주 이" userId="4bec468bcfc325e2" providerId="LiveId" clId="{CA0763BF-296D-457C-AC69-7AD945FA69EB}" dt="2023-11-14T07:06:03.579" v="4457" actId="478"/>
          <ac:spMkLst>
            <pc:docMk/>
            <pc:sldMk cId="777306524" sldId="280"/>
            <ac:spMk id="38" creationId="{27569CFD-3B84-2608-47A0-EF71E7E9D5EC}"/>
          </ac:spMkLst>
        </pc:spChg>
        <pc:spChg chg="del mod topLvl">
          <ac:chgData name="민주 이" userId="4bec468bcfc325e2" providerId="LiveId" clId="{CA0763BF-296D-457C-AC69-7AD945FA69EB}" dt="2023-11-14T07:06:05.094" v="4458" actId="478"/>
          <ac:spMkLst>
            <pc:docMk/>
            <pc:sldMk cId="777306524" sldId="280"/>
            <ac:spMk id="39" creationId="{B6A4A4D5-446B-0C42-8DBB-2A974730E992}"/>
          </ac:spMkLst>
        </pc:spChg>
        <pc:spChg chg="del mod topLvl">
          <ac:chgData name="민주 이" userId="4bec468bcfc325e2" providerId="LiveId" clId="{CA0763BF-296D-457C-AC69-7AD945FA69EB}" dt="2023-11-14T07:06:11.481" v="4461" actId="478"/>
          <ac:spMkLst>
            <pc:docMk/>
            <pc:sldMk cId="777306524" sldId="280"/>
            <ac:spMk id="41" creationId="{CDD50E42-C03D-9C89-8677-52C1BA648B74}"/>
          </ac:spMkLst>
        </pc:spChg>
        <pc:spChg chg="mod topLvl">
          <ac:chgData name="민주 이" userId="4bec468bcfc325e2" providerId="LiveId" clId="{CA0763BF-296D-457C-AC69-7AD945FA69EB}" dt="2023-11-14T07:12:55.716" v="4794" actId="165"/>
          <ac:spMkLst>
            <pc:docMk/>
            <pc:sldMk cId="777306524" sldId="280"/>
            <ac:spMk id="45" creationId="{4EC5B4D3-0738-0DD0-6EF4-76BE4381805F}"/>
          </ac:spMkLst>
        </pc:spChg>
        <pc:spChg chg="mod topLvl">
          <ac:chgData name="민주 이" userId="4bec468bcfc325e2" providerId="LiveId" clId="{CA0763BF-296D-457C-AC69-7AD945FA69EB}" dt="2023-11-14T07:13:01.901" v="4796" actId="1076"/>
          <ac:spMkLst>
            <pc:docMk/>
            <pc:sldMk cId="777306524" sldId="280"/>
            <ac:spMk id="46" creationId="{0B8ED9D0-DDCB-E905-3C50-E0CD730F4E77}"/>
          </ac:spMkLst>
        </pc:spChg>
        <pc:grpChg chg="add del mod topLvl">
          <ac:chgData name="민주 이" userId="4bec468bcfc325e2" providerId="LiveId" clId="{CA0763BF-296D-457C-AC69-7AD945FA69EB}" dt="2023-11-14T07:15:36.140" v="4856" actId="478"/>
          <ac:grpSpMkLst>
            <pc:docMk/>
            <pc:sldMk cId="777306524" sldId="280"/>
            <ac:grpSpMk id="4" creationId="{C2093583-35D7-77B0-DE5F-B9CBE49E57AB}"/>
          </ac:grpSpMkLst>
        </pc:grpChg>
        <pc:grpChg chg="add del mod">
          <ac:chgData name="민주 이" userId="4bec468bcfc325e2" providerId="LiveId" clId="{CA0763BF-296D-457C-AC69-7AD945FA69EB}" dt="2023-11-14T07:10:27.748" v="4717" actId="165"/>
          <ac:grpSpMkLst>
            <pc:docMk/>
            <pc:sldMk cId="777306524" sldId="280"/>
            <ac:grpSpMk id="6" creationId="{A99BBB2F-B578-0512-74EE-6726167813EF}"/>
          </ac:grpSpMkLst>
        </pc:grpChg>
        <pc:grpChg chg="add del mod">
          <ac:chgData name="민주 이" userId="4bec468bcfc325e2" providerId="LiveId" clId="{CA0763BF-296D-457C-AC69-7AD945FA69EB}" dt="2023-11-14T07:12:55.716" v="4794" actId="165"/>
          <ac:grpSpMkLst>
            <pc:docMk/>
            <pc:sldMk cId="777306524" sldId="280"/>
            <ac:grpSpMk id="7" creationId="{30138430-DDD1-E4EA-7DF9-B676DA025E6E}"/>
          </ac:grpSpMkLst>
        </pc:grpChg>
        <pc:grpChg chg="add del mod">
          <ac:chgData name="민주 이" userId="4bec468bcfc325e2" providerId="LiveId" clId="{CA0763BF-296D-457C-AC69-7AD945FA69EB}" dt="2023-11-14T07:15:35.830" v="4855" actId="478"/>
          <ac:grpSpMkLst>
            <pc:docMk/>
            <pc:sldMk cId="777306524" sldId="280"/>
            <ac:grpSpMk id="11" creationId="{FDDC3B9D-5C6B-77F6-06B8-62B5C44A40FC}"/>
          </ac:grpSpMkLst>
        </pc:grpChg>
        <pc:grpChg chg="add del mod">
          <ac:chgData name="민주 이" userId="4bec468bcfc325e2" providerId="LiveId" clId="{CA0763BF-296D-457C-AC69-7AD945FA69EB}" dt="2023-11-14T09:32:07.810" v="9562" actId="165"/>
          <ac:grpSpMkLst>
            <pc:docMk/>
            <pc:sldMk cId="777306524" sldId="280"/>
            <ac:grpSpMk id="20" creationId="{13A79BBE-B1DB-13BE-72C2-CDECC836564C}"/>
          </ac:grpSpMkLst>
        </pc:grpChg>
        <pc:grpChg chg="add mod">
          <ac:chgData name="민주 이" userId="4bec468bcfc325e2" providerId="LiveId" clId="{CA0763BF-296D-457C-AC69-7AD945FA69EB}" dt="2023-11-14T09:32:28.030" v="9575" actId="164"/>
          <ac:grpSpMkLst>
            <pc:docMk/>
            <pc:sldMk cId="777306524" sldId="280"/>
            <ac:grpSpMk id="28" creationId="{8C0DE6E9-BF72-DB4D-9897-8CA53BEE10AB}"/>
          </ac:grpSpMkLst>
        </pc:grpChg>
        <pc:grpChg chg="add mod">
          <ac:chgData name="민주 이" userId="4bec468bcfc325e2" providerId="LiveId" clId="{CA0763BF-296D-457C-AC69-7AD945FA69EB}" dt="2023-11-14T09:32:52.349" v="9590" actId="164"/>
          <ac:grpSpMkLst>
            <pc:docMk/>
            <pc:sldMk cId="777306524" sldId="280"/>
            <ac:grpSpMk id="29" creationId="{DA48D0E5-BFDB-D0BA-9D50-D1B0B086FC0A}"/>
          </ac:grpSpMkLst>
        </pc:grpChg>
        <pc:grpChg chg="add mod">
          <ac:chgData name="민주 이" userId="4bec468bcfc325e2" providerId="LiveId" clId="{CA0763BF-296D-457C-AC69-7AD945FA69EB}" dt="2023-11-14T09:34:20.357" v="9777" actId="1076"/>
          <ac:grpSpMkLst>
            <pc:docMk/>
            <pc:sldMk cId="777306524" sldId="280"/>
            <ac:grpSpMk id="30" creationId="{64C4A31B-CAE9-3978-0A0B-97ACDF286D4B}"/>
          </ac:grpSpMkLst>
        </pc:grpChg>
        <pc:grpChg chg="del">
          <ac:chgData name="민주 이" userId="4bec468bcfc325e2" providerId="LiveId" clId="{CA0763BF-296D-457C-AC69-7AD945FA69EB}" dt="2023-11-14T07:06:02.147" v="4455" actId="478"/>
          <ac:grpSpMkLst>
            <pc:docMk/>
            <pc:sldMk cId="777306524" sldId="280"/>
            <ac:grpSpMk id="33" creationId="{65CABD94-AF23-C441-85F8-F6164AE54805}"/>
          </ac:grpSpMkLst>
        </pc:grpChg>
        <pc:grpChg chg="del">
          <ac:chgData name="민주 이" userId="4bec468bcfc325e2" providerId="LiveId" clId="{CA0763BF-296D-457C-AC69-7AD945FA69EB}" dt="2023-11-14T07:06:03.579" v="4457" actId="478"/>
          <ac:grpSpMkLst>
            <pc:docMk/>
            <pc:sldMk cId="777306524" sldId="280"/>
            <ac:grpSpMk id="37" creationId="{EAC7AFE9-97C9-4C58-C7D9-31941ECCAC88}"/>
          </ac:grpSpMkLst>
        </pc:grpChg>
        <pc:grpChg chg="del mod">
          <ac:chgData name="민주 이" userId="4bec468bcfc325e2" providerId="LiveId" clId="{CA0763BF-296D-457C-AC69-7AD945FA69EB}" dt="2023-11-14T07:06:08.953" v="4460" actId="165"/>
          <ac:grpSpMkLst>
            <pc:docMk/>
            <pc:sldMk cId="777306524" sldId="280"/>
            <ac:grpSpMk id="40" creationId="{E31256DF-92FC-1087-E37F-A4E8B646D641}"/>
          </ac:grpSpMkLst>
        </pc:grpChg>
        <pc:grpChg chg="add del mod topLvl">
          <ac:chgData name="민주 이" userId="4bec468bcfc325e2" providerId="LiveId" clId="{CA0763BF-296D-457C-AC69-7AD945FA69EB}" dt="2023-11-14T07:07:17.892" v="4488" actId="165"/>
          <ac:grpSpMkLst>
            <pc:docMk/>
            <pc:sldMk cId="777306524" sldId="280"/>
            <ac:grpSpMk id="42" creationId="{AD222495-B312-97BB-4DDB-C767828916E2}"/>
          </ac:grpSpMkLst>
        </pc:grpChg>
        <pc:grpChg chg="add del mod topLvl">
          <ac:chgData name="민주 이" userId="4bec468bcfc325e2" providerId="LiveId" clId="{CA0763BF-296D-457C-AC69-7AD945FA69EB}" dt="2023-11-14T07:07:25.747" v="4492" actId="165"/>
          <ac:grpSpMkLst>
            <pc:docMk/>
            <pc:sldMk cId="777306524" sldId="280"/>
            <ac:grpSpMk id="43" creationId="{852BFCE2-8B71-735C-2EF0-1A4E57ED59E5}"/>
          </ac:grpSpMkLst>
        </pc:grpChg>
        <pc:picChg chg="add del mod">
          <ac:chgData name="민주 이" userId="4bec468bcfc325e2" providerId="LiveId" clId="{CA0763BF-296D-457C-AC69-7AD945FA69EB}" dt="2023-11-14T07:07:08.304" v="4482" actId="931"/>
          <ac:picMkLst>
            <pc:docMk/>
            <pc:sldMk cId="777306524" sldId="280"/>
            <ac:picMk id="3" creationId="{A0F38C1F-7AE1-07D9-ED11-894D6761B7EC}"/>
          </ac:picMkLst>
        </pc:picChg>
        <pc:picChg chg="add del mod ord topLvl">
          <ac:chgData name="민주 이" userId="4bec468bcfc325e2" providerId="LiveId" clId="{CA0763BF-296D-457C-AC69-7AD945FA69EB}" dt="2023-11-14T07:16:20.807" v="4929" actId="478"/>
          <ac:picMkLst>
            <pc:docMk/>
            <pc:sldMk cId="777306524" sldId="280"/>
            <ac:picMk id="5" creationId="{B46EFEA4-990A-A7B8-C449-44554F364E7F}"/>
          </ac:picMkLst>
        </pc:picChg>
        <pc:picChg chg="add del mod">
          <ac:chgData name="민주 이" userId="4bec468bcfc325e2" providerId="LiveId" clId="{CA0763BF-296D-457C-AC69-7AD945FA69EB}" dt="2023-11-14T09:29:57.230" v="9532" actId="478"/>
          <ac:picMkLst>
            <pc:docMk/>
            <pc:sldMk cId="777306524" sldId="280"/>
            <ac:picMk id="12" creationId="{255C85FD-F760-3E51-9F66-4377FC440C95}"/>
          </ac:picMkLst>
        </pc:picChg>
        <pc:picChg chg="add mod">
          <ac:chgData name="민주 이" userId="4bec468bcfc325e2" providerId="LiveId" clId="{CA0763BF-296D-457C-AC69-7AD945FA69EB}" dt="2023-11-14T07:16:19.213" v="4928" actId="571"/>
          <ac:picMkLst>
            <pc:docMk/>
            <pc:sldMk cId="777306524" sldId="280"/>
            <ac:picMk id="13" creationId="{549C4FE7-6306-179B-858E-02B4ED1ADCF1}"/>
          </ac:picMkLst>
        </pc:picChg>
        <pc:picChg chg="add mod ord">
          <ac:chgData name="민주 이" userId="4bec468bcfc325e2" providerId="LiveId" clId="{CA0763BF-296D-457C-AC69-7AD945FA69EB}" dt="2023-11-14T09:32:52.349" v="9590" actId="164"/>
          <ac:picMkLst>
            <pc:docMk/>
            <pc:sldMk cId="777306524" sldId="280"/>
            <ac:picMk id="15" creationId="{36C2B6C2-AE3A-8E79-BB31-0AC624821F25}"/>
          </ac:picMkLst>
        </pc:picChg>
        <pc:picChg chg="add del mod topLvl">
          <ac:chgData name="민주 이" userId="4bec468bcfc325e2" providerId="LiveId" clId="{CA0763BF-296D-457C-AC69-7AD945FA69EB}" dt="2023-11-14T07:07:24.545" v="4491" actId="478"/>
          <ac:picMkLst>
            <pc:docMk/>
            <pc:sldMk cId="777306524" sldId="280"/>
            <ac:picMk id="44" creationId="{04F06C50-F25D-2345-B3E4-C993C070ACDB}"/>
          </ac:picMkLst>
        </pc:picChg>
      </pc:sldChg>
      <pc:sldChg chg="add del setBg">
        <pc:chgData name="민주 이" userId="4bec468bcfc325e2" providerId="LiveId" clId="{CA0763BF-296D-457C-AC69-7AD945FA69EB}" dt="2023-11-14T07:03:03.238" v="4353"/>
        <pc:sldMkLst>
          <pc:docMk/>
          <pc:sldMk cId="1918380696" sldId="280"/>
        </pc:sldMkLst>
      </pc:sldChg>
      <pc:sldChg chg="new del">
        <pc:chgData name="민주 이" userId="4bec468bcfc325e2" providerId="LiveId" clId="{CA0763BF-296D-457C-AC69-7AD945FA69EB}" dt="2023-11-14T07:03:52.913" v="4414" actId="680"/>
        <pc:sldMkLst>
          <pc:docMk/>
          <pc:sldMk cId="3636090557" sldId="280"/>
        </pc:sldMkLst>
      </pc:sldChg>
      <pc:sldChg chg="addSp delSp modSp add mod">
        <pc:chgData name="민주 이" userId="4bec468bcfc325e2" providerId="LiveId" clId="{CA0763BF-296D-457C-AC69-7AD945FA69EB}" dt="2023-11-14T16:08:08.931" v="16984" actId="20577"/>
        <pc:sldMkLst>
          <pc:docMk/>
          <pc:sldMk cId="638559097" sldId="281"/>
        </pc:sldMkLst>
        <pc:spChg chg="add mod">
          <ac:chgData name="민주 이" userId="4bec468bcfc325e2" providerId="LiveId" clId="{CA0763BF-296D-457C-AC69-7AD945FA69EB}" dt="2023-11-14T11:18:57.523" v="12714" actId="1076"/>
          <ac:spMkLst>
            <pc:docMk/>
            <pc:sldMk cId="638559097" sldId="281"/>
            <ac:spMk id="3" creationId="{681A0419-83D6-143B-82A0-38DFEA79C8CD}"/>
          </ac:spMkLst>
        </pc:spChg>
        <pc:spChg chg="add mod">
          <ac:chgData name="민주 이" userId="4bec468bcfc325e2" providerId="LiveId" clId="{CA0763BF-296D-457C-AC69-7AD945FA69EB}" dt="2023-11-14T11:21:39.891" v="12903" actId="2710"/>
          <ac:spMkLst>
            <pc:docMk/>
            <pc:sldMk cId="638559097" sldId="281"/>
            <ac:spMk id="6" creationId="{C5655AE8-8A6A-B8F1-D9C7-F259DB567B73}"/>
          </ac:spMkLst>
        </pc:spChg>
        <pc:spChg chg="add del mod">
          <ac:chgData name="민주 이" userId="4bec468bcfc325e2" providerId="LiveId" clId="{CA0763BF-296D-457C-AC69-7AD945FA69EB}" dt="2023-11-14T11:21:45.646" v="12904" actId="478"/>
          <ac:spMkLst>
            <pc:docMk/>
            <pc:sldMk cId="638559097" sldId="281"/>
            <ac:spMk id="7" creationId="{DB53B360-FB8D-7CFE-AFF4-76E2252FF7E9}"/>
          </ac:spMkLst>
        </pc:spChg>
        <pc:spChg chg="add mod">
          <ac:chgData name="민주 이" userId="4bec468bcfc325e2" providerId="LiveId" clId="{CA0763BF-296D-457C-AC69-7AD945FA69EB}" dt="2023-11-14T11:22:34.290" v="13027" actId="1035"/>
          <ac:spMkLst>
            <pc:docMk/>
            <pc:sldMk cId="638559097" sldId="281"/>
            <ac:spMk id="12" creationId="{ADC117D9-B26E-5C30-C1A1-4BC4A5344D6D}"/>
          </ac:spMkLst>
        </pc:spChg>
        <pc:spChg chg="mod">
          <ac:chgData name="민주 이" userId="4bec468bcfc325e2" providerId="LiveId" clId="{CA0763BF-296D-457C-AC69-7AD945FA69EB}" dt="2023-11-14T11:19:18.682" v="12738" actId="571"/>
          <ac:spMkLst>
            <pc:docMk/>
            <pc:sldMk cId="638559097" sldId="281"/>
            <ac:spMk id="14" creationId="{A2E63F8F-D902-EB05-9E14-A14D8249A9CA}"/>
          </ac:spMkLst>
        </pc:spChg>
        <pc:spChg chg="mod">
          <ac:chgData name="민주 이" userId="4bec468bcfc325e2" providerId="LiveId" clId="{CA0763BF-296D-457C-AC69-7AD945FA69EB}" dt="2023-11-14T11:19:18.682" v="12738" actId="571"/>
          <ac:spMkLst>
            <pc:docMk/>
            <pc:sldMk cId="638559097" sldId="281"/>
            <ac:spMk id="15" creationId="{3239EA39-91E6-EE33-C423-9009C815D8D1}"/>
          </ac:spMkLst>
        </pc:spChg>
        <pc:spChg chg="add mod">
          <ac:chgData name="민주 이" userId="4bec468bcfc325e2" providerId="LiveId" clId="{CA0763BF-296D-457C-AC69-7AD945FA69EB}" dt="2023-11-14T11:19:18.682" v="12738" actId="571"/>
          <ac:spMkLst>
            <pc:docMk/>
            <pc:sldMk cId="638559097" sldId="281"/>
            <ac:spMk id="17" creationId="{C35C4E9A-AB61-7270-6C25-A2C718AF27DC}"/>
          </ac:spMkLst>
        </pc:spChg>
        <pc:spChg chg="mod">
          <ac:chgData name="민주 이" userId="4bec468bcfc325e2" providerId="LiveId" clId="{CA0763BF-296D-457C-AC69-7AD945FA69EB}" dt="2023-11-14T11:20:25.108" v="12839" actId="20577"/>
          <ac:spMkLst>
            <pc:docMk/>
            <pc:sldMk cId="638559097" sldId="281"/>
            <ac:spMk id="18" creationId="{4196B081-B332-DA80-2CA5-CFB7B421BEF4}"/>
          </ac:spMkLst>
        </pc:spChg>
        <pc:spChg chg="mod">
          <ac:chgData name="민주 이" userId="4bec468bcfc325e2" providerId="LiveId" clId="{CA0763BF-296D-457C-AC69-7AD945FA69EB}" dt="2023-11-14T11:19:29.165" v="12741"/>
          <ac:spMkLst>
            <pc:docMk/>
            <pc:sldMk cId="638559097" sldId="281"/>
            <ac:spMk id="21" creationId="{79B216F2-E8C4-4A8B-4809-FC87289F38D5}"/>
          </ac:spMkLst>
        </pc:spChg>
        <pc:spChg chg="mod">
          <ac:chgData name="민주 이" userId="4bec468bcfc325e2" providerId="LiveId" clId="{CA0763BF-296D-457C-AC69-7AD945FA69EB}" dt="2023-11-14T11:19:29.165" v="12741"/>
          <ac:spMkLst>
            <pc:docMk/>
            <pc:sldMk cId="638559097" sldId="281"/>
            <ac:spMk id="23" creationId="{7296FAAB-B530-BABB-1716-F647509E48A0}"/>
          </ac:spMkLst>
        </pc:spChg>
        <pc:spChg chg="add mod">
          <ac:chgData name="민주 이" userId="4bec468bcfc325e2" providerId="LiveId" clId="{CA0763BF-296D-457C-AC69-7AD945FA69EB}" dt="2023-11-14T16:08:08.931" v="16984" actId="20577"/>
          <ac:spMkLst>
            <pc:docMk/>
            <pc:sldMk cId="638559097" sldId="281"/>
            <ac:spMk id="26" creationId="{230D7399-6E74-D084-2C48-5D6808CF2B08}"/>
          </ac:spMkLst>
        </pc:spChg>
        <pc:grpChg chg="add mod">
          <ac:chgData name="민주 이" userId="4bec468bcfc325e2" providerId="LiveId" clId="{CA0763BF-296D-457C-AC69-7AD945FA69EB}" dt="2023-11-14T11:20:37.350" v="12842" actId="1076"/>
          <ac:grpSpMkLst>
            <pc:docMk/>
            <pc:sldMk cId="638559097" sldId="281"/>
            <ac:grpSpMk id="2" creationId="{53394D33-E053-EBC2-712F-819DD33AD2C7}"/>
          </ac:grpSpMkLst>
        </pc:grpChg>
        <pc:grpChg chg="add del mod">
          <ac:chgData name="민주 이" userId="4bec468bcfc325e2" providerId="LiveId" clId="{CA0763BF-296D-457C-AC69-7AD945FA69EB}" dt="2023-11-14T11:19:27.664" v="12740" actId="21"/>
          <ac:grpSpMkLst>
            <pc:docMk/>
            <pc:sldMk cId="638559097" sldId="281"/>
            <ac:grpSpMk id="4" creationId="{C2093583-35D7-77B0-DE5F-B9CBE49E57AB}"/>
          </ac:grpSpMkLst>
        </pc:grpChg>
        <pc:grpChg chg="del mod">
          <ac:chgData name="민주 이" userId="4bec468bcfc325e2" providerId="LiveId" clId="{CA0763BF-296D-457C-AC69-7AD945FA69EB}" dt="2023-11-14T11:19:14.378" v="12736" actId="21"/>
          <ac:grpSpMkLst>
            <pc:docMk/>
            <pc:sldMk cId="638559097" sldId="281"/>
            <ac:grpSpMk id="11" creationId="{FDDC3B9D-5C6B-77F6-06B8-62B5C44A40FC}"/>
          </ac:grpSpMkLst>
        </pc:grpChg>
        <pc:grpChg chg="add mod">
          <ac:chgData name="민주 이" userId="4bec468bcfc325e2" providerId="LiveId" clId="{CA0763BF-296D-457C-AC69-7AD945FA69EB}" dt="2023-11-14T11:19:18.682" v="12738" actId="571"/>
          <ac:grpSpMkLst>
            <pc:docMk/>
            <pc:sldMk cId="638559097" sldId="281"/>
            <ac:grpSpMk id="13" creationId="{E1C17DD8-846A-9299-417B-EB2CE54EC881}"/>
          </ac:grpSpMkLst>
        </pc:grpChg>
        <pc:grpChg chg="add mod ord">
          <ac:chgData name="민주 이" userId="4bec468bcfc325e2" providerId="LiveId" clId="{CA0763BF-296D-457C-AC69-7AD945FA69EB}" dt="2023-11-14T11:22:34.290" v="13027" actId="1035"/>
          <ac:grpSpMkLst>
            <pc:docMk/>
            <pc:sldMk cId="638559097" sldId="281"/>
            <ac:grpSpMk id="20" creationId="{9FA51FF7-C62B-BE58-67E6-B6D87E8D89FD}"/>
          </ac:grpSpMkLst>
        </pc:grpChg>
        <pc:picChg chg="mod">
          <ac:chgData name="민주 이" userId="4bec468bcfc325e2" providerId="LiveId" clId="{CA0763BF-296D-457C-AC69-7AD945FA69EB}" dt="2023-11-14T11:15:36.802" v="12391" actId="164"/>
          <ac:picMkLst>
            <pc:docMk/>
            <pc:sldMk cId="638559097" sldId="281"/>
            <ac:picMk id="5" creationId="{B46EFEA4-990A-A7B8-C449-44554F364E7F}"/>
          </ac:picMkLst>
        </pc:picChg>
      </pc:sldChg>
      <pc:sldChg chg="addSp modSp add del mod">
        <pc:chgData name="민주 이" userId="4bec468bcfc325e2" providerId="LiveId" clId="{CA0763BF-296D-457C-AC69-7AD945FA69EB}" dt="2023-11-14T09:29:05.128" v="9526" actId="47"/>
        <pc:sldMkLst>
          <pc:docMk/>
          <pc:sldMk cId="268818489" sldId="282"/>
        </pc:sldMkLst>
        <pc:spChg chg="add mod">
          <ac:chgData name="민주 이" userId="4bec468bcfc325e2" providerId="LiveId" clId="{CA0763BF-296D-457C-AC69-7AD945FA69EB}" dt="2023-11-14T07:19:09.874" v="4940" actId="1076"/>
          <ac:spMkLst>
            <pc:docMk/>
            <pc:sldMk cId="268818489" sldId="282"/>
            <ac:spMk id="2" creationId="{A7F8CC0E-D8C8-1E5B-B9F2-9448EC6BCBA0}"/>
          </ac:spMkLst>
        </pc:spChg>
        <pc:picChg chg="add mod">
          <ac:chgData name="민주 이" userId="4bec468bcfc325e2" providerId="LiveId" clId="{CA0763BF-296D-457C-AC69-7AD945FA69EB}" dt="2023-11-14T07:20:06.858" v="4944" actId="12789"/>
          <ac:picMkLst>
            <pc:docMk/>
            <pc:sldMk cId="268818489" sldId="282"/>
            <ac:picMk id="3" creationId="{1B3A37E9-A5BD-8F15-E38B-0F637FC71B36}"/>
          </ac:picMkLst>
        </pc:picChg>
      </pc:sldChg>
      <pc:sldChg chg="addSp modSp add mod modTransition">
        <pc:chgData name="민주 이" userId="4bec468bcfc325e2" providerId="LiveId" clId="{CA0763BF-296D-457C-AC69-7AD945FA69EB}" dt="2023-11-14T15:19:20.398" v="16697"/>
        <pc:sldMkLst>
          <pc:docMk/>
          <pc:sldMk cId="2727169954" sldId="283"/>
        </pc:sldMkLst>
        <pc:spChg chg="add mod">
          <ac:chgData name="민주 이" userId="4bec468bcfc325e2" providerId="LiveId" clId="{CA0763BF-296D-457C-AC69-7AD945FA69EB}" dt="2023-11-14T07:21:16.506" v="4948"/>
          <ac:spMkLst>
            <pc:docMk/>
            <pc:sldMk cId="2727169954" sldId="283"/>
            <ac:spMk id="3" creationId="{0C77670A-0810-6B70-5017-621F90753E05}"/>
          </ac:spMkLst>
        </pc:spChg>
        <pc:spChg chg="add mod">
          <ac:chgData name="민주 이" userId="4bec468bcfc325e2" providerId="LiveId" clId="{CA0763BF-296D-457C-AC69-7AD945FA69EB}" dt="2023-11-14T07:21:57.479" v="4987" actId="20577"/>
          <ac:spMkLst>
            <pc:docMk/>
            <pc:sldMk cId="2727169954" sldId="283"/>
            <ac:spMk id="6" creationId="{32355BAE-58AB-BF0F-33F6-329986C70665}"/>
          </ac:spMkLst>
        </pc:spChg>
      </pc:sldChg>
      <pc:sldChg chg="addSp delSp modSp add mod ord">
        <pc:chgData name="민주 이" userId="4bec468bcfc325e2" providerId="LiveId" clId="{CA0763BF-296D-457C-AC69-7AD945FA69EB}" dt="2023-11-14T09:38:00.142" v="9848" actId="1076"/>
        <pc:sldMkLst>
          <pc:docMk/>
          <pc:sldMk cId="2350809119" sldId="284"/>
        </pc:sldMkLst>
        <pc:spChg chg="mod">
          <ac:chgData name="민주 이" userId="4bec468bcfc325e2" providerId="LiveId" clId="{CA0763BF-296D-457C-AC69-7AD945FA69EB}" dt="2023-11-14T07:22:50.267" v="5063"/>
          <ac:spMkLst>
            <pc:docMk/>
            <pc:sldMk cId="2350809119" sldId="284"/>
            <ac:spMk id="3" creationId="{658A8785-F431-EB0E-1E7B-757C220BE41F}"/>
          </ac:spMkLst>
        </pc:spChg>
        <pc:spChg chg="mod">
          <ac:chgData name="민주 이" userId="4bec468bcfc325e2" providerId="LiveId" clId="{CA0763BF-296D-457C-AC69-7AD945FA69EB}" dt="2023-11-14T07:22:50.267" v="5063"/>
          <ac:spMkLst>
            <pc:docMk/>
            <pc:sldMk cId="2350809119" sldId="284"/>
            <ac:spMk id="6" creationId="{85E85FA7-56E1-BB10-A808-8FD176F02EFD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7" creationId="{5043CF6A-70C1-6D07-99E8-0E91B3B12F46}"/>
          </ac:spMkLst>
        </pc:spChg>
        <pc:spChg chg="mod">
          <ac:chgData name="민주 이" userId="4bec468bcfc325e2" providerId="LiveId" clId="{CA0763BF-296D-457C-AC69-7AD945FA69EB}" dt="2023-11-14T07:22:12.689" v="5031" actId="20577"/>
          <ac:spMkLst>
            <pc:docMk/>
            <pc:sldMk cId="2350809119" sldId="284"/>
            <ac:spMk id="10" creationId="{FF682F7C-10E6-5792-7054-D38DA6FE5882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14" creationId="{624697A7-1351-30DD-2259-614029F7975B}"/>
          </ac:spMkLst>
        </pc:spChg>
        <pc:spChg chg="mod">
          <ac:chgData name="민주 이" userId="4bec468bcfc325e2" providerId="LiveId" clId="{CA0763BF-296D-457C-AC69-7AD945FA69EB}" dt="2023-11-14T07:26:02.673" v="5127" actId="571"/>
          <ac:spMkLst>
            <pc:docMk/>
            <pc:sldMk cId="2350809119" sldId="284"/>
            <ac:spMk id="17" creationId="{01037F8F-A441-7EE8-B379-8A1867F6AFA9}"/>
          </ac:spMkLst>
        </pc:spChg>
        <pc:spChg chg="del mod">
          <ac:chgData name="민주 이" userId="4bec468bcfc325e2" providerId="LiveId" clId="{CA0763BF-296D-457C-AC69-7AD945FA69EB}" dt="2023-11-14T07:22:32.486" v="5058" actId="478"/>
          <ac:spMkLst>
            <pc:docMk/>
            <pc:sldMk cId="2350809119" sldId="284"/>
            <ac:spMk id="18" creationId="{4196B081-B332-DA80-2CA5-CFB7B421BEF4}"/>
          </ac:spMkLst>
        </pc:spChg>
        <pc:spChg chg="mod">
          <ac:chgData name="민주 이" userId="4bec468bcfc325e2" providerId="LiveId" clId="{CA0763BF-296D-457C-AC69-7AD945FA69EB}" dt="2023-11-14T07:26:02.673" v="5127" actId="571"/>
          <ac:spMkLst>
            <pc:docMk/>
            <pc:sldMk cId="2350809119" sldId="284"/>
            <ac:spMk id="20" creationId="{980E6EED-D6D7-6699-13FC-C22634D94BAE}"/>
          </ac:spMkLst>
        </pc:spChg>
        <pc:spChg chg="add del mod">
          <ac:chgData name="민주 이" userId="4bec468bcfc325e2" providerId="LiveId" clId="{CA0763BF-296D-457C-AC69-7AD945FA69EB}" dt="2023-11-14T07:26:04.127" v="5128" actId="478"/>
          <ac:spMkLst>
            <pc:docMk/>
            <pc:sldMk cId="2350809119" sldId="284"/>
            <ac:spMk id="21" creationId="{F21CFD79-F7C3-1C8D-66D5-B9BC22394E78}"/>
          </ac:spMkLst>
        </pc:spChg>
        <pc:spChg chg="add del mod">
          <ac:chgData name="민주 이" userId="4bec468bcfc325e2" providerId="LiveId" clId="{CA0763BF-296D-457C-AC69-7AD945FA69EB}" dt="2023-11-14T07:26:13.811" v="5134" actId="478"/>
          <ac:spMkLst>
            <pc:docMk/>
            <pc:sldMk cId="2350809119" sldId="284"/>
            <ac:spMk id="23" creationId="{F01AC550-CF23-FF3F-3CA6-08972A91A13E}"/>
          </ac:spMkLst>
        </pc:spChg>
        <pc:spChg chg="mod">
          <ac:chgData name="민주 이" userId="4bec468bcfc325e2" providerId="LiveId" clId="{CA0763BF-296D-457C-AC69-7AD945FA69EB}" dt="2023-11-14T07:22:15.799" v="5054" actId="20577"/>
          <ac:spMkLst>
            <pc:docMk/>
            <pc:sldMk cId="2350809119" sldId="284"/>
            <ac:spMk id="25" creationId="{DCC1D852-C2AE-2041-C424-79B3C9299664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26" creationId="{753F21CC-8BE4-E4E1-DA2C-5F0BF12FD407}"/>
          </ac:spMkLst>
        </pc:spChg>
        <pc:spChg chg="mod">
          <ac:chgData name="민주 이" userId="4bec468bcfc325e2" providerId="LiveId" clId="{CA0763BF-296D-457C-AC69-7AD945FA69EB}" dt="2023-11-14T07:26:15.181" v="5135" actId="571"/>
          <ac:spMkLst>
            <pc:docMk/>
            <pc:sldMk cId="2350809119" sldId="284"/>
            <ac:spMk id="28" creationId="{99A9C899-1E41-25FE-466B-9A945A7AD7F6}"/>
          </ac:spMkLst>
        </pc:spChg>
        <pc:spChg chg="mod">
          <ac:chgData name="민주 이" userId="4bec468bcfc325e2" providerId="LiveId" clId="{CA0763BF-296D-457C-AC69-7AD945FA69EB}" dt="2023-11-14T07:26:15.181" v="5135" actId="571"/>
          <ac:spMkLst>
            <pc:docMk/>
            <pc:sldMk cId="2350809119" sldId="284"/>
            <ac:spMk id="29" creationId="{CCB46730-D83D-A12B-30F6-0F690DC8E10A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30" creationId="{8D798A84-90C7-754D-8D9F-AEB961A54D22}"/>
          </ac:spMkLst>
        </pc:spChg>
        <pc:spChg chg="add mod">
          <ac:chgData name="민주 이" userId="4bec468bcfc325e2" providerId="LiveId" clId="{CA0763BF-296D-457C-AC69-7AD945FA69EB}" dt="2023-11-14T09:38:00.142" v="9848" actId="1076"/>
          <ac:spMkLst>
            <pc:docMk/>
            <pc:sldMk cId="2350809119" sldId="284"/>
            <ac:spMk id="37" creationId="{64C88BA2-BE0F-D9B1-5B43-A5E1DE93CD37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38" creationId="{24DCEFA3-4C7C-9B6A-7668-F843F718444C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39" creationId="{9E8AA92A-7419-34C9-EB51-94AD257F347C}"/>
          </ac:spMkLst>
        </pc:spChg>
        <pc:spChg chg="add mod">
          <ac:chgData name="민주 이" userId="4bec468bcfc325e2" providerId="LiveId" clId="{CA0763BF-296D-457C-AC69-7AD945FA69EB}" dt="2023-11-14T08:01:40.744" v="5359" actId="1076"/>
          <ac:spMkLst>
            <pc:docMk/>
            <pc:sldMk cId="2350809119" sldId="284"/>
            <ac:spMk id="42" creationId="{5191EE2B-EA78-69B0-DC72-28D6510258C5}"/>
          </ac:spMkLst>
        </pc:spChg>
        <pc:spChg chg="add mod">
          <ac:chgData name="민주 이" userId="4bec468bcfc325e2" providerId="LiveId" clId="{CA0763BF-296D-457C-AC69-7AD945FA69EB}" dt="2023-11-14T08:03:44.707" v="5376" actId="571"/>
          <ac:spMkLst>
            <pc:docMk/>
            <pc:sldMk cId="2350809119" sldId="284"/>
            <ac:spMk id="47" creationId="{0B2E0C10-17CE-D308-4AE1-A95E30862AC7}"/>
          </ac:spMkLst>
        </pc:spChg>
        <pc:spChg chg="add mod">
          <ac:chgData name="민주 이" userId="4bec468bcfc325e2" providerId="LiveId" clId="{CA0763BF-296D-457C-AC69-7AD945FA69EB}" dt="2023-11-14T08:04:32.905" v="5405" actId="1076"/>
          <ac:spMkLst>
            <pc:docMk/>
            <pc:sldMk cId="2350809119" sldId="284"/>
            <ac:spMk id="48" creationId="{503C5635-5D0B-2159-0739-A9D6B0659B00}"/>
          </ac:spMkLst>
        </pc:spChg>
        <pc:spChg chg="add mod">
          <ac:chgData name="민주 이" userId="4bec468bcfc325e2" providerId="LiveId" clId="{CA0763BF-296D-457C-AC69-7AD945FA69EB}" dt="2023-11-14T08:04:28.426" v="5404" actId="571"/>
          <ac:spMkLst>
            <pc:docMk/>
            <pc:sldMk cId="2350809119" sldId="284"/>
            <ac:spMk id="49" creationId="{74B2C7B9-8F93-A978-91D0-A5643225D953}"/>
          </ac:spMkLst>
        </pc:spChg>
        <pc:grpChg chg="add mod">
          <ac:chgData name="민주 이" userId="4bec468bcfc325e2" providerId="LiveId" clId="{CA0763BF-296D-457C-AC69-7AD945FA69EB}" dt="2023-11-14T08:01:40.744" v="5359" actId="1076"/>
          <ac:grpSpMkLst>
            <pc:docMk/>
            <pc:sldMk cId="2350809119" sldId="284"/>
            <ac:grpSpMk id="2" creationId="{872D7C1A-69E6-EDF4-1403-F873B4013A05}"/>
          </ac:grpSpMkLst>
        </pc:grpChg>
        <pc:grpChg chg="del">
          <ac:chgData name="민주 이" userId="4bec468bcfc325e2" providerId="LiveId" clId="{CA0763BF-296D-457C-AC69-7AD945FA69EB}" dt="2023-11-14T07:22:34.823" v="5059" actId="478"/>
          <ac:grpSpMkLst>
            <pc:docMk/>
            <pc:sldMk cId="2350809119" sldId="284"/>
            <ac:grpSpMk id="4" creationId="{C2093583-35D7-77B0-DE5F-B9CBE49E57AB}"/>
          </ac:grpSpMkLst>
        </pc:grpChg>
        <pc:grpChg chg="del">
          <ac:chgData name="민주 이" userId="4bec468bcfc325e2" providerId="LiveId" clId="{CA0763BF-296D-457C-AC69-7AD945FA69EB}" dt="2023-11-14T07:22:35.229" v="5060" actId="478"/>
          <ac:grpSpMkLst>
            <pc:docMk/>
            <pc:sldMk cId="2350809119" sldId="284"/>
            <ac:grpSpMk id="11" creationId="{FDDC3B9D-5C6B-77F6-06B8-62B5C44A40FC}"/>
          </ac:grpSpMkLst>
        </pc:grpChg>
        <pc:grpChg chg="add mod">
          <ac:chgData name="민주 이" userId="4bec468bcfc325e2" providerId="LiveId" clId="{CA0763BF-296D-457C-AC69-7AD945FA69EB}" dt="2023-11-14T08:14:58.584" v="5434" actId="12789"/>
          <ac:grpSpMkLst>
            <pc:docMk/>
            <pc:sldMk cId="2350809119" sldId="284"/>
            <ac:grpSpMk id="15" creationId="{66D20B59-A4A8-7464-AD8C-91E7F8084898}"/>
          </ac:grpSpMkLst>
        </pc:grpChg>
        <pc:grpChg chg="add mod">
          <ac:chgData name="민주 이" userId="4bec468bcfc325e2" providerId="LiveId" clId="{CA0763BF-296D-457C-AC69-7AD945FA69EB}" dt="2023-11-14T08:03:49.163" v="5378" actId="12789"/>
          <ac:grpSpMkLst>
            <pc:docMk/>
            <pc:sldMk cId="2350809119" sldId="284"/>
            <ac:grpSpMk id="27" creationId="{7054908B-DF9F-13DF-1FDB-0A1CE35B61E2}"/>
          </ac:grpSpMkLst>
        </pc:grpChg>
        <pc:picChg chg="del">
          <ac:chgData name="민주 이" userId="4bec468bcfc325e2" providerId="LiveId" clId="{CA0763BF-296D-457C-AC69-7AD945FA69EB}" dt="2023-11-14T07:22:30.682" v="5055" actId="478"/>
          <ac:picMkLst>
            <pc:docMk/>
            <pc:sldMk cId="2350809119" sldId="284"/>
            <ac:picMk id="5" creationId="{B46EFEA4-990A-A7B8-C449-44554F364E7F}"/>
          </ac:picMkLst>
        </pc:picChg>
        <pc:picChg chg="add mod">
          <ac:chgData name="민주 이" userId="4bec468bcfc325e2" providerId="LiveId" clId="{CA0763BF-296D-457C-AC69-7AD945FA69EB}" dt="2023-11-14T08:01:40.744" v="5359" actId="1076"/>
          <ac:picMkLst>
            <pc:docMk/>
            <pc:sldMk cId="2350809119" sldId="284"/>
            <ac:picMk id="13" creationId="{27C77ADB-6F2F-3A06-EF87-72A6E44214E9}"/>
          </ac:picMkLst>
        </pc:picChg>
        <pc:picChg chg="add mod">
          <ac:chgData name="민주 이" userId="4bec468bcfc325e2" providerId="LiveId" clId="{CA0763BF-296D-457C-AC69-7AD945FA69EB}" dt="2023-11-14T08:01:40.744" v="5359" actId="1076"/>
          <ac:picMkLst>
            <pc:docMk/>
            <pc:sldMk cId="2350809119" sldId="284"/>
            <ac:picMk id="32" creationId="{C639C3EA-F0FA-1F58-F752-B7329E86690A}"/>
          </ac:picMkLst>
        </pc:picChg>
        <pc:picChg chg="add mod">
          <ac:chgData name="민주 이" userId="4bec468bcfc325e2" providerId="LiveId" clId="{CA0763BF-296D-457C-AC69-7AD945FA69EB}" dt="2023-11-14T08:01:40.744" v="5359" actId="1076"/>
          <ac:picMkLst>
            <pc:docMk/>
            <pc:sldMk cId="2350809119" sldId="284"/>
            <ac:picMk id="34" creationId="{51A23CE0-743A-5FAD-1078-924A6C4E43D9}"/>
          </ac:picMkLst>
        </pc:picChg>
        <pc:picChg chg="add del mod">
          <ac:chgData name="민주 이" userId="4bec468bcfc325e2" providerId="LiveId" clId="{CA0763BF-296D-457C-AC69-7AD945FA69EB}" dt="2023-11-14T08:14:40.945" v="5420" actId="478"/>
          <ac:picMkLst>
            <pc:docMk/>
            <pc:sldMk cId="2350809119" sldId="284"/>
            <ac:picMk id="36" creationId="{597E2A44-1175-CDDE-9B1A-C2B4CE37D544}"/>
          </ac:picMkLst>
        </pc:picChg>
        <pc:picChg chg="add mod">
          <ac:chgData name="민주 이" userId="4bec468bcfc325e2" providerId="LiveId" clId="{CA0763BF-296D-457C-AC69-7AD945FA69EB}" dt="2023-11-14T08:01:40.744" v="5359" actId="1076"/>
          <ac:picMkLst>
            <pc:docMk/>
            <pc:sldMk cId="2350809119" sldId="284"/>
            <ac:picMk id="41" creationId="{AE59A572-9CB7-9D95-478D-90FBA053E83F}"/>
          </ac:picMkLst>
        </pc:picChg>
        <pc:picChg chg="add mod">
          <ac:chgData name="민주 이" userId="4bec468bcfc325e2" providerId="LiveId" clId="{CA0763BF-296D-457C-AC69-7AD945FA69EB}" dt="2023-11-14T08:03:52.466" v="5388" actId="1037"/>
          <ac:picMkLst>
            <pc:docMk/>
            <pc:sldMk cId="2350809119" sldId="284"/>
            <ac:picMk id="44" creationId="{03ED04D4-1AC0-309C-499D-4326BC992D17}"/>
          </ac:picMkLst>
        </pc:picChg>
        <pc:picChg chg="add mod">
          <ac:chgData name="민주 이" userId="4bec468bcfc325e2" providerId="LiveId" clId="{CA0763BF-296D-457C-AC69-7AD945FA69EB}" dt="2023-11-14T08:14:58.584" v="5434" actId="12789"/>
          <ac:picMkLst>
            <pc:docMk/>
            <pc:sldMk cId="2350809119" sldId="284"/>
            <ac:picMk id="51" creationId="{E8339889-69DE-0306-A3CE-199A38E3D6B0}"/>
          </ac:picMkLst>
        </pc:picChg>
      </pc:sldChg>
      <pc:sldChg chg="delSp modSp add del mod">
        <pc:chgData name="민주 이" userId="4bec468bcfc325e2" providerId="LiveId" clId="{CA0763BF-296D-457C-AC69-7AD945FA69EB}" dt="2023-11-14T08:41:05.827" v="6306" actId="47"/>
        <pc:sldMkLst>
          <pc:docMk/>
          <pc:sldMk cId="2033541662" sldId="285"/>
        </pc:sldMkLst>
        <pc:spChg chg="mod">
          <ac:chgData name="민주 이" userId="4bec468bcfc325e2" providerId="LiveId" clId="{CA0763BF-296D-457C-AC69-7AD945FA69EB}" dt="2023-11-14T08:40:55.873" v="6304" actId="1076"/>
          <ac:spMkLst>
            <pc:docMk/>
            <pc:sldMk cId="2033541662" sldId="285"/>
            <ac:spMk id="17" creationId="{98D4D90F-EE8C-3912-8FC5-F23849D22008}"/>
          </ac:spMkLst>
        </pc:spChg>
        <pc:spChg chg="del">
          <ac:chgData name="민주 이" userId="4bec468bcfc325e2" providerId="LiveId" clId="{CA0763BF-296D-457C-AC69-7AD945FA69EB}" dt="2023-11-14T08:40:09.984" v="6242" actId="478"/>
          <ac:spMkLst>
            <pc:docMk/>
            <pc:sldMk cId="2033541662" sldId="285"/>
            <ac:spMk id="22" creationId="{60B373C9-A38C-FCE3-1D03-0D1892365EBF}"/>
          </ac:spMkLst>
        </pc:spChg>
      </pc:sldChg>
      <pc:sldChg chg="addSp modSp add mod ord">
        <pc:chgData name="민주 이" userId="4bec468bcfc325e2" providerId="LiveId" clId="{CA0763BF-296D-457C-AC69-7AD945FA69EB}" dt="2023-11-14T08:48:25.829" v="6751" actId="20577"/>
        <pc:sldMkLst>
          <pc:docMk/>
          <pc:sldMk cId="735964452" sldId="286"/>
        </pc:sldMkLst>
        <pc:spChg chg="add mod">
          <ac:chgData name="민주 이" userId="4bec468bcfc325e2" providerId="LiveId" clId="{CA0763BF-296D-457C-AC69-7AD945FA69EB}" dt="2023-11-14T08:42:22.599" v="6409" actId="20577"/>
          <ac:spMkLst>
            <pc:docMk/>
            <pc:sldMk cId="735964452" sldId="286"/>
            <ac:spMk id="7" creationId="{B47BB57A-535A-DA3B-1486-920BB2F90949}"/>
          </ac:spMkLst>
        </pc:spChg>
        <pc:spChg chg="mod">
          <ac:chgData name="민주 이" userId="4bec468bcfc325e2" providerId="LiveId" clId="{CA0763BF-296D-457C-AC69-7AD945FA69EB}" dt="2023-11-14T08:41:31.584" v="6317" actId="552"/>
          <ac:spMkLst>
            <pc:docMk/>
            <pc:sldMk cId="735964452" sldId="286"/>
            <ac:spMk id="17" creationId="{98D4D90F-EE8C-3912-8FC5-F23849D22008}"/>
          </ac:spMkLst>
        </pc:spChg>
        <pc:spChg chg="mod">
          <ac:chgData name="민주 이" userId="4bec468bcfc325e2" providerId="LiveId" clId="{CA0763BF-296D-457C-AC69-7AD945FA69EB}" dt="2023-11-14T08:48:25.829" v="6751" actId="20577"/>
          <ac:spMkLst>
            <pc:docMk/>
            <pc:sldMk cId="735964452" sldId="286"/>
            <ac:spMk id="33" creationId="{ABCE959B-571D-E9BC-E1CD-9B832989E639}"/>
          </ac:spMkLst>
        </pc:spChg>
      </pc:sldChg>
      <pc:sldChg chg="addSp delSp modSp add mod">
        <pc:chgData name="민주 이" userId="4bec468bcfc325e2" providerId="LiveId" clId="{CA0763BF-296D-457C-AC69-7AD945FA69EB}" dt="2023-11-14T08:48:36.552" v="6757" actId="478"/>
        <pc:sldMkLst>
          <pc:docMk/>
          <pc:sldMk cId="1612029375" sldId="287"/>
        </pc:sldMkLst>
        <pc:spChg chg="add mod ord">
          <ac:chgData name="민주 이" userId="4bec468bcfc325e2" providerId="LiveId" clId="{CA0763BF-296D-457C-AC69-7AD945FA69EB}" dt="2023-11-14T08:44:54.142" v="6451" actId="167"/>
          <ac:spMkLst>
            <pc:docMk/>
            <pc:sldMk cId="1612029375" sldId="287"/>
            <ac:spMk id="8" creationId="{52EBE4BB-349A-D78A-C3D3-2046A823172F}"/>
          </ac:spMkLst>
        </pc:spChg>
        <pc:spChg chg="mod">
          <ac:chgData name="민주 이" userId="4bec468bcfc325e2" providerId="LiveId" clId="{CA0763BF-296D-457C-AC69-7AD945FA69EB}" dt="2023-11-14T08:43:00.162" v="6416"/>
          <ac:spMkLst>
            <pc:docMk/>
            <pc:sldMk cId="1612029375" sldId="287"/>
            <ac:spMk id="10" creationId="{4F34E9E1-7F38-6D8F-6AC8-4D1CF502B8C8}"/>
          </ac:spMkLst>
        </pc:spChg>
        <pc:spChg chg="mod">
          <ac:chgData name="민주 이" userId="4bec468bcfc325e2" providerId="LiveId" clId="{CA0763BF-296D-457C-AC69-7AD945FA69EB}" dt="2023-11-14T08:43:00.162" v="6416"/>
          <ac:spMkLst>
            <pc:docMk/>
            <pc:sldMk cId="1612029375" sldId="287"/>
            <ac:spMk id="11" creationId="{B30CD921-59A3-B220-1CB1-073098A523A5}"/>
          </ac:spMkLst>
        </pc:spChg>
        <pc:spChg chg="add del mod">
          <ac:chgData name="민주 이" userId="4bec468bcfc325e2" providerId="LiveId" clId="{CA0763BF-296D-457C-AC69-7AD945FA69EB}" dt="2023-11-14T08:48:36.552" v="6757" actId="478"/>
          <ac:spMkLst>
            <pc:docMk/>
            <pc:sldMk cId="1612029375" sldId="287"/>
            <ac:spMk id="12" creationId="{D9767618-8AA4-03F0-6055-C2FACEE0D57C}"/>
          </ac:spMkLst>
        </pc:spChg>
        <pc:spChg chg="add del mod">
          <ac:chgData name="민주 이" userId="4bec468bcfc325e2" providerId="LiveId" clId="{CA0763BF-296D-457C-AC69-7AD945FA69EB}" dt="2023-11-14T08:43:51.190" v="6427" actId="478"/>
          <ac:spMkLst>
            <pc:docMk/>
            <pc:sldMk cId="1612029375" sldId="287"/>
            <ac:spMk id="20" creationId="{34E35FA0-730B-2AD8-8935-9D214AA0B84D}"/>
          </ac:spMkLst>
        </pc:spChg>
        <pc:spChg chg="mod">
          <ac:chgData name="민주 이" userId="4bec468bcfc325e2" providerId="LiveId" clId="{CA0763BF-296D-457C-AC69-7AD945FA69EB}" dt="2023-11-14T08:44:13.225" v="6439"/>
          <ac:spMkLst>
            <pc:docMk/>
            <pc:sldMk cId="1612029375" sldId="287"/>
            <ac:spMk id="30" creationId="{D9FD4863-3318-D0ED-88FE-3D78C1CE6650}"/>
          </ac:spMkLst>
        </pc:spChg>
        <pc:spChg chg="mod">
          <ac:chgData name="민주 이" userId="4bec468bcfc325e2" providerId="LiveId" clId="{CA0763BF-296D-457C-AC69-7AD945FA69EB}" dt="2023-11-14T08:44:14.634" v="6441"/>
          <ac:spMkLst>
            <pc:docMk/>
            <pc:sldMk cId="1612029375" sldId="287"/>
            <ac:spMk id="31" creationId="{F825DEEE-E830-0A4A-D06E-09EB3E956F30}"/>
          </ac:spMkLst>
        </pc:spChg>
        <pc:spChg chg="mod">
          <ac:chgData name="민주 이" userId="4bec468bcfc325e2" providerId="LiveId" clId="{CA0763BF-296D-457C-AC69-7AD945FA69EB}" dt="2023-11-14T08:44:02.574" v="6431"/>
          <ac:spMkLst>
            <pc:docMk/>
            <pc:sldMk cId="1612029375" sldId="287"/>
            <ac:spMk id="32" creationId="{1949D36D-F98F-366E-5E43-A1D7C51881AF}"/>
          </ac:spMkLst>
        </pc:spChg>
        <pc:spChg chg="mod">
          <ac:chgData name="민주 이" userId="4bec468bcfc325e2" providerId="LiveId" clId="{CA0763BF-296D-457C-AC69-7AD945FA69EB}" dt="2023-11-14T08:48:33.990" v="6756"/>
          <ac:spMkLst>
            <pc:docMk/>
            <pc:sldMk cId="1612029375" sldId="287"/>
            <ac:spMk id="33" creationId="{ABCE959B-571D-E9BC-E1CD-9B832989E639}"/>
          </ac:spMkLst>
        </pc:spChg>
        <pc:grpChg chg="add del mod ord">
          <ac:chgData name="민주 이" userId="4bec468bcfc325e2" providerId="LiveId" clId="{CA0763BF-296D-457C-AC69-7AD945FA69EB}" dt="2023-11-14T08:43:48.589" v="6425" actId="478"/>
          <ac:grpSpMkLst>
            <pc:docMk/>
            <pc:sldMk cId="1612029375" sldId="287"/>
            <ac:grpSpMk id="9" creationId="{1D18336A-A112-D3E0-4A89-91247D3C13A1}"/>
          </ac:grpSpMkLst>
        </pc:grpChg>
        <pc:grpChg chg="add del">
          <ac:chgData name="민주 이" userId="4bec468bcfc325e2" providerId="LiveId" clId="{CA0763BF-296D-457C-AC69-7AD945FA69EB}" dt="2023-11-14T08:44:45.008" v="6449" actId="478"/>
          <ac:grpSpMkLst>
            <pc:docMk/>
            <pc:sldMk cId="1612029375" sldId="287"/>
            <ac:grpSpMk id="28" creationId="{1BF53C9E-D633-88BA-A6EC-7095018CEC49}"/>
          </ac:grpSpMkLst>
        </pc:grpChg>
      </pc:sldChg>
      <pc:sldChg chg="addSp modSp add mod modTransition">
        <pc:chgData name="민주 이" userId="4bec468bcfc325e2" providerId="LiveId" clId="{CA0763BF-296D-457C-AC69-7AD945FA69EB}" dt="2023-11-14T15:11:14.464" v="16576"/>
        <pc:sldMkLst>
          <pc:docMk/>
          <pc:sldMk cId="2157274948" sldId="288"/>
        </pc:sldMkLst>
        <pc:spChg chg="add mod">
          <ac:chgData name="민주 이" userId="4bec468bcfc325e2" providerId="LiveId" clId="{CA0763BF-296D-457C-AC69-7AD945FA69EB}" dt="2023-11-14T08:51:20.062" v="6760"/>
          <ac:spMkLst>
            <pc:docMk/>
            <pc:sldMk cId="2157274948" sldId="288"/>
            <ac:spMk id="3" creationId="{ABF051E8-3D96-73F8-2CD6-C19F59226A03}"/>
          </ac:spMkLst>
        </pc:spChg>
        <pc:spChg chg="add mod">
          <ac:chgData name="민주 이" userId="4bec468bcfc325e2" providerId="LiveId" clId="{CA0763BF-296D-457C-AC69-7AD945FA69EB}" dt="2023-11-14T08:51:26.088" v="6797" actId="20577"/>
          <ac:spMkLst>
            <pc:docMk/>
            <pc:sldMk cId="2157274948" sldId="288"/>
            <ac:spMk id="6" creationId="{75B69DFE-AFFC-9D98-D80B-675A809039DB}"/>
          </ac:spMkLst>
        </pc:spChg>
      </pc:sldChg>
      <pc:sldChg chg="addSp delSp modSp add mod modAnim">
        <pc:chgData name="민주 이" userId="4bec468bcfc325e2" providerId="LiveId" clId="{CA0763BF-296D-457C-AC69-7AD945FA69EB}" dt="2023-11-14T15:53:17.035" v="16955"/>
        <pc:sldMkLst>
          <pc:docMk/>
          <pc:sldMk cId="1191615530" sldId="289"/>
        </pc:sldMkLst>
        <pc:spChg chg="add mod">
          <ac:chgData name="민주 이" userId="4bec468bcfc325e2" providerId="LiveId" clId="{CA0763BF-296D-457C-AC69-7AD945FA69EB}" dt="2023-11-14T15:15:10.322" v="16636" actId="164"/>
          <ac:spMkLst>
            <pc:docMk/>
            <pc:sldMk cId="1191615530" sldId="289"/>
            <ac:spMk id="25" creationId="{A5F86048-D8DA-78D9-B9BF-2BEC3CB8E6E1}"/>
          </ac:spMkLst>
        </pc:spChg>
        <pc:spChg chg="mod ord">
          <ac:chgData name="민주 이" userId="4bec468bcfc325e2" providerId="LiveId" clId="{CA0763BF-296D-457C-AC69-7AD945FA69EB}" dt="2023-11-14T15:15:22.648" v="16639" actId="167"/>
          <ac:spMkLst>
            <pc:docMk/>
            <pc:sldMk cId="1191615530" sldId="289"/>
            <ac:spMk id="26" creationId="{63A6F1E5-A967-7560-297E-6C3199BEBEE5}"/>
          </ac:spMkLst>
        </pc:spChg>
        <pc:spChg chg="mod">
          <ac:chgData name="민주 이" userId="4bec468bcfc325e2" providerId="LiveId" clId="{CA0763BF-296D-457C-AC69-7AD945FA69EB}" dt="2023-11-14T15:15:07.012" v="16634" actId="164"/>
          <ac:spMkLst>
            <pc:docMk/>
            <pc:sldMk cId="1191615530" sldId="289"/>
            <ac:spMk id="27" creationId="{EE1432C7-D95E-9AED-68C1-7E6562CFDFD1}"/>
          </ac:spMkLst>
        </pc:spChg>
        <pc:spChg chg="add mod">
          <ac:chgData name="민주 이" userId="4bec468bcfc325e2" providerId="LiveId" clId="{CA0763BF-296D-457C-AC69-7AD945FA69EB}" dt="2023-11-14T15:15:05.381" v="16633" actId="164"/>
          <ac:spMkLst>
            <pc:docMk/>
            <pc:sldMk cId="1191615530" sldId="289"/>
            <ac:spMk id="28" creationId="{2A8ED9AC-304D-1CA8-401C-50FAD4331576}"/>
          </ac:spMkLst>
        </pc:spChg>
        <pc:spChg chg="mod">
          <ac:chgData name="민주 이" userId="4bec468bcfc325e2" providerId="LiveId" clId="{CA0763BF-296D-457C-AC69-7AD945FA69EB}" dt="2023-11-14T10:22:34.657" v="11029" actId="120"/>
          <ac:spMkLst>
            <pc:docMk/>
            <pc:sldMk cId="1191615530" sldId="289"/>
            <ac:spMk id="31" creationId="{5AAFB27D-2B6A-539B-4320-331CB8FFADD4}"/>
          </ac:spMkLst>
        </pc:spChg>
        <pc:spChg chg="add mod">
          <ac:chgData name="민주 이" userId="4bec468bcfc325e2" providerId="LiveId" clId="{CA0763BF-296D-457C-AC69-7AD945FA69EB}" dt="2023-11-14T10:22:30.632" v="11024"/>
          <ac:spMkLst>
            <pc:docMk/>
            <pc:sldMk cId="1191615530" sldId="289"/>
            <ac:spMk id="34" creationId="{944AF01B-C3F9-7935-3BE6-FAC1CED6E4DA}"/>
          </ac:spMkLst>
        </pc:spChg>
        <pc:spChg chg="mod">
          <ac:chgData name="민주 이" userId="4bec468bcfc325e2" providerId="LiveId" clId="{CA0763BF-296D-457C-AC69-7AD945FA69EB}" dt="2023-11-14T15:15:08.877" v="16635" actId="164"/>
          <ac:spMkLst>
            <pc:docMk/>
            <pc:sldMk cId="1191615530" sldId="289"/>
            <ac:spMk id="39" creationId="{42066FE2-6B53-6A47-781C-7A127619331F}"/>
          </ac:spMkLst>
        </pc:spChg>
        <pc:spChg chg="mod">
          <ac:chgData name="민주 이" userId="4bec468bcfc325e2" providerId="LiveId" clId="{CA0763BF-296D-457C-AC69-7AD945FA69EB}" dt="2023-11-14T15:15:03.942" v="16632" actId="164"/>
          <ac:spMkLst>
            <pc:docMk/>
            <pc:sldMk cId="1191615530" sldId="289"/>
            <ac:spMk id="40" creationId="{414E4AD1-F90D-784C-4640-9820A0A13C06}"/>
          </ac:spMkLst>
        </pc:spChg>
        <pc:spChg chg="mod">
          <ac:chgData name="민주 이" userId="4bec468bcfc325e2" providerId="LiveId" clId="{CA0763BF-296D-457C-AC69-7AD945FA69EB}" dt="2023-11-14T10:22:29.613" v="11022"/>
          <ac:spMkLst>
            <pc:docMk/>
            <pc:sldMk cId="1191615530" sldId="289"/>
            <ac:spMk id="43" creationId="{65845E4C-D2D6-46B3-7903-5BE6332F9C90}"/>
          </ac:spMkLst>
        </pc:spChg>
        <pc:spChg chg="del">
          <ac:chgData name="민주 이" userId="4bec468bcfc325e2" providerId="LiveId" clId="{CA0763BF-296D-457C-AC69-7AD945FA69EB}" dt="2023-11-14T09:23:35.950" v="8887" actId="478"/>
          <ac:spMkLst>
            <pc:docMk/>
            <pc:sldMk cId="1191615530" sldId="289"/>
            <ac:spMk id="45" creationId="{D716F2A4-FC02-D165-8791-A3B05A8A8DB5}"/>
          </ac:spMkLst>
        </pc:spChg>
        <pc:spChg chg="del">
          <ac:chgData name="민주 이" userId="4bec468bcfc325e2" providerId="LiveId" clId="{CA0763BF-296D-457C-AC69-7AD945FA69EB}" dt="2023-11-14T09:23:32.645" v="8884" actId="478"/>
          <ac:spMkLst>
            <pc:docMk/>
            <pc:sldMk cId="1191615530" sldId="289"/>
            <ac:spMk id="47" creationId="{863AEB12-8F98-9D8D-21F2-0398DA9B06DD}"/>
          </ac:spMkLst>
        </pc:spChg>
        <pc:spChg chg="del">
          <ac:chgData name="민주 이" userId="4bec468bcfc325e2" providerId="LiveId" clId="{CA0763BF-296D-457C-AC69-7AD945FA69EB}" dt="2023-11-14T09:23:32.175" v="8883" actId="478"/>
          <ac:spMkLst>
            <pc:docMk/>
            <pc:sldMk cId="1191615530" sldId="289"/>
            <ac:spMk id="50" creationId="{F12A315D-96EF-8361-C6D0-C371E3ABE7BE}"/>
          </ac:spMkLst>
        </pc:spChg>
        <pc:grpChg chg="add mod">
          <ac:chgData name="민주 이" userId="4bec468bcfc325e2" providerId="LiveId" clId="{CA0763BF-296D-457C-AC69-7AD945FA69EB}" dt="2023-11-14T15:15:03.942" v="16632" actId="164"/>
          <ac:grpSpMkLst>
            <pc:docMk/>
            <pc:sldMk cId="1191615530" sldId="289"/>
            <ac:grpSpMk id="36" creationId="{F29D5B6E-8B7B-F791-2B94-5B615398DECD}"/>
          </ac:grpSpMkLst>
        </pc:grpChg>
        <pc:grpChg chg="add mod">
          <ac:chgData name="민주 이" userId="4bec468bcfc325e2" providerId="LiveId" clId="{CA0763BF-296D-457C-AC69-7AD945FA69EB}" dt="2023-11-14T15:15:05.381" v="16633" actId="164"/>
          <ac:grpSpMkLst>
            <pc:docMk/>
            <pc:sldMk cId="1191615530" sldId="289"/>
            <ac:grpSpMk id="37" creationId="{852AF548-B2BA-5B13-B20A-69D34B0B5181}"/>
          </ac:grpSpMkLst>
        </pc:grpChg>
        <pc:grpChg chg="add mod">
          <ac:chgData name="민주 이" userId="4bec468bcfc325e2" providerId="LiveId" clId="{CA0763BF-296D-457C-AC69-7AD945FA69EB}" dt="2023-11-14T15:15:07.012" v="16634" actId="164"/>
          <ac:grpSpMkLst>
            <pc:docMk/>
            <pc:sldMk cId="1191615530" sldId="289"/>
            <ac:grpSpMk id="38" creationId="{1FA691A2-1EF7-E7A2-1DB1-89B7F1482592}"/>
          </ac:grpSpMkLst>
        </pc:grpChg>
        <pc:grpChg chg="add mod ord">
          <ac:chgData name="민주 이" userId="4bec468bcfc325e2" providerId="LiveId" clId="{CA0763BF-296D-457C-AC69-7AD945FA69EB}" dt="2023-11-14T15:15:30.001" v="16641" actId="167"/>
          <ac:grpSpMkLst>
            <pc:docMk/>
            <pc:sldMk cId="1191615530" sldId="289"/>
            <ac:grpSpMk id="41" creationId="{9DBB1E9A-4B61-8F2E-BD4D-83ABB46BF67C}"/>
          </ac:grpSpMkLst>
        </pc:grpChg>
        <pc:grpChg chg="add mod ord">
          <ac:chgData name="민주 이" userId="4bec468bcfc325e2" providerId="LiveId" clId="{CA0763BF-296D-457C-AC69-7AD945FA69EB}" dt="2023-11-14T15:15:32.592" v="16642" actId="167"/>
          <ac:grpSpMkLst>
            <pc:docMk/>
            <pc:sldMk cId="1191615530" sldId="289"/>
            <ac:grpSpMk id="46" creationId="{6F2B97C8-26B5-4E30-DF77-65E898C1F6DA}"/>
          </ac:grpSpMkLst>
        </pc:grpChg>
        <pc:grpChg chg="add mod ord">
          <ac:chgData name="민주 이" userId="4bec468bcfc325e2" providerId="LiveId" clId="{CA0763BF-296D-457C-AC69-7AD945FA69EB}" dt="2023-11-14T15:15:27.187" v="16640" actId="167"/>
          <ac:grpSpMkLst>
            <pc:docMk/>
            <pc:sldMk cId="1191615530" sldId="289"/>
            <ac:grpSpMk id="48" creationId="{C7C6C8A7-AE87-859E-B6FE-036A84567CFB}"/>
          </ac:grpSpMkLst>
        </pc:grpChg>
        <pc:picChg chg="add mod">
          <ac:chgData name="민주 이" userId="4bec468bcfc325e2" providerId="LiveId" clId="{CA0763BF-296D-457C-AC69-7AD945FA69EB}" dt="2023-11-14T15:15:03.942" v="16632" actId="164"/>
          <ac:picMkLst>
            <pc:docMk/>
            <pc:sldMk cId="1191615530" sldId="289"/>
            <ac:picMk id="9" creationId="{21366B1F-CC21-1DC0-D553-B3ACDA1FE09E}"/>
          </ac:picMkLst>
        </pc:picChg>
        <pc:picChg chg="add mod">
          <ac:chgData name="민주 이" userId="4bec468bcfc325e2" providerId="LiveId" clId="{CA0763BF-296D-457C-AC69-7AD945FA69EB}" dt="2023-11-14T15:15:07.012" v="16634" actId="164"/>
          <ac:picMkLst>
            <pc:docMk/>
            <pc:sldMk cId="1191615530" sldId="289"/>
            <ac:picMk id="16" creationId="{A793F5BA-531B-1B0A-021C-66491A51325D}"/>
          </ac:picMkLst>
        </pc:picChg>
        <pc:picChg chg="del mod">
          <ac:chgData name="민주 이" userId="4bec468bcfc325e2" providerId="LiveId" clId="{CA0763BF-296D-457C-AC69-7AD945FA69EB}" dt="2023-11-14T09:24:52.086" v="8937" actId="478"/>
          <ac:picMkLst>
            <pc:docMk/>
            <pc:sldMk cId="1191615530" sldId="289"/>
            <ac:picMk id="30" creationId="{A3DDF353-3958-80FB-B406-BAC2D5E3C91B}"/>
          </ac:picMkLst>
        </pc:picChg>
        <pc:picChg chg="add mod">
          <ac:chgData name="민주 이" userId="4bec468bcfc325e2" providerId="LiveId" clId="{CA0763BF-296D-457C-AC69-7AD945FA69EB}" dt="2023-11-14T15:15:05.381" v="16633" actId="164"/>
          <ac:picMkLst>
            <pc:docMk/>
            <pc:sldMk cId="1191615530" sldId="289"/>
            <ac:picMk id="32" creationId="{F92A1882-813B-57EA-1CF6-A601FD366688}"/>
          </ac:picMkLst>
        </pc:picChg>
        <pc:picChg chg="del">
          <ac:chgData name="민주 이" userId="4bec468bcfc325e2" providerId="LiveId" clId="{CA0763BF-296D-457C-AC69-7AD945FA69EB}" dt="2023-11-14T09:20:48.084" v="8619" actId="478"/>
          <ac:picMkLst>
            <pc:docMk/>
            <pc:sldMk cId="1191615530" sldId="289"/>
            <ac:picMk id="42" creationId="{A711FA3F-49E8-73D2-8B2A-87BAA28DA2A0}"/>
          </ac:picMkLst>
        </pc:picChg>
        <pc:picChg chg="del">
          <ac:chgData name="민주 이" userId="4bec468bcfc325e2" providerId="LiveId" clId="{CA0763BF-296D-457C-AC69-7AD945FA69EB}" dt="2023-11-14T09:23:34.018" v="8885" actId="478"/>
          <ac:picMkLst>
            <pc:docMk/>
            <pc:sldMk cId="1191615530" sldId="289"/>
            <ac:picMk id="49" creationId="{23CDD678-B9D6-CB9D-A684-8A34FACD9A77}"/>
          </ac:picMkLst>
        </pc:picChg>
        <pc:cxnChg chg="add mod ord">
          <ac:chgData name="민주 이" userId="4bec468bcfc325e2" providerId="LiveId" clId="{CA0763BF-296D-457C-AC69-7AD945FA69EB}" dt="2023-11-14T15:15:10.322" v="16636" actId="164"/>
          <ac:cxnSpMkLst>
            <pc:docMk/>
            <pc:sldMk cId="1191615530" sldId="289"/>
            <ac:cxnSpMk id="23" creationId="{FD4BB2FD-E25E-C5D9-C7F8-1569F830FBB1}"/>
          </ac:cxnSpMkLst>
        </pc:cxnChg>
        <pc:cxnChg chg="mod">
          <ac:chgData name="민주 이" userId="4bec468bcfc325e2" providerId="LiveId" clId="{CA0763BF-296D-457C-AC69-7AD945FA69EB}" dt="2023-11-14T15:15:12.173" v="16637" actId="164"/>
          <ac:cxnSpMkLst>
            <pc:docMk/>
            <pc:sldMk cId="1191615530" sldId="289"/>
            <ac:cxnSpMk id="24" creationId="{20083A0F-9BA3-112B-1A98-69100BC4710D}"/>
          </ac:cxnSpMkLst>
        </pc:cxnChg>
        <pc:cxnChg chg="mod">
          <ac:chgData name="민주 이" userId="4bec468bcfc325e2" providerId="LiveId" clId="{CA0763BF-296D-457C-AC69-7AD945FA69EB}" dt="2023-11-14T15:15:08.877" v="16635" actId="164"/>
          <ac:cxnSpMkLst>
            <pc:docMk/>
            <pc:sldMk cId="1191615530" sldId="289"/>
            <ac:cxnSpMk id="33" creationId="{D26CD96E-4EEC-1191-A5FC-B0D928AC9B02}"/>
          </ac:cxnSpMkLst>
        </pc:cxnChg>
        <pc:cxnChg chg="del mod">
          <ac:chgData name="민주 이" userId="4bec468bcfc325e2" providerId="LiveId" clId="{CA0763BF-296D-457C-AC69-7AD945FA69EB}" dt="2023-11-14T09:23:34.901" v="8886" actId="478"/>
          <ac:cxnSpMkLst>
            <pc:docMk/>
            <pc:sldMk cId="1191615530" sldId="289"/>
            <ac:cxnSpMk id="44" creationId="{B27DAE57-3D1F-DC40-D445-E064FD36710F}"/>
          </ac:cxnSpMkLst>
        </pc:cxnChg>
      </pc:sldChg>
      <pc:sldChg chg="addSp delSp modSp add mod">
        <pc:chgData name="민주 이" userId="4bec468bcfc325e2" providerId="LiveId" clId="{CA0763BF-296D-457C-AC69-7AD945FA69EB}" dt="2023-11-14T15:39:47.519" v="16936" actId="207"/>
        <pc:sldMkLst>
          <pc:docMk/>
          <pc:sldMk cId="4083744567" sldId="290"/>
        </pc:sldMkLst>
        <pc:spChg chg="mod">
          <ac:chgData name="민주 이" userId="4bec468bcfc325e2" providerId="LiveId" clId="{CA0763BF-296D-457C-AC69-7AD945FA69EB}" dt="2023-11-14T09:40:22.988" v="9884" actId="553"/>
          <ac:spMkLst>
            <pc:docMk/>
            <pc:sldMk cId="4083744567" sldId="290"/>
            <ac:spMk id="7" creationId="{B47BB57A-535A-DA3B-1486-920BB2F90949}"/>
          </ac:spMkLst>
        </pc:spChg>
        <pc:spChg chg="del">
          <ac:chgData name="민주 이" userId="4bec468bcfc325e2" providerId="LiveId" clId="{CA0763BF-296D-457C-AC69-7AD945FA69EB}" dt="2023-11-14T09:40:08.354" v="9881" actId="478"/>
          <ac:spMkLst>
            <pc:docMk/>
            <pc:sldMk cId="4083744567" sldId="290"/>
            <ac:spMk id="8" creationId="{52EBE4BB-349A-D78A-C3D3-2046A823172F}"/>
          </ac:spMkLst>
        </pc:spChg>
        <pc:spChg chg="add del mod">
          <ac:chgData name="민주 이" userId="4bec468bcfc325e2" providerId="LiveId" clId="{CA0763BF-296D-457C-AC69-7AD945FA69EB}" dt="2023-11-14T09:42:41.601" v="9930" actId="478"/>
          <ac:spMkLst>
            <pc:docMk/>
            <pc:sldMk cId="4083744567" sldId="290"/>
            <ac:spMk id="12" creationId="{1CDABD1A-7A70-74DB-C6E2-04FDF3F3A013}"/>
          </ac:spMkLst>
        </pc:spChg>
        <pc:spChg chg="add mod">
          <ac:chgData name="민주 이" userId="4bec468bcfc325e2" providerId="LiveId" clId="{CA0763BF-296D-457C-AC69-7AD945FA69EB}" dt="2023-11-14T09:41:34.461" v="9921" actId="164"/>
          <ac:spMkLst>
            <pc:docMk/>
            <pc:sldMk cId="4083744567" sldId="290"/>
            <ac:spMk id="13" creationId="{50542E5D-ACB8-582A-A164-2D1FD785839D}"/>
          </ac:spMkLst>
        </pc:spChg>
        <pc:spChg chg="mod">
          <ac:chgData name="민주 이" userId="4bec468bcfc325e2" providerId="LiveId" clId="{CA0763BF-296D-457C-AC69-7AD945FA69EB}" dt="2023-11-14T09:41:06.506" v="9899"/>
          <ac:spMkLst>
            <pc:docMk/>
            <pc:sldMk cId="4083744567" sldId="290"/>
            <ac:spMk id="16" creationId="{BBE8FD27-FD52-4CC3-27BB-D1559FC4A011}"/>
          </ac:spMkLst>
        </pc:spChg>
        <pc:spChg chg="mod">
          <ac:chgData name="민주 이" userId="4bec468bcfc325e2" providerId="LiveId" clId="{CA0763BF-296D-457C-AC69-7AD945FA69EB}" dt="2023-11-14T09:40:22.988" v="9884" actId="553"/>
          <ac:spMkLst>
            <pc:docMk/>
            <pc:sldMk cId="4083744567" sldId="290"/>
            <ac:spMk id="17" creationId="{98D4D90F-EE8C-3912-8FC5-F23849D22008}"/>
          </ac:spMkLst>
        </pc:spChg>
        <pc:spChg chg="mod">
          <ac:chgData name="민주 이" userId="4bec468bcfc325e2" providerId="LiveId" clId="{CA0763BF-296D-457C-AC69-7AD945FA69EB}" dt="2023-11-14T09:41:08.138" v="9901" actId="1076"/>
          <ac:spMkLst>
            <pc:docMk/>
            <pc:sldMk cId="4083744567" sldId="290"/>
            <ac:spMk id="18" creationId="{AA8C3461-0A45-6E19-40EE-416AB8F3F886}"/>
          </ac:spMkLst>
        </pc:spChg>
        <pc:spChg chg="add mod">
          <ac:chgData name="민주 이" userId="4bec468bcfc325e2" providerId="LiveId" clId="{CA0763BF-296D-457C-AC69-7AD945FA69EB}" dt="2023-11-14T09:41:34.461" v="9921" actId="164"/>
          <ac:spMkLst>
            <pc:docMk/>
            <pc:sldMk cId="4083744567" sldId="290"/>
            <ac:spMk id="19" creationId="{A19FD89C-0BE0-1B2A-2AAC-348F68244283}"/>
          </ac:spMkLst>
        </pc:spChg>
        <pc:spChg chg="mod">
          <ac:chgData name="민주 이" userId="4bec468bcfc325e2" providerId="LiveId" clId="{CA0763BF-296D-457C-AC69-7AD945FA69EB}" dt="2023-11-14T09:41:18.561" v="9911"/>
          <ac:spMkLst>
            <pc:docMk/>
            <pc:sldMk cId="4083744567" sldId="290"/>
            <ac:spMk id="22" creationId="{2E5450DD-1042-5B0A-5F6E-DCA4F900B415}"/>
          </ac:spMkLst>
        </pc:spChg>
        <pc:spChg chg="mod">
          <ac:chgData name="민주 이" userId="4bec468bcfc325e2" providerId="LiveId" clId="{CA0763BF-296D-457C-AC69-7AD945FA69EB}" dt="2023-11-14T09:41:18.561" v="9911"/>
          <ac:spMkLst>
            <pc:docMk/>
            <pc:sldMk cId="4083744567" sldId="290"/>
            <ac:spMk id="23" creationId="{4F227344-5DA5-129E-77E4-8C28CA5CC37A}"/>
          </ac:spMkLst>
        </pc:spChg>
        <pc:spChg chg="mod">
          <ac:chgData name="민주 이" userId="4bec468bcfc325e2" providerId="LiveId" clId="{CA0763BF-296D-457C-AC69-7AD945FA69EB}" dt="2023-11-14T09:41:20.062" v="9913"/>
          <ac:spMkLst>
            <pc:docMk/>
            <pc:sldMk cId="4083744567" sldId="290"/>
            <ac:spMk id="25" creationId="{B64BEDD8-9E95-579A-02F0-60642E524027}"/>
          </ac:spMkLst>
        </pc:spChg>
        <pc:spChg chg="mod">
          <ac:chgData name="민주 이" userId="4bec468bcfc325e2" providerId="LiveId" clId="{CA0763BF-296D-457C-AC69-7AD945FA69EB}" dt="2023-11-14T09:41:20.062" v="9913"/>
          <ac:spMkLst>
            <pc:docMk/>
            <pc:sldMk cId="4083744567" sldId="290"/>
            <ac:spMk id="26" creationId="{EFBB3234-B6B4-D7C8-7545-1780E3EFE0AE}"/>
          </ac:spMkLst>
        </pc:spChg>
        <pc:spChg chg="add mod">
          <ac:chgData name="민주 이" userId="4bec468bcfc325e2" providerId="LiveId" clId="{CA0763BF-296D-457C-AC69-7AD945FA69EB}" dt="2023-11-14T15:39:20.804" v="16926" actId="207"/>
          <ac:spMkLst>
            <pc:docMk/>
            <pc:sldMk cId="4083744567" sldId="290"/>
            <ac:spMk id="28" creationId="{793790F7-BAF1-EE6C-33AF-E005B9EE1D81}"/>
          </ac:spMkLst>
        </pc:spChg>
        <pc:spChg chg="del">
          <ac:chgData name="민주 이" userId="4bec468bcfc325e2" providerId="LiveId" clId="{CA0763BF-296D-457C-AC69-7AD945FA69EB}" dt="2023-11-14T09:40:07.503" v="9880" actId="478"/>
          <ac:spMkLst>
            <pc:docMk/>
            <pc:sldMk cId="4083744567" sldId="290"/>
            <ac:spMk id="30" creationId="{D9FD4863-3318-D0ED-88FE-3D78C1CE6650}"/>
          </ac:spMkLst>
        </pc:spChg>
        <pc:spChg chg="del">
          <ac:chgData name="민주 이" userId="4bec468bcfc325e2" providerId="LiveId" clId="{CA0763BF-296D-457C-AC69-7AD945FA69EB}" dt="2023-11-14T09:40:07.503" v="9880" actId="478"/>
          <ac:spMkLst>
            <pc:docMk/>
            <pc:sldMk cId="4083744567" sldId="290"/>
            <ac:spMk id="31" creationId="{F825DEEE-E830-0A4A-D06E-09EB3E956F30}"/>
          </ac:spMkLst>
        </pc:spChg>
        <pc:spChg chg="del">
          <ac:chgData name="민주 이" userId="4bec468bcfc325e2" providerId="LiveId" clId="{CA0763BF-296D-457C-AC69-7AD945FA69EB}" dt="2023-11-14T09:40:06.516" v="9879" actId="478"/>
          <ac:spMkLst>
            <pc:docMk/>
            <pc:sldMk cId="4083744567" sldId="290"/>
            <ac:spMk id="32" creationId="{1949D36D-F98F-366E-5E43-A1D7C51881AF}"/>
          </ac:spMkLst>
        </pc:spChg>
        <pc:spChg chg="del">
          <ac:chgData name="민주 이" userId="4bec468bcfc325e2" providerId="LiveId" clId="{CA0763BF-296D-457C-AC69-7AD945FA69EB}" dt="2023-11-14T09:40:06.516" v="9879" actId="478"/>
          <ac:spMkLst>
            <pc:docMk/>
            <pc:sldMk cId="4083744567" sldId="290"/>
            <ac:spMk id="33" creationId="{ABCE959B-571D-E9BC-E1CD-9B832989E639}"/>
          </ac:spMkLst>
        </pc:spChg>
        <pc:spChg chg="add mod">
          <ac:chgData name="민주 이" userId="4bec468bcfc325e2" providerId="LiveId" clId="{CA0763BF-296D-457C-AC69-7AD945FA69EB}" dt="2023-11-14T15:39:14.445" v="16924" actId="207"/>
          <ac:spMkLst>
            <pc:docMk/>
            <pc:sldMk cId="4083744567" sldId="290"/>
            <ac:spMk id="35" creationId="{29C1BB03-A798-4981-6AAC-548BE9F134D8}"/>
          </ac:spMkLst>
        </pc:spChg>
        <pc:spChg chg="add mod">
          <ac:chgData name="민주 이" userId="4bec468bcfc325e2" providerId="LiveId" clId="{CA0763BF-296D-457C-AC69-7AD945FA69EB}" dt="2023-11-14T15:39:47.519" v="16936" actId="207"/>
          <ac:spMkLst>
            <pc:docMk/>
            <pc:sldMk cId="4083744567" sldId="290"/>
            <ac:spMk id="39" creationId="{73645EBD-34BD-9198-2672-CE62B027DBE7}"/>
          </ac:spMkLst>
        </pc:spChg>
        <pc:spChg chg="add mod">
          <ac:chgData name="민주 이" userId="4bec468bcfc325e2" providerId="LiveId" clId="{CA0763BF-296D-457C-AC69-7AD945FA69EB}" dt="2023-11-14T15:39:05.525" v="16923" actId="207"/>
          <ac:spMkLst>
            <pc:docMk/>
            <pc:sldMk cId="4083744567" sldId="290"/>
            <ac:spMk id="40" creationId="{A797AE1A-3462-C0A0-0592-0B7E330579DA}"/>
          </ac:spMkLst>
        </pc:spChg>
        <pc:spChg chg="add del mod">
          <ac:chgData name="민주 이" userId="4bec468bcfc325e2" providerId="LiveId" clId="{CA0763BF-296D-457C-AC69-7AD945FA69EB}" dt="2023-11-14T09:48:16.456" v="10438"/>
          <ac:spMkLst>
            <pc:docMk/>
            <pc:sldMk cId="4083744567" sldId="290"/>
            <ac:spMk id="41" creationId="{A4BD3901-E367-EE7C-A17D-D9367C573DCE}"/>
          </ac:spMkLst>
        </pc:spChg>
        <pc:spChg chg="add mod ord">
          <ac:chgData name="민주 이" userId="4bec468bcfc325e2" providerId="LiveId" clId="{CA0763BF-296D-457C-AC69-7AD945FA69EB}" dt="2023-11-14T09:55:54.219" v="10614" actId="164"/>
          <ac:spMkLst>
            <pc:docMk/>
            <pc:sldMk cId="4083744567" sldId="290"/>
            <ac:spMk id="1031" creationId="{8C595B26-4A3C-4A29-259C-DA8FA3426689}"/>
          </ac:spMkLst>
        </pc:spChg>
        <pc:spChg chg="add mod ord">
          <ac:chgData name="민주 이" userId="4bec468bcfc325e2" providerId="LiveId" clId="{CA0763BF-296D-457C-AC69-7AD945FA69EB}" dt="2023-11-14T09:55:56.387" v="10615" actId="164"/>
          <ac:spMkLst>
            <pc:docMk/>
            <pc:sldMk cId="4083744567" sldId="290"/>
            <ac:spMk id="1032" creationId="{36AF320C-6857-576F-162C-437C4309DDC5}"/>
          </ac:spMkLst>
        </pc:spChg>
        <pc:spChg chg="add mod ord">
          <ac:chgData name="민주 이" userId="4bec468bcfc325e2" providerId="LiveId" clId="{CA0763BF-296D-457C-AC69-7AD945FA69EB}" dt="2023-11-14T09:56:01.488" v="10619" actId="164"/>
          <ac:spMkLst>
            <pc:docMk/>
            <pc:sldMk cId="4083744567" sldId="290"/>
            <ac:spMk id="1033" creationId="{476C7CBF-CB29-891F-1896-E0F8F98AF46C}"/>
          </ac:spMkLst>
        </pc:spChg>
        <pc:spChg chg="add mod ord">
          <ac:chgData name="민주 이" userId="4bec468bcfc325e2" providerId="LiveId" clId="{CA0763BF-296D-457C-AC69-7AD945FA69EB}" dt="2023-11-14T09:55:59.739" v="10618" actId="164"/>
          <ac:spMkLst>
            <pc:docMk/>
            <pc:sldMk cId="4083744567" sldId="290"/>
            <ac:spMk id="1034" creationId="{1C4473B9-93F8-22EA-455F-D5F96AA2073D}"/>
          </ac:spMkLst>
        </pc:spChg>
        <pc:grpChg chg="del">
          <ac:chgData name="민주 이" userId="4bec468bcfc325e2" providerId="LiveId" clId="{CA0763BF-296D-457C-AC69-7AD945FA69EB}" dt="2023-11-14T09:40:04.524" v="9878" actId="478"/>
          <ac:grpSpMkLst>
            <pc:docMk/>
            <pc:sldMk cId="4083744567" sldId="290"/>
            <ac:grpSpMk id="9" creationId="{1D18336A-A112-D3E0-4A89-91247D3C13A1}"/>
          </ac:grpSpMkLst>
        </pc:grpChg>
        <pc:grpChg chg="add mod">
          <ac:chgData name="민주 이" userId="4bec468bcfc325e2" providerId="LiveId" clId="{CA0763BF-296D-457C-AC69-7AD945FA69EB}" dt="2023-11-14T15:39:36.923" v="16933" actId="164"/>
          <ac:grpSpMkLst>
            <pc:docMk/>
            <pc:sldMk cId="4083744567" sldId="290"/>
            <ac:grpSpMk id="10" creationId="{E999B09B-3B58-3919-A2B0-0821D35E6E45}"/>
          </ac:grpSpMkLst>
        </pc:grpChg>
        <pc:grpChg chg="add mod">
          <ac:chgData name="민주 이" userId="4bec468bcfc325e2" providerId="LiveId" clId="{CA0763BF-296D-457C-AC69-7AD945FA69EB}" dt="2023-11-14T15:39:40.965" v="16935" actId="164"/>
          <ac:grpSpMkLst>
            <pc:docMk/>
            <pc:sldMk cId="4083744567" sldId="290"/>
            <ac:grpSpMk id="11" creationId="{CDA83D20-E3E1-5915-1EC7-3D14A9CF9F70}"/>
          </ac:grpSpMkLst>
        </pc:grpChg>
        <pc:grpChg chg="add del mod">
          <ac:chgData name="민주 이" userId="4bec468bcfc325e2" providerId="LiveId" clId="{CA0763BF-296D-457C-AC69-7AD945FA69EB}" dt="2023-11-14T09:41:35.703" v="9922" actId="478"/>
          <ac:grpSpMkLst>
            <pc:docMk/>
            <pc:sldMk cId="4083744567" sldId="290"/>
            <ac:grpSpMk id="14" creationId="{814E38EE-2291-B9C2-C0C5-4FDCCFFBBA1A}"/>
          </ac:grpSpMkLst>
        </pc:grpChg>
        <pc:grpChg chg="add del mod">
          <ac:chgData name="민주 이" userId="4bec468bcfc325e2" providerId="LiveId" clId="{CA0763BF-296D-457C-AC69-7AD945FA69EB}" dt="2023-11-14T09:41:37.039" v="9924" actId="478"/>
          <ac:grpSpMkLst>
            <pc:docMk/>
            <pc:sldMk cId="4083744567" sldId="290"/>
            <ac:grpSpMk id="20" creationId="{32E39F78-6A00-C417-0DA0-999F9E72F0C4}"/>
          </ac:grpSpMkLst>
        </pc:grpChg>
        <pc:grpChg chg="del">
          <ac:chgData name="민주 이" userId="4bec468bcfc325e2" providerId="LiveId" clId="{CA0763BF-296D-457C-AC69-7AD945FA69EB}" dt="2023-11-14T09:40:12.722" v="9882" actId="478"/>
          <ac:grpSpMkLst>
            <pc:docMk/>
            <pc:sldMk cId="4083744567" sldId="290"/>
            <ac:grpSpMk id="21" creationId="{94AE0B8A-3E61-C347-DDF7-E23E2E9AF45E}"/>
          </ac:grpSpMkLst>
        </pc:grpChg>
        <pc:grpChg chg="add del mod">
          <ac:chgData name="민주 이" userId="4bec468bcfc325e2" providerId="LiveId" clId="{CA0763BF-296D-457C-AC69-7AD945FA69EB}" dt="2023-11-14T09:41:36.401" v="9923" actId="478"/>
          <ac:grpSpMkLst>
            <pc:docMk/>
            <pc:sldMk cId="4083744567" sldId="290"/>
            <ac:grpSpMk id="24" creationId="{8F8B0CA2-EF51-7BB8-CF0B-92EB596DED54}"/>
          </ac:grpSpMkLst>
        </pc:grpChg>
        <pc:grpChg chg="add del mod">
          <ac:chgData name="민주 이" userId="4bec468bcfc325e2" providerId="LiveId" clId="{CA0763BF-296D-457C-AC69-7AD945FA69EB}" dt="2023-11-14T09:42:41.322" v="9929" actId="478"/>
          <ac:grpSpMkLst>
            <pc:docMk/>
            <pc:sldMk cId="4083744567" sldId="290"/>
            <ac:grpSpMk id="27" creationId="{0792CA86-136F-8835-4EC3-BD0B2A51C69A}"/>
          </ac:grpSpMkLst>
        </pc:grpChg>
        <pc:grpChg chg="del">
          <ac:chgData name="민주 이" userId="4bec468bcfc325e2" providerId="LiveId" clId="{CA0763BF-296D-457C-AC69-7AD945FA69EB}" dt="2023-11-14T09:40:07.503" v="9880" actId="478"/>
          <ac:grpSpMkLst>
            <pc:docMk/>
            <pc:sldMk cId="4083744567" sldId="290"/>
            <ac:grpSpMk id="38" creationId="{2F2BB98E-D2F3-5E41-45F5-9EABA8D0CB6D}"/>
          </ac:grpSpMkLst>
        </pc:grpChg>
        <pc:grpChg chg="add mod">
          <ac:chgData name="민주 이" userId="4bec468bcfc325e2" providerId="LiveId" clId="{CA0763BF-296D-457C-AC69-7AD945FA69EB}" dt="2023-11-14T15:39:40.965" v="16935" actId="164"/>
          <ac:grpSpMkLst>
            <pc:docMk/>
            <pc:sldMk cId="4083744567" sldId="290"/>
            <ac:grpSpMk id="1035" creationId="{2D63380F-E528-8B2C-9667-8E2FA5C377F7}"/>
          </ac:grpSpMkLst>
        </pc:grpChg>
        <pc:grpChg chg="add mod">
          <ac:chgData name="민주 이" userId="4bec468bcfc325e2" providerId="LiveId" clId="{CA0763BF-296D-457C-AC69-7AD945FA69EB}" dt="2023-11-14T15:39:36.923" v="16933" actId="164"/>
          <ac:grpSpMkLst>
            <pc:docMk/>
            <pc:sldMk cId="4083744567" sldId="290"/>
            <ac:grpSpMk id="1036" creationId="{FA7D7213-AFB6-8635-DB0A-5C33A0C63407}"/>
          </ac:grpSpMkLst>
        </pc:grpChg>
        <pc:grpChg chg="add mod">
          <ac:chgData name="민주 이" userId="4bec468bcfc325e2" providerId="LiveId" clId="{CA0763BF-296D-457C-AC69-7AD945FA69EB}" dt="2023-11-14T09:56:11.713" v="10623" actId="553"/>
          <ac:grpSpMkLst>
            <pc:docMk/>
            <pc:sldMk cId="4083744567" sldId="290"/>
            <ac:grpSpMk id="1037" creationId="{7BE32714-57B3-4910-05E2-16D125B997B3}"/>
          </ac:grpSpMkLst>
        </pc:grpChg>
        <pc:grpChg chg="add mod">
          <ac:chgData name="민주 이" userId="4bec468bcfc325e2" providerId="LiveId" clId="{CA0763BF-296D-457C-AC69-7AD945FA69EB}" dt="2023-11-14T09:56:04.529" v="10620" actId="552"/>
          <ac:grpSpMkLst>
            <pc:docMk/>
            <pc:sldMk cId="4083744567" sldId="290"/>
            <ac:grpSpMk id="1038" creationId="{F4B7E2E2-CF7C-53C7-D238-4B62C0664E63}"/>
          </ac:grpSpMkLst>
        </pc:grpChg>
        <pc:picChg chg="add mod">
          <ac:chgData name="민주 이" userId="4bec468bcfc325e2" providerId="LiveId" clId="{CA0763BF-296D-457C-AC69-7AD945FA69EB}" dt="2023-11-14T15:39:40.965" v="16935" actId="164"/>
          <ac:picMkLst>
            <pc:docMk/>
            <pc:sldMk cId="4083744567" sldId="290"/>
            <ac:picMk id="8" creationId="{B161D7C5-E8F7-3F7C-2816-AA59DE6483A0}"/>
          </ac:picMkLst>
        </pc:picChg>
        <pc:picChg chg="add mod">
          <ac:chgData name="민주 이" userId="4bec468bcfc325e2" providerId="LiveId" clId="{CA0763BF-296D-457C-AC69-7AD945FA69EB}" dt="2023-11-14T15:39:36.923" v="16933" actId="164"/>
          <ac:picMkLst>
            <pc:docMk/>
            <pc:sldMk cId="4083744567" sldId="290"/>
            <ac:picMk id="9" creationId="{E80B3C4B-5E6C-2965-DF2D-6121E69AEDFE}"/>
          </ac:picMkLst>
        </pc:picChg>
        <pc:picChg chg="add del mod">
          <ac:chgData name="민주 이" userId="4bec468bcfc325e2" providerId="LiveId" clId="{CA0763BF-296D-457C-AC69-7AD945FA69EB}" dt="2023-11-14T09:52:47.555" v="10485" actId="478"/>
          <ac:picMkLst>
            <pc:docMk/>
            <pc:sldMk cId="4083744567" sldId="290"/>
            <ac:picMk id="43" creationId="{3EB34D45-FC4D-6FCF-189E-7F5B080178A4}"/>
          </ac:picMkLst>
        </pc:picChg>
        <pc:picChg chg="add del mod">
          <ac:chgData name="민주 이" userId="4bec468bcfc325e2" providerId="LiveId" clId="{CA0763BF-296D-457C-AC69-7AD945FA69EB}" dt="2023-11-14T09:52:47.167" v="10484" actId="478"/>
          <ac:picMkLst>
            <pc:docMk/>
            <pc:sldMk cId="4083744567" sldId="290"/>
            <ac:picMk id="45" creationId="{176F6DAA-FF6C-9021-1154-4AE33484E8C1}"/>
          </ac:picMkLst>
        </pc:picChg>
        <pc:picChg chg="add del mod">
          <ac:chgData name="민주 이" userId="4bec468bcfc325e2" providerId="LiveId" clId="{CA0763BF-296D-457C-AC69-7AD945FA69EB}" dt="2023-11-14T09:52:46.450" v="10483" actId="478"/>
          <ac:picMkLst>
            <pc:docMk/>
            <pc:sldMk cId="4083744567" sldId="290"/>
            <ac:picMk id="47" creationId="{CB1B0B76-077B-1040-60FB-60C978E0ADB5}"/>
          </ac:picMkLst>
        </pc:picChg>
        <pc:picChg chg="add del mod">
          <ac:chgData name="민주 이" userId="4bec468bcfc325e2" providerId="LiveId" clId="{CA0763BF-296D-457C-AC69-7AD945FA69EB}" dt="2023-11-14T09:52:45.937" v="10482" actId="478"/>
          <ac:picMkLst>
            <pc:docMk/>
            <pc:sldMk cId="4083744567" sldId="290"/>
            <ac:picMk id="49" creationId="{8ED619D2-AD67-66F3-9D1C-48013382D1BA}"/>
          </ac:picMkLst>
        </pc:picChg>
        <pc:picChg chg="add del mod">
          <ac:chgData name="민주 이" userId="4bec468bcfc325e2" providerId="LiveId" clId="{CA0763BF-296D-457C-AC69-7AD945FA69EB}" dt="2023-11-14T09:52:45.559" v="10481" actId="478"/>
          <ac:picMkLst>
            <pc:docMk/>
            <pc:sldMk cId="4083744567" sldId="290"/>
            <ac:picMk id="51" creationId="{B3B35170-152D-F370-C459-47FE1D9FD878}"/>
          </ac:picMkLst>
        </pc:picChg>
        <pc:picChg chg="add del mod">
          <ac:chgData name="민주 이" userId="4bec468bcfc325e2" providerId="LiveId" clId="{CA0763BF-296D-457C-AC69-7AD945FA69EB}" dt="2023-11-14T09:52:44.604" v="10480" actId="478"/>
          <ac:picMkLst>
            <pc:docMk/>
            <pc:sldMk cId="4083744567" sldId="290"/>
            <ac:picMk id="53" creationId="{564CAD77-CF4F-798D-DD33-DEB934D2D48C}"/>
          </ac:picMkLst>
        </pc:picChg>
        <pc:picChg chg="add del mod">
          <ac:chgData name="민주 이" userId="4bec468bcfc325e2" providerId="LiveId" clId="{CA0763BF-296D-457C-AC69-7AD945FA69EB}" dt="2023-11-14T09:52:44.266" v="10479" actId="478"/>
          <ac:picMkLst>
            <pc:docMk/>
            <pc:sldMk cId="4083744567" sldId="290"/>
            <ac:picMk id="55" creationId="{5965C102-B180-189B-F392-330A1367176A}"/>
          </ac:picMkLst>
        </pc:picChg>
        <pc:picChg chg="add del mod">
          <ac:chgData name="민주 이" userId="4bec468bcfc325e2" providerId="LiveId" clId="{CA0763BF-296D-457C-AC69-7AD945FA69EB}" dt="2023-11-14T09:52:43.175" v="10478" actId="478"/>
          <ac:picMkLst>
            <pc:docMk/>
            <pc:sldMk cId="4083744567" sldId="290"/>
            <ac:picMk id="57" creationId="{210EA0FE-A86A-AF8F-CD8E-E4414E9B397A}"/>
          </ac:picMkLst>
        </pc:picChg>
        <pc:picChg chg="add del mod">
          <ac:chgData name="민주 이" userId="4bec468bcfc325e2" providerId="LiveId" clId="{CA0763BF-296D-457C-AC69-7AD945FA69EB}" dt="2023-11-14T15:39:31.203" v="16930" actId="21"/>
          <ac:picMkLst>
            <pc:docMk/>
            <pc:sldMk cId="4083744567" sldId="290"/>
            <ac:picMk id="59" creationId="{F529A50D-6D5B-0773-5CA5-B6DB8276E426}"/>
          </ac:picMkLst>
        </pc:picChg>
        <pc:picChg chg="add del mod">
          <ac:chgData name="민주 이" userId="4bec468bcfc325e2" providerId="LiveId" clId="{CA0763BF-296D-457C-AC69-7AD945FA69EB}" dt="2023-11-14T09:52:39.995" v="10476" actId="478"/>
          <ac:picMkLst>
            <pc:docMk/>
            <pc:sldMk cId="4083744567" sldId="290"/>
            <ac:picMk id="61" creationId="{943ECE4A-FD59-6C1F-D02C-1396291B19B0}"/>
          </ac:picMkLst>
        </pc:picChg>
        <pc:picChg chg="add del mod">
          <ac:chgData name="민주 이" userId="4bec468bcfc325e2" providerId="LiveId" clId="{CA0763BF-296D-457C-AC69-7AD945FA69EB}" dt="2023-11-14T15:39:25.133" v="16927" actId="21"/>
          <ac:picMkLst>
            <pc:docMk/>
            <pc:sldMk cId="4083744567" sldId="290"/>
            <ac:picMk id="63" creationId="{3017CE30-E72E-E085-4734-35B358B771CA}"/>
          </ac:picMkLst>
        </pc:picChg>
        <pc:picChg chg="add mod">
          <ac:chgData name="민주 이" userId="4bec468bcfc325e2" providerId="LiveId" clId="{CA0763BF-296D-457C-AC69-7AD945FA69EB}" dt="2023-11-14T09:56:01.488" v="10619" actId="164"/>
          <ac:picMkLst>
            <pc:docMk/>
            <pc:sldMk cId="4083744567" sldId="290"/>
            <ac:picMk id="1025" creationId="{F789CF54-4673-65E3-6FB9-87B82F478782}"/>
          </ac:picMkLst>
        </pc:picChg>
        <pc:picChg chg="add mod">
          <ac:chgData name="민주 이" userId="4bec468bcfc325e2" providerId="LiveId" clId="{CA0763BF-296D-457C-AC69-7AD945FA69EB}" dt="2023-11-14T09:55:59.739" v="10618" actId="164"/>
          <ac:picMkLst>
            <pc:docMk/>
            <pc:sldMk cId="4083744567" sldId="290"/>
            <ac:picMk id="1028" creationId="{87926893-9D2D-82FC-048D-8BCA59A76E85}"/>
          </ac:picMkLst>
        </pc:picChg>
        <pc:cxnChg chg="add del mod">
          <ac:chgData name="민주 이" userId="4bec468bcfc325e2" providerId="LiveId" clId="{CA0763BF-296D-457C-AC69-7AD945FA69EB}" dt="2023-11-14T09:47:26.723" v="10425" actId="478"/>
          <ac:cxnSpMkLst>
            <pc:docMk/>
            <pc:sldMk cId="4083744567" sldId="290"/>
            <ac:cxnSpMk id="34" creationId="{2748FF3F-9072-2EF3-5FA4-BAC6A60EF7AE}"/>
          </ac:cxnSpMkLst>
        </pc:cxnChg>
        <pc:cxnChg chg="add del mod">
          <ac:chgData name="민주 이" userId="4bec468bcfc325e2" providerId="LiveId" clId="{CA0763BF-296D-457C-AC69-7AD945FA69EB}" dt="2023-11-14T09:53:56.731" v="10542" actId="478"/>
          <ac:cxnSpMkLst>
            <pc:docMk/>
            <pc:sldMk cId="4083744567" sldId="290"/>
            <ac:cxnSpMk id="1030" creationId="{14E16022-C317-B759-6FE8-1AA3B94B5758}"/>
          </ac:cxnSpMkLst>
        </pc:cxnChg>
      </pc:sldChg>
      <pc:sldChg chg="addSp modSp add mod modTransition">
        <pc:chgData name="민주 이" userId="4bec468bcfc325e2" providerId="LiveId" clId="{CA0763BF-296D-457C-AC69-7AD945FA69EB}" dt="2023-11-14T15:19:36.739" v="16707"/>
        <pc:sldMkLst>
          <pc:docMk/>
          <pc:sldMk cId="4061491998" sldId="291"/>
        </pc:sldMkLst>
        <pc:spChg chg="add mod">
          <ac:chgData name="민주 이" userId="4bec468bcfc325e2" providerId="LiveId" clId="{CA0763BF-296D-457C-AC69-7AD945FA69EB}" dt="2023-11-14T10:08:39.288" v="10651"/>
          <ac:spMkLst>
            <pc:docMk/>
            <pc:sldMk cId="4061491998" sldId="291"/>
            <ac:spMk id="4" creationId="{B85F1297-0819-44F0-DAFD-17253A96CA8B}"/>
          </ac:spMkLst>
        </pc:spChg>
        <pc:spChg chg="add mod">
          <ac:chgData name="민주 이" userId="4bec468bcfc325e2" providerId="LiveId" clId="{CA0763BF-296D-457C-AC69-7AD945FA69EB}" dt="2023-11-14T10:09:54.152" v="10708" actId="20577"/>
          <ac:spMkLst>
            <pc:docMk/>
            <pc:sldMk cId="4061491998" sldId="291"/>
            <ac:spMk id="5" creationId="{7550D371-A46C-840D-B1CA-F0B3FEFB8FB0}"/>
          </ac:spMkLst>
        </pc:spChg>
      </pc:sldChg>
      <pc:sldChg chg="addSp modSp add mod">
        <pc:chgData name="민주 이" userId="4bec468bcfc325e2" providerId="LiveId" clId="{CA0763BF-296D-457C-AC69-7AD945FA69EB}" dt="2023-11-14T15:23:17.882" v="16778" actId="167"/>
        <pc:sldMkLst>
          <pc:docMk/>
          <pc:sldMk cId="2699110393" sldId="292"/>
        </pc:sldMkLst>
        <pc:spChg chg="add mod">
          <ac:chgData name="민주 이" userId="4bec468bcfc325e2" providerId="LiveId" clId="{CA0763BF-296D-457C-AC69-7AD945FA69EB}" dt="2023-11-14T10:25:32.704" v="11350" actId="20577"/>
          <ac:spMkLst>
            <pc:docMk/>
            <pc:sldMk cId="2699110393" sldId="292"/>
            <ac:spMk id="8" creationId="{DC4B9F8E-5365-0463-60B2-29E82D58C936}"/>
          </ac:spMkLst>
        </pc:spChg>
        <pc:spChg chg="add mod">
          <ac:chgData name="민주 이" userId="4bec468bcfc325e2" providerId="LiveId" clId="{CA0763BF-296D-457C-AC69-7AD945FA69EB}" dt="2023-11-14T10:25:42.320" v="11383" actId="20577"/>
          <ac:spMkLst>
            <pc:docMk/>
            <pc:sldMk cId="2699110393" sldId="292"/>
            <ac:spMk id="9" creationId="{7EAB59A2-6BAE-06BD-2290-7F6A7ED3F94E}"/>
          </ac:spMkLst>
        </pc:spChg>
        <pc:spChg chg="add mod">
          <ac:chgData name="민주 이" userId="4bec468bcfc325e2" providerId="LiveId" clId="{CA0763BF-296D-457C-AC69-7AD945FA69EB}" dt="2023-11-14T10:25:07.209" v="11278"/>
          <ac:spMkLst>
            <pc:docMk/>
            <pc:sldMk cId="2699110393" sldId="292"/>
            <ac:spMk id="10" creationId="{263D8B05-1008-C877-BB45-EA3AB278CA0D}"/>
          </ac:spMkLst>
        </pc:spChg>
        <pc:spChg chg="mod">
          <ac:chgData name="민주 이" userId="4bec468bcfc325e2" providerId="LiveId" clId="{CA0763BF-296D-457C-AC69-7AD945FA69EB}" dt="2023-11-14T10:20:06.985" v="11009" actId="20577"/>
          <ac:spMkLst>
            <pc:docMk/>
            <pc:sldMk cId="2699110393" sldId="292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0:19:57.689" v="10983" actId="20577"/>
          <ac:spMkLst>
            <pc:docMk/>
            <pc:sldMk cId="2699110393" sldId="292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0:20:13.319" v="11010" actId="1076"/>
          <ac:spMkLst>
            <pc:docMk/>
            <pc:sldMk cId="2699110393" sldId="292"/>
            <ac:spMk id="23" creationId="{D0853F8D-BAE0-C4FF-24A5-73B5591F463D}"/>
          </ac:spMkLst>
        </pc:spChg>
        <pc:spChg chg="mod">
          <ac:chgData name="민주 이" userId="4bec468bcfc325e2" providerId="LiveId" clId="{CA0763BF-296D-457C-AC69-7AD945FA69EB}" dt="2023-11-14T15:23:12.007" v="16775" actId="164"/>
          <ac:spMkLst>
            <pc:docMk/>
            <pc:sldMk cId="2699110393" sldId="292"/>
            <ac:spMk id="33" creationId="{8E371F1E-C025-3793-CDF6-7D936C801662}"/>
          </ac:spMkLst>
        </pc:spChg>
        <pc:spChg chg="mod">
          <ac:chgData name="민주 이" userId="4bec468bcfc325e2" providerId="LiveId" clId="{CA0763BF-296D-457C-AC69-7AD945FA69EB}" dt="2023-11-14T15:23:09.785" v="16774" actId="164"/>
          <ac:spMkLst>
            <pc:docMk/>
            <pc:sldMk cId="2699110393" sldId="292"/>
            <ac:spMk id="35" creationId="{D59B38DE-5982-EC05-9EE5-3E250964BF8E}"/>
          </ac:spMkLst>
        </pc:spChg>
        <pc:spChg chg="mod">
          <ac:chgData name="민주 이" userId="4bec468bcfc325e2" providerId="LiveId" clId="{CA0763BF-296D-457C-AC69-7AD945FA69EB}" dt="2023-11-14T15:23:13.418" v="16776" actId="164"/>
          <ac:spMkLst>
            <pc:docMk/>
            <pc:sldMk cId="2699110393" sldId="292"/>
            <ac:spMk id="37" creationId="{B3CDFEBF-7C10-1362-7D1F-9CA9B615B173}"/>
          </ac:spMkLst>
        </pc:spChg>
        <pc:grpChg chg="add mod">
          <ac:chgData name="민주 이" userId="4bec468bcfc325e2" providerId="LiveId" clId="{CA0763BF-296D-457C-AC69-7AD945FA69EB}" dt="2023-11-14T15:23:15.923" v="16777" actId="164"/>
          <ac:grpSpMkLst>
            <pc:docMk/>
            <pc:sldMk cId="2699110393" sldId="292"/>
            <ac:grpSpMk id="11" creationId="{9D98079F-9B87-64C6-72EE-433735A8E58B}"/>
          </ac:grpSpMkLst>
        </pc:grpChg>
        <pc:grpChg chg="add mod">
          <ac:chgData name="민주 이" userId="4bec468bcfc325e2" providerId="LiveId" clId="{CA0763BF-296D-457C-AC69-7AD945FA69EB}" dt="2023-11-14T15:23:15.923" v="16777" actId="164"/>
          <ac:grpSpMkLst>
            <pc:docMk/>
            <pc:sldMk cId="2699110393" sldId="292"/>
            <ac:grpSpMk id="12" creationId="{43219480-CD96-195B-5B2D-C0F8BCBC0974}"/>
          </ac:grpSpMkLst>
        </pc:grpChg>
        <pc:grpChg chg="add mod">
          <ac:chgData name="민주 이" userId="4bec468bcfc325e2" providerId="LiveId" clId="{CA0763BF-296D-457C-AC69-7AD945FA69EB}" dt="2023-11-14T15:23:15.923" v="16777" actId="164"/>
          <ac:grpSpMkLst>
            <pc:docMk/>
            <pc:sldMk cId="2699110393" sldId="292"/>
            <ac:grpSpMk id="13" creationId="{89D7E20E-8557-9F1B-2AEC-A30C25527392}"/>
          </ac:grpSpMkLst>
        </pc:grpChg>
        <pc:grpChg chg="mod">
          <ac:chgData name="민주 이" userId="4bec468bcfc325e2" providerId="LiveId" clId="{CA0763BF-296D-457C-AC69-7AD945FA69EB}" dt="2023-11-14T15:23:15.923" v="16777" actId="164"/>
          <ac:grpSpMkLst>
            <pc:docMk/>
            <pc:sldMk cId="2699110393" sldId="292"/>
            <ac:grpSpMk id="14" creationId="{563592D7-8632-3FFB-EC42-372898CE89FB}"/>
          </ac:grpSpMkLst>
        </pc:grpChg>
        <pc:grpChg chg="add mod ord">
          <ac:chgData name="민주 이" userId="4bec468bcfc325e2" providerId="LiveId" clId="{CA0763BF-296D-457C-AC69-7AD945FA69EB}" dt="2023-11-14T15:23:17.882" v="16778" actId="167"/>
          <ac:grpSpMkLst>
            <pc:docMk/>
            <pc:sldMk cId="2699110393" sldId="292"/>
            <ac:grpSpMk id="19" creationId="{43D45484-F34F-A6F1-E661-51B6BF7C191F}"/>
          </ac:grpSpMkLst>
        </pc:grpChg>
        <pc:picChg chg="mod">
          <ac:chgData name="민주 이" userId="4bec468bcfc325e2" providerId="LiveId" clId="{CA0763BF-296D-457C-AC69-7AD945FA69EB}" dt="2023-11-14T15:23:12.007" v="16775" actId="164"/>
          <ac:picMkLst>
            <pc:docMk/>
            <pc:sldMk cId="2699110393" sldId="292"/>
            <ac:picMk id="24" creationId="{52C2375B-4780-F83B-38E5-76C7781A97B3}"/>
          </ac:picMkLst>
        </pc:picChg>
        <pc:picChg chg="mod">
          <ac:chgData name="민주 이" userId="4bec468bcfc325e2" providerId="LiveId" clId="{CA0763BF-296D-457C-AC69-7AD945FA69EB}" dt="2023-11-14T15:23:09.785" v="16774" actId="164"/>
          <ac:picMkLst>
            <pc:docMk/>
            <pc:sldMk cId="2699110393" sldId="292"/>
            <ac:picMk id="34" creationId="{DE3C3070-CEEA-E610-6F01-4908FC46AC23}"/>
          </ac:picMkLst>
        </pc:picChg>
        <pc:picChg chg="mod">
          <ac:chgData name="민주 이" userId="4bec468bcfc325e2" providerId="LiveId" clId="{CA0763BF-296D-457C-AC69-7AD945FA69EB}" dt="2023-11-14T15:23:13.418" v="16776" actId="164"/>
          <ac:picMkLst>
            <pc:docMk/>
            <pc:sldMk cId="2699110393" sldId="292"/>
            <ac:picMk id="36" creationId="{05C0A87C-1296-7C65-D251-1125589613A7}"/>
          </ac:picMkLst>
        </pc:picChg>
      </pc:sldChg>
      <pc:sldChg chg="addSp delSp modSp add mod modTransition">
        <pc:chgData name="민주 이" userId="4bec468bcfc325e2" providerId="LiveId" clId="{CA0763BF-296D-457C-AC69-7AD945FA69EB}" dt="2023-11-14T15:22:51.395" v="16773" actId="478"/>
        <pc:sldMkLst>
          <pc:docMk/>
          <pc:sldMk cId="3698435757" sldId="293"/>
        </pc:sldMkLst>
        <pc:spChg chg="add mod">
          <ac:chgData name="민주 이" userId="4bec468bcfc325e2" providerId="LiveId" clId="{CA0763BF-296D-457C-AC69-7AD945FA69EB}" dt="2023-11-14T10:26:50.170" v="11390" actId="207"/>
          <ac:spMkLst>
            <pc:docMk/>
            <pc:sldMk cId="3698435757" sldId="293"/>
            <ac:spMk id="8" creationId="{825AB410-953B-DA9A-13F1-5B873C02874E}"/>
          </ac:spMkLst>
        </pc:spChg>
        <pc:spChg chg="mod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12" creationId="{EE7FA052-60A3-2EE5-CDE5-76E7346FE775}"/>
          </ac:spMkLst>
        </pc:spChg>
        <pc:spChg chg="mod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13" creationId="{A4106F00-2814-20E8-00B4-B0148DE63A36}"/>
          </ac:spMkLst>
        </pc:spChg>
        <pc:spChg chg="add del mod">
          <ac:chgData name="민주 이" userId="4bec468bcfc325e2" providerId="LiveId" clId="{CA0763BF-296D-457C-AC69-7AD945FA69EB}" dt="2023-11-14T10:28:08.560" v="11416" actId="478"/>
          <ac:spMkLst>
            <pc:docMk/>
            <pc:sldMk cId="3698435757" sldId="293"/>
            <ac:spMk id="19" creationId="{F1545E0F-8852-BCE2-72EA-E0EE0545A9EE}"/>
          </ac:spMkLst>
        </pc:spChg>
        <pc:spChg chg="add mod topLvl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20" creationId="{66657FA3-ED1D-E34E-1951-59A6FC398E25}"/>
          </ac:spMkLst>
        </pc:spChg>
        <pc:spChg chg="del">
          <ac:chgData name="민주 이" userId="4bec468bcfc325e2" providerId="LiveId" clId="{CA0763BF-296D-457C-AC69-7AD945FA69EB}" dt="2023-11-14T10:26:31.394" v="11388" actId="478"/>
          <ac:spMkLst>
            <pc:docMk/>
            <pc:sldMk cId="3698435757" sldId="293"/>
            <ac:spMk id="23" creationId="{D0853F8D-BAE0-C4FF-24A5-73B5591F463D}"/>
          </ac:spMkLst>
        </pc:spChg>
        <pc:spChg chg="add del mod topLvl">
          <ac:chgData name="민주 이" userId="4bec468bcfc325e2" providerId="LiveId" clId="{CA0763BF-296D-457C-AC69-7AD945FA69EB}" dt="2023-11-14T10:30:19.126" v="11445"/>
          <ac:spMkLst>
            <pc:docMk/>
            <pc:sldMk cId="3698435757" sldId="293"/>
            <ac:spMk id="32" creationId="{BE90C6D9-6B8F-DF79-647B-123C0B5A8D0A}"/>
          </ac:spMkLst>
        </pc:spChg>
        <pc:spChg chg="mod topLvl">
          <ac:chgData name="민주 이" userId="4bec468bcfc325e2" providerId="LiveId" clId="{CA0763BF-296D-457C-AC69-7AD945FA69EB}" dt="2023-11-14T10:30:17.843" v="11444" actId="1076"/>
          <ac:spMkLst>
            <pc:docMk/>
            <pc:sldMk cId="3698435757" sldId="293"/>
            <ac:spMk id="33" creationId="{8E371F1E-C025-3793-CDF6-7D936C801662}"/>
          </ac:spMkLst>
        </pc:spChg>
        <pc:spChg chg="mod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45" creationId="{9BC5F4D3-95E2-BA33-1B93-AB8D98F41543}"/>
          </ac:spMkLst>
        </pc:spChg>
        <pc:spChg chg="mod">
          <ac:chgData name="민주 이" userId="4bec468bcfc325e2" providerId="LiveId" clId="{CA0763BF-296D-457C-AC69-7AD945FA69EB}" dt="2023-11-14T10:30:39.346" v="11451"/>
          <ac:spMkLst>
            <pc:docMk/>
            <pc:sldMk cId="3698435757" sldId="293"/>
            <ac:spMk id="48" creationId="{A06EC143-477E-AE57-D543-4F9E945AA5C9}"/>
          </ac:spMkLst>
        </pc:spChg>
        <pc:spChg chg="mod">
          <ac:chgData name="민주 이" userId="4bec468bcfc325e2" providerId="LiveId" clId="{CA0763BF-296D-457C-AC69-7AD945FA69EB}" dt="2023-11-14T15:22:44.135" v="16772" actId="165"/>
          <ac:spMkLst>
            <pc:docMk/>
            <pc:sldMk cId="3698435757" sldId="293"/>
            <ac:spMk id="51" creationId="{0ECB78DE-0580-A8C5-3A66-0D17E842BDD0}"/>
          </ac:spMkLst>
        </pc:spChg>
        <pc:spChg chg="add del mod">
          <ac:chgData name="민주 이" userId="4bec468bcfc325e2" providerId="LiveId" clId="{CA0763BF-296D-457C-AC69-7AD945FA69EB}" dt="2023-11-14T10:31:37.956" v="11484" actId="478"/>
          <ac:spMkLst>
            <pc:docMk/>
            <pc:sldMk cId="3698435757" sldId="293"/>
            <ac:spMk id="52" creationId="{8122FC9D-0FEA-FAB4-FA51-34E352D9683E}"/>
          </ac:spMkLst>
        </pc:spChg>
        <pc:spChg chg="add mod ord">
          <ac:chgData name="민주 이" userId="4bec468bcfc325e2" providerId="LiveId" clId="{CA0763BF-296D-457C-AC69-7AD945FA69EB}" dt="2023-11-14T15:20:42.383" v="16751" actId="167"/>
          <ac:spMkLst>
            <pc:docMk/>
            <pc:sldMk cId="3698435757" sldId="293"/>
            <ac:spMk id="55" creationId="{AC5A200B-A73F-CA22-C383-4C49843E602E}"/>
          </ac:spMkLst>
        </pc:spChg>
        <pc:spChg chg="mod">
          <ac:chgData name="민주 이" userId="4bec468bcfc325e2" providerId="LiveId" clId="{CA0763BF-296D-457C-AC69-7AD945FA69EB}" dt="2023-11-14T15:21:04.533" v="16761" actId="571"/>
          <ac:spMkLst>
            <pc:docMk/>
            <pc:sldMk cId="3698435757" sldId="293"/>
            <ac:spMk id="57" creationId="{763AAD3F-1F53-4B5C-88B2-904E6024D0A0}"/>
          </ac:spMkLst>
        </pc:spChg>
        <pc:spChg chg="mod">
          <ac:chgData name="민주 이" userId="4bec468bcfc325e2" providerId="LiveId" clId="{CA0763BF-296D-457C-AC69-7AD945FA69EB}" dt="2023-11-14T15:21:04.533" v="16761" actId="571"/>
          <ac:spMkLst>
            <pc:docMk/>
            <pc:sldMk cId="3698435757" sldId="293"/>
            <ac:spMk id="58" creationId="{7578A16A-1EE3-8AB4-F6F8-391B08EC1F05}"/>
          </ac:spMkLst>
        </pc:spChg>
        <pc:spChg chg="mod">
          <ac:chgData name="민주 이" userId="4bec468bcfc325e2" providerId="LiveId" clId="{CA0763BF-296D-457C-AC69-7AD945FA69EB}" dt="2023-11-14T15:21:15.472" v="16765" actId="571"/>
          <ac:spMkLst>
            <pc:docMk/>
            <pc:sldMk cId="3698435757" sldId="293"/>
            <ac:spMk id="60" creationId="{2C089411-E57C-74D2-8750-AD5AAC8F9424}"/>
          </ac:spMkLst>
        </pc:spChg>
        <pc:spChg chg="mod">
          <ac:chgData name="민주 이" userId="4bec468bcfc325e2" providerId="LiveId" clId="{CA0763BF-296D-457C-AC69-7AD945FA69EB}" dt="2023-11-14T15:21:15.472" v="16765" actId="571"/>
          <ac:spMkLst>
            <pc:docMk/>
            <pc:sldMk cId="3698435757" sldId="293"/>
            <ac:spMk id="61" creationId="{B41A751E-C16C-0627-6BD2-8BB48041A94F}"/>
          </ac:spMkLst>
        </pc:spChg>
        <pc:grpChg chg="add del mod">
          <ac:chgData name="민주 이" userId="4bec468bcfc325e2" providerId="LiveId" clId="{CA0763BF-296D-457C-AC69-7AD945FA69EB}" dt="2023-11-14T10:27:04.135" v="11394" actId="478"/>
          <ac:grpSpMkLst>
            <pc:docMk/>
            <pc:sldMk cId="3698435757" sldId="293"/>
            <ac:grpSpMk id="9" creationId="{E0A76C98-F19C-5929-EC70-F3B928C29EC3}"/>
          </ac:grpSpMkLst>
        </pc:grpChg>
        <pc:grpChg chg="mod topLvl">
          <ac:chgData name="민주 이" userId="4bec468bcfc325e2" providerId="LiveId" clId="{CA0763BF-296D-457C-AC69-7AD945FA69EB}" dt="2023-11-14T15:22:44.135" v="16772" actId="165"/>
          <ac:grpSpMkLst>
            <pc:docMk/>
            <pc:sldMk cId="3698435757" sldId="293"/>
            <ac:grpSpMk id="10" creationId="{5A21FA98-58CD-6A69-5763-7213FF221E63}"/>
          </ac:grpSpMkLst>
        </pc:grpChg>
        <pc:grpChg chg="add mod">
          <ac:chgData name="민주 이" userId="4bec468bcfc325e2" providerId="LiveId" clId="{CA0763BF-296D-457C-AC69-7AD945FA69EB}" dt="2023-11-14T10:30:03.409" v="11434" actId="164"/>
          <ac:grpSpMkLst>
            <pc:docMk/>
            <pc:sldMk cId="3698435757" sldId="293"/>
            <ac:grpSpMk id="41" creationId="{658EB88B-C51A-0D60-8210-F9E3180DE09D}"/>
          </ac:grpSpMkLst>
        </pc:grpChg>
        <pc:grpChg chg="add del mod">
          <ac:chgData name="민주 이" userId="4bec468bcfc325e2" providerId="LiveId" clId="{CA0763BF-296D-457C-AC69-7AD945FA69EB}" dt="2023-11-14T10:30:17.410" v="11443" actId="164"/>
          <ac:grpSpMkLst>
            <pc:docMk/>
            <pc:sldMk cId="3698435757" sldId="293"/>
            <ac:grpSpMk id="42" creationId="{A8715F51-FCBA-2B4D-209D-030155C6540E}"/>
          </ac:grpSpMkLst>
        </pc:grpChg>
        <pc:grpChg chg="add mod topLvl">
          <ac:chgData name="민주 이" userId="4bec468bcfc325e2" providerId="LiveId" clId="{CA0763BF-296D-457C-AC69-7AD945FA69EB}" dt="2023-11-14T15:22:44.135" v="16772" actId="165"/>
          <ac:grpSpMkLst>
            <pc:docMk/>
            <pc:sldMk cId="3698435757" sldId="293"/>
            <ac:grpSpMk id="43" creationId="{B96D3E97-7E48-8088-7E08-1FE1F3FF6150}"/>
          </ac:grpSpMkLst>
        </pc:grpChg>
        <pc:grpChg chg="add del mod">
          <ac:chgData name="민주 이" userId="4bec468bcfc325e2" providerId="LiveId" clId="{CA0763BF-296D-457C-AC69-7AD945FA69EB}" dt="2023-11-14T10:30:44.490" v="11453" actId="478"/>
          <ac:grpSpMkLst>
            <pc:docMk/>
            <pc:sldMk cId="3698435757" sldId="293"/>
            <ac:grpSpMk id="46" creationId="{4717C6E0-B333-A8B2-0D16-680BC640AD05}"/>
          </ac:grpSpMkLst>
        </pc:grpChg>
        <pc:grpChg chg="add mod topLvl">
          <ac:chgData name="민주 이" userId="4bec468bcfc325e2" providerId="LiveId" clId="{CA0763BF-296D-457C-AC69-7AD945FA69EB}" dt="2023-11-14T15:22:44.135" v="16772" actId="165"/>
          <ac:grpSpMkLst>
            <pc:docMk/>
            <pc:sldMk cId="3698435757" sldId="293"/>
            <ac:grpSpMk id="49" creationId="{3CCB16BE-C0F2-0D05-CB07-0F037BC2D911}"/>
          </ac:grpSpMkLst>
        </pc:grpChg>
        <pc:grpChg chg="add mod">
          <ac:chgData name="민주 이" userId="4bec468bcfc325e2" providerId="LiveId" clId="{CA0763BF-296D-457C-AC69-7AD945FA69EB}" dt="2023-11-14T15:21:04.533" v="16761" actId="571"/>
          <ac:grpSpMkLst>
            <pc:docMk/>
            <pc:sldMk cId="3698435757" sldId="293"/>
            <ac:grpSpMk id="56" creationId="{1EF5D04F-0D50-1E55-7FD0-77A08AB9C204}"/>
          </ac:grpSpMkLst>
        </pc:grpChg>
        <pc:grpChg chg="add mod">
          <ac:chgData name="민주 이" userId="4bec468bcfc325e2" providerId="LiveId" clId="{CA0763BF-296D-457C-AC69-7AD945FA69EB}" dt="2023-11-14T15:21:15.472" v="16765" actId="571"/>
          <ac:grpSpMkLst>
            <pc:docMk/>
            <pc:sldMk cId="3698435757" sldId="293"/>
            <ac:grpSpMk id="59" creationId="{D55100DA-7D31-2E17-C7FC-6962629A3780}"/>
          </ac:grpSpMkLst>
        </pc:grpChg>
        <pc:grpChg chg="add del mod">
          <ac:chgData name="민주 이" userId="4bec468bcfc325e2" providerId="LiveId" clId="{CA0763BF-296D-457C-AC69-7AD945FA69EB}" dt="2023-11-14T15:22:44.135" v="16772" actId="165"/>
          <ac:grpSpMkLst>
            <pc:docMk/>
            <pc:sldMk cId="3698435757" sldId="293"/>
            <ac:grpSpMk id="62" creationId="{8419E12F-514B-7275-2159-249CFDEBBF82}"/>
          </ac:grpSpMkLst>
        </pc:grpChg>
        <pc:picChg chg="del mod topLvl">
          <ac:chgData name="민주 이" userId="4bec468bcfc325e2" providerId="LiveId" clId="{CA0763BF-296D-457C-AC69-7AD945FA69EB}" dt="2023-11-14T10:27:04.135" v="11394" actId="478"/>
          <ac:picMkLst>
            <pc:docMk/>
            <pc:sldMk cId="3698435757" sldId="293"/>
            <ac:picMk id="11" creationId="{30ABDE9C-42AA-A7B2-EE58-79A50878CDDF}"/>
          </ac:picMkLst>
        </pc:picChg>
        <pc:picChg chg="mod topLvl">
          <ac:chgData name="민주 이" userId="4bec468bcfc325e2" providerId="LiveId" clId="{CA0763BF-296D-457C-AC69-7AD945FA69EB}" dt="2023-11-14T10:30:17.843" v="11444" actId="1076"/>
          <ac:picMkLst>
            <pc:docMk/>
            <pc:sldMk cId="3698435757" sldId="293"/>
            <ac:picMk id="24" creationId="{52C2375B-4780-F83B-38E5-76C7781A97B3}"/>
          </ac:picMkLst>
        </pc:picChg>
        <pc:picChg chg="add del mod topLvl">
          <ac:chgData name="민주 이" userId="4bec468bcfc325e2" providerId="LiveId" clId="{CA0763BF-296D-457C-AC69-7AD945FA69EB}" dt="2023-11-14T10:30:19.126" v="11445"/>
          <ac:picMkLst>
            <pc:docMk/>
            <pc:sldMk cId="3698435757" sldId="293"/>
            <ac:picMk id="31" creationId="{D10C788D-55BF-22DD-A72E-EB148D311B0D}"/>
          </ac:picMkLst>
        </pc:picChg>
        <pc:picChg chg="mod">
          <ac:chgData name="민주 이" userId="4bec468bcfc325e2" providerId="LiveId" clId="{CA0763BF-296D-457C-AC69-7AD945FA69EB}" dt="2023-11-14T15:22:44.135" v="16772" actId="165"/>
          <ac:picMkLst>
            <pc:docMk/>
            <pc:sldMk cId="3698435757" sldId="293"/>
            <ac:picMk id="44" creationId="{D0F414E5-FC0F-BBF3-379A-0937E235F97B}"/>
          </ac:picMkLst>
        </pc:picChg>
        <pc:picChg chg="mod">
          <ac:chgData name="민주 이" userId="4bec468bcfc325e2" providerId="LiveId" clId="{CA0763BF-296D-457C-AC69-7AD945FA69EB}" dt="2023-11-14T10:30:39.346" v="11451"/>
          <ac:picMkLst>
            <pc:docMk/>
            <pc:sldMk cId="3698435757" sldId="293"/>
            <ac:picMk id="47" creationId="{CD6FE4FA-9E4C-CD92-BC35-ED86A61CF8A9}"/>
          </ac:picMkLst>
        </pc:picChg>
        <pc:picChg chg="mod">
          <ac:chgData name="민주 이" userId="4bec468bcfc325e2" providerId="LiveId" clId="{CA0763BF-296D-457C-AC69-7AD945FA69EB}" dt="2023-11-14T15:22:44.135" v="16772" actId="165"/>
          <ac:picMkLst>
            <pc:docMk/>
            <pc:sldMk cId="3698435757" sldId="293"/>
            <ac:picMk id="50" creationId="{8B7C9073-DDBD-AC0F-7ECC-D44DDDE4CEDA}"/>
          </ac:picMkLst>
        </pc:picChg>
        <pc:cxnChg chg="add mod ord topLvl">
          <ac:chgData name="민주 이" userId="4bec468bcfc325e2" providerId="LiveId" clId="{CA0763BF-296D-457C-AC69-7AD945FA69EB}" dt="2023-11-14T15:22:44.135" v="16772" actId="165"/>
          <ac:cxnSpMkLst>
            <pc:docMk/>
            <pc:sldMk cId="3698435757" sldId="293"/>
            <ac:cxnSpMk id="26" creationId="{3C9F8F74-DF20-C4E0-4D93-61EAD7829111}"/>
          </ac:cxnSpMkLst>
        </pc:cxnChg>
        <pc:cxnChg chg="add mod topLvl">
          <ac:chgData name="민주 이" userId="4bec468bcfc325e2" providerId="LiveId" clId="{CA0763BF-296D-457C-AC69-7AD945FA69EB}" dt="2023-11-14T15:22:44.135" v="16772" actId="165"/>
          <ac:cxnSpMkLst>
            <pc:docMk/>
            <pc:sldMk cId="3698435757" sldId="293"/>
            <ac:cxnSpMk id="27" creationId="{0E1D28BA-4064-1188-E4F7-DE6180428898}"/>
          </ac:cxnSpMkLst>
        </pc:cxnChg>
        <pc:cxnChg chg="add del mod">
          <ac:chgData name="민주 이" userId="4bec468bcfc325e2" providerId="LiveId" clId="{CA0763BF-296D-457C-AC69-7AD945FA69EB}" dt="2023-11-14T15:22:51.395" v="16773" actId="478"/>
          <ac:cxnSpMkLst>
            <pc:docMk/>
            <pc:sldMk cId="3698435757" sldId="293"/>
            <ac:cxnSpMk id="63" creationId="{DADAF018-E7F2-E8C4-F0C0-B03BAB089D3E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5:20:20.762" v="16723"/>
        <pc:sldMkLst>
          <pc:docMk/>
          <pc:sldMk cId="2740468426" sldId="294"/>
        </pc:sldMkLst>
        <pc:spChg chg="mod">
          <ac:chgData name="민주 이" userId="4bec468bcfc325e2" providerId="LiveId" clId="{CA0763BF-296D-457C-AC69-7AD945FA69EB}" dt="2023-11-14T10:32:29.683" v="11518" actId="571"/>
          <ac:spMkLst>
            <pc:docMk/>
            <pc:sldMk cId="2740468426" sldId="294"/>
            <ac:spMk id="23" creationId="{99401676-A130-0D28-3A54-CABFBE884061}"/>
          </ac:spMkLst>
        </pc:spChg>
        <pc:spChg chg="mod">
          <ac:chgData name="민주 이" userId="4bec468bcfc325e2" providerId="LiveId" clId="{CA0763BF-296D-457C-AC69-7AD945FA69EB}" dt="2023-11-14T10:32:29.683" v="11518" actId="571"/>
          <ac:spMkLst>
            <pc:docMk/>
            <pc:sldMk cId="2740468426" sldId="294"/>
            <ac:spMk id="25" creationId="{44E5F3F1-8B95-20E3-0966-C5F55820CEFA}"/>
          </ac:spMkLst>
        </pc:spChg>
        <pc:spChg chg="mod">
          <ac:chgData name="민주 이" userId="4bec468bcfc325e2" providerId="LiveId" clId="{CA0763BF-296D-457C-AC69-7AD945FA69EB}" dt="2023-11-14T11:05:38.174" v="11767" actId="20577"/>
          <ac:spMkLst>
            <pc:docMk/>
            <pc:sldMk cId="2740468426" sldId="294"/>
            <ac:spMk id="47" creationId="{B2E39619-B88A-3EC6-EB57-43929DFC21BB}"/>
          </ac:spMkLst>
        </pc:spChg>
        <pc:spChg chg="mod">
          <ac:chgData name="민주 이" userId="4bec468bcfc325e2" providerId="LiveId" clId="{CA0763BF-296D-457C-AC69-7AD945FA69EB}" dt="2023-11-14T11:05:28.931" v="11747"/>
          <ac:spMkLst>
            <pc:docMk/>
            <pc:sldMk cId="2740468426" sldId="294"/>
            <ac:spMk id="48" creationId="{0D61A6B2-7A8B-A1CA-69C2-92DB6B3E9A85}"/>
          </ac:spMkLst>
        </pc:spChg>
        <pc:spChg chg="mod">
          <ac:chgData name="민주 이" userId="4bec468bcfc325e2" providerId="LiveId" clId="{CA0763BF-296D-457C-AC69-7AD945FA69EB}" dt="2023-11-14T11:05:28.931" v="11747"/>
          <ac:spMkLst>
            <pc:docMk/>
            <pc:sldMk cId="2740468426" sldId="294"/>
            <ac:spMk id="52" creationId="{D4298E1B-2B6C-3A23-E283-BD3CFB3F8CA1}"/>
          </ac:spMkLst>
        </pc:spChg>
        <pc:grpChg chg="mod">
          <ac:chgData name="민주 이" userId="4bec468bcfc325e2" providerId="LiveId" clId="{CA0763BF-296D-457C-AC69-7AD945FA69EB}" dt="2023-11-14T10:32:31.004" v="11519" actId="14100"/>
          <ac:grpSpMkLst>
            <pc:docMk/>
            <pc:sldMk cId="2740468426" sldId="294"/>
            <ac:grpSpMk id="10" creationId="{5A21FA98-58CD-6A69-5763-7213FF221E63}"/>
          </ac:grpSpMkLst>
        </pc:grpChg>
        <pc:grpChg chg="add mod">
          <ac:chgData name="민주 이" userId="4bec468bcfc325e2" providerId="LiveId" clId="{CA0763BF-296D-457C-AC69-7AD945FA69EB}" dt="2023-11-14T10:32:29.683" v="11518" actId="571"/>
          <ac:grpSpMkLst>
            <pc:docMk/>
            <pc:sldMk cId="2740468426" sldId="294"/>
            <ac:grpSpMk id="19" creationId="{7FED0737-ECA3-E79F-0FD6-321E494AB4F9}"/>
          </ac:grpSpMkLst>
        </pc:grpChg>
        <pc:grpChg chg="add mod">
          <ac:chgData name="민주 이" userId="4bec468bcfc325e2" providerId="LiveId" clId="{CA0763BF-296D-457C-AC69-7AD945FA69EB}" dt="2023-11-14T11:05:28.931" v="11747"/>
          <ac:grpSpMkLst>
            <pc:docMk/>
            <pc:sldMk cId="2740468426" sldId="294"/>
            <ac:grpSpMk id="42" creationId="{D73B06B7-A9D3-1704-037A-16A5B335C381}"/>
          </ac:grpSpMkLst>
        </pc:grpChg>
        <pc:grpChg chg="mod">
          <ac:chgData name="민주 이" userId="4bec468bcfc325e2" providerId="LiveId" clId="{CA0763BF-296D-457C-AC69-7AD945FA69EB}" dt="2023-11-14T11:05:28.931" v="11747"/>
          <ac:grpSpMkLst>
            <pc:docMk/>
            <pc:sldMk cId="2740468426" sldId="294"/>
            <ac:grpSpMk id="46" creationId="{7BA7A53D-B9E4-5FA1-3A37-87EA28D58242}"/>
          </ac:grpSpMkLst>
        </pc:grpChg>
        <pc:cxnChg chg="add del mod">
          <ac:chgData name="민주 이" userId="4bec468bcfc325e2" providerId="LiveId" clId="{CA0763BF-296D-457C-AC69-7AD945FA69EB}" dt="2023-11-14T10:33:55.199" v="11541" actId="478"/>
          <ac:cxnSpMkLst>
            <pc:docMk/>
            <pc:sldMk cId="2740468426" sldId="294"/>
            <ac:cxnSpMk id="26" creationId="{3C9F8F74-DF20-C4E0-4D93-61EAD7829111}"/>
          </ac:cxnSpMkLst>
        </pc:cxnChg>
        <pc:cxnChg chg="add mod">
          <ac:chgData name="민주 이" userId="4bec468bcfc325e2" providerId="LiveId" clId="{CA0763BF-296D-457C-AC69-7AD945FA69EB}" dt="2023-11-14T10:32:29.683" v="11518" actId="571"/>
          <ac:cxnSpMkLst>
            <pc:docMk/>
            <pc:sldMk cId="2740468426" sldId="294"/>
            <ac:cxnSpMk id="28" creationId="{EE7AFB3F-1F28-0F41-0874-B0664855C6CB}"/>
          </ac:cxnSpMkLst>
        </pc:cxnChg>
        <pc:cxnChg chg="add del mod">
          <ac:chgData name="민주 이" userId="4bec468bcfc325e2" providerId="LiveId" clId="{CA0763BF-296D-457C-AC69-7AD945FA69EB}" dt="2023-11-14T10:33:33.561" v="11535"/>
          <ac:cxnSpMkLst>
            <pc:docMk/>
            <pc:sldMk cId="2740468426" sldId="294"/>
            <ac:cxnSpMk id="30" creationId="{D8E6D3B3-8F23-744C-5F4D-6946E9F05278}"/>
          </ac:cxnSpMkLst>
        </pc:cxnChg>
        <pc:cxnChg chg="add mod">
          <ac:chgData name="민주 이" userId="4bec468bcfc325e2" providerId="LiveId" clId="{CA0763BF-296D-457C-AC69-7AD945FA69EB}" dt="2023-11-14T10:34:06.572" v="11545" actId="14100"/>
          <ac:cxnSpMkLst>
            <pc:docMk/>
            <pc:sldMk cId="2740468426" sldId="294"/>
            <ac:cxnSpMk id="31" creationId="{5450A95F-8460-3D3A-63DD-0AF621626C40}"/>
          </ac:cxnSpMkLst>
        </pc:cxnChg>
      </pc:sldChg>
      <pc:sldChg chg="addSp delSp modSp add mod ord modTransition">
        <pc:chgData name="민주 이" userId="4bec468bcfc325e2" providerId="LiveId" clId="{CA0763BF-296D-457C-AC69-7AD945FA69EB}" dt="2023-11-14T15:20:18.262" v="16721"/>
        <pc:sldMkLst>
          <pc:docMk/>
          <pc:sldMk cId="1249244550" sldId="295"/>
        </pc:sldMkLst>
        <pc:spChg chg="mod">
          <ac:chgData name="민주 이" userId="4bec468bcfc325e2" providerId="LiveId" clId="{CA0763BF-296D-457C-AC69-7AD945FA69EB}" dt="2023-11-14T10:32:35.311" v="11521"/>
          <ac:spMkLst>
            <pc:docMk/>
            <pc:sldMk cId="1249244550" sldId="295"/>
            <ac:spMk id="11" creationId="{A4EC6459-372E-349B-4703-C848B8358F08}"/>
          </ac:spMkLst>
        </pc:spChg>
        <pc:spChg chg="mod">
          <ac:chgData name="민주 이" userId="4bec468bcfc325e2" providerId="LiveId" clId="{CA0763BF-296D-457C-AC69-7AD945FA69EB}" dt="2023-11-14T10:32:35.311" v="11521"/>
          <ac:spMkLst>
            <pc:docMk/>
            <pc:sldMk cId="1249244550" sldId="295"/>
            <ac:spMk id="19" creationId="{A27BA87B-24FF-71E7-912C-FED80F13408A}"/>
          </ac:spMkLst>
        </pc:spChg>
        <pc:spChg chg="mod">
          <ac:chgData name="민주 이" userId="4bec468bcfc325e2" providerId="LiveId" clId="{CA0763BF-296D-457C-AC69-7AD945FA69EB}" dt="2023-11-14T11:04:17.208" v="11718"/>
          <ac:spMkLst>
            <pc:docMk/>
            <pc:sldMk cId="1249244550" sldId="295"/>
            <ac:spMk id="30" creationId="{9AB9369B-F963-E1F2-FD95-8CD8F5B46370}"/>
          </ac:spMkLst>
        </pc:spChg>
        <pc:spChg chg="mod">
          <ac:chgData name="민주 이" userId="4bec468bcfc325e2" providerId="LiveId" clId="{CA0763BF-296D-457C-AC69-7AD945FA69EB}" dt="2023-11-14T11:04:17.208" v="11718"/>
          <ac:spMkLst>
            <pc:docMk/>
            <pc:sldMk cId="1249244550" sldId="295"/>
            <ac:spMk id="31" creationId="{0DBEB8DA-CE3E-89B2-14DC-A56F504447CA}"/>
          </ac:spMkLst>
        </pc:spChg>
        <pc:spChg chg="add mod">
          <ac:chgData name="민주 이" userId="4bec468bcfc325e2" providerId="LiveId" clId="{CA0763BF-296D-457C-AC69-7AD945FA69EB}" dt="2023-11-14T11:05:27.338" v="11746" actId="164"/>
          <ac:spMkLst>
            <pc:docMk/>
            <pc:sldMk cId="1249244550" sldId="295"/>
            <ac:spMk id="32" creationId="{A47E1346-3370-3BFB-C584-1E18276EAE0E}"/>
          </ac:spMkLst>
        </pc:spChg>
        <pc:grpChg chg="add del mod">
          <ac:chgData name="민주 이" userId="4bec468bcfc325e2" providerId="LiveId" clId="{CA0763BF-296D-457C-AC69-7AD945FA69EB}" dt="2023-11-14T10:32:36.083" v="11522"/>
          <ac:grpSpMkLst>
            <pc:docMk/>
            <pc:sldMk cId="1249244550" sldId="295"/>
            <ac:grpSpMk id="9" creationId="{F1207F91-A5DE-9934-1D02-6AB14373F4AF}"/>
          </ac:grpSpMkLst>
        </pc:grpChg>
        <pc:grpChg chg="add mod">
          <ac:chgData name="민주 이" userId="4bec468bcfc325e2" providerId="LiveId" clId="{CA0763BF-296D-457C-AC69-7AD945FA69EB}" dt="2023-11-14T11:05:27.338" v="11746" actId="164"/>
          <ac:grpSpMkLst>
            <pc:docMk/>
            <pc:sldMk cId="1249244550" sldId="295"/>
            <ac:grpSpMk id="29" creationId="{D9DA1783-BCD0-0C30-1CE0-14F95482C8DB}"/>
          </ac:grpSpMkLst>
        </pc:grpChg>
        <pc:grpChg chg="add mod">
          <ac:chgData name="민주 이" userId="4bec468bcfc325e2" providerId="LiveId" clId="{CA0763BF-296D-457C-AC69-7AD945FA69EB}" dt="2023-11-14T11:05:27.338" v="11746" actId="164"/>
          <ac:grpSpMkLst>
            <pc:docMk/>
            <pc:sldMk cId="1249244550" sldId="295"/>
            <ac:grpSpMk id="41" creationId="{3E6EDFE8-2F42-71EC-9F75-2D1D328D96F6}"/>
          </ac:grpSpMkLst>
        </pc:grpChg>
        <pc:cxnChg chg="add del mod">
          <ac:chgData name="민주 이" userId="4bec468bcfc325e2" providerId="LiveId" clId="{CA0763BF-296D-457C-AC69-7AD945FA69EB}" dt="2023-11-14T10:32:36.083" v="11522"/>
          <ac:cxnSpMkLst>
            <pc:docMk/>
            <pc:sldMk cId="1249244550" sldId="295"/>
            <ac:cxnSpMk id="23" creationId="{FE331A26-7EDB-DF38-5784-39693D74D9C3}"/>
          </ac:cxnSpMkLst>
        </pc:cxnChg>
        <pc:cxnChg chg="add del mod">
          <ac:chgData name="민주 이" userId="4bec468bcfc325e2" providerId="LiveId" clId="{CA0763BF-296D-457C-AC69-7AD945FA69EB}" dt="2023-11-14T10:34:10.476" v="11546" actId="478"/>
          <ac:cxnSpMkLst>
            <pc:docMk/>
            <pc:sldMk cId="1249244550" sldId="295"/>
            <ac:cxnSpMk id="25" creationId="{043DE561-CF3A-1444-7626-7B0693A4B471}"/>
          </ac:cxnSpMkLst>
        </pc:cxnChg>
        <pc:cxnChg chg="del">
          <ac:chgData name="민주 이" userId="4bec468bcfc325e2" providerId="LiveId" clId="{CA0763BF-296D-457C-AC69-7AD945FA69EB}" dt="2023-11-14T10:32:35.037" v="11520" actId="478"/>
          <ac:cxnSpMkLst>
            <pc:docMk/>
            <pc:sldMk cId="1249244550" sldId="295"/>
            <ac:cxnSpMk id="26" creationId="{3C9F8F74-DF20-C4E0-4D93-61EAD7829111}"/>
          </ac:cxnSpMkLst>
        </pc:cxnChg>
        <pc:cxnChg chg="add mod">
          <ac:chgData name="민주 이" userId="4bec468bcfc325e2" providerId="LiveId" clId="{CA0763BF-296D-457C-AC69-7AD945FA69EB}" dt="2023-11-14T10:34:15.003" v="11548" actId="688"/>
          <ac:cxnSpMkLst>
            <pc:docMk/>
            <pc:sldMk cId="1249244550" sldId="295"/>
            <ac:cxnSpMk id="28" creationId="{EDD3E097-A551-49EE-0965-8B263762ACA0}"/>
          </ac:cxnSpMkLst>
        </pc:cxnChg>
      </pc:sldChg>
      <pc:sldChg chg="addSp delSp modSp add del mod ord">
        <pc:chgData name="민주 이" userId="4bec468bcfc325e2" providerId="LiveId" clId="{CA0763BF-296D-457C-AC69-7AD945FA69EB}" dt="2023-11-14T13:35:39.726" v="14389" actId="47"/>
        <pc:sldMkLst>
          <pc:docMk/>
          <pc:sldMk cId="999548150" sldId="296"/>
        </pc:sldMkLst>
        <pc:spChg chg="mod">
          <ac:chgData name="민주 이" userId="4bec468bcfc325e2" providerId="LiveId" clId="{CA0763BF-296D-457C-AC69-7AD945FA69EB}" dt="2023-11-14T13:35:28.282" v="14384" actId="164"/>
          <ac:spMkLst>
            <pc:docMk/>
            <pc:sldMk cId="999548150" sldId="296"/>
            <ac:spMk id="20" creationId="{66657FA3-ED1D-E34E-1951-59A6FC398E25}"/>
          </ac:spMkLst>
        </pc:spChg>
        <pc:spChg chg="add mod">
          <ac:chgData name="민주 이" userId="4bec468bcfc325e2" providerId="LiveId" clId="{CA0763BF-296D-457C-AC69-7AD945FA69EB}" dt="2023-11-14T11:02:28.431" v="11669" actId="14100"/>
          <ac:spMkLst>
            <pc:docMk/>
            <pc:sldMk cId="999548150" sldId="296"/>
            <ac:spMk id="29" creationId="{B5741BF0-5243-7685-B194-49037D1EEF1F}"/>
          </ac:spMkLst>
        </pc:spChg>
        <pc:spChg chg="mod">
          <ac:chgData name="민주 이" userId="4bec468bcfc325e2" providerId="LiveId" clId="{CA0763BF-296D-457C-AC69-7AD945FA69EB}" dt="2023-11-14T11:03:40.346" v="11708" actId="571"/>
          <ac:spMkLst>
            <pc:docMk/>
            <pc:sldMk cId="999548150" sldId="296"/>
            <ac:spMk id="41" creationId="{8DFDFE00-CC94-250F-25A4-83AB436B5E6C}"/>
          </ac:spMkLst>
        </pc:spChg>
        <pc:spChg chg="mod">
          <ac:chgData name="민주 이" userId="4bec468bcfc325e2" providerId="LiveId" clId="{CA0763BF-296D-457C-AC69-7AD945FA69EB}" dt="2023-11-14T11:03:40.346" v="11708" actId="571"/>
          <ac:spMkLst>
            <pc:docMk/>
            <pc:sldMk cId="999548150" sldId="296"/>
            <ac:spMk id="42" creationId="{0B94EFFF-24A7-6E70-D5F9-B8E43C9ABF8A}"/>
          </ac:spMkLst>
        </pc:spChg>
        <pc:spChg chg="mod">
          <ac:chgData name="민주 이" userId="4bec468bcfc325e2" providerId="LiveId" clId="{CA0763BF-296D-457C-AC69-7AD945FA69EB}" dt="2023-11-14T11:02:57.162" v="11680" actId="20577"/>
          <ac:spMkLst>
            <pc:docMk/>
            <pc:sldMk cId="999548150" sldId="296"/>
            <ac:spMk id="45" creationId="{9BC5F4D3-95E2-BA33-1B93-AB8D98F41543}"/>
          </ac:spMkLst>
        </pc:spChg>
        <pc:spChg chg="mod">
          <ac:chgData name="민주 이" userId="4bec468bcfc325e2" providerId="LiveId" clId="{CA0763BF-296D-457C-AC69-7AD945FA69EB}" dt="2023-11-14T11:02:59.727" v="11688" actId="20577"/>
          <ac:spMkLst>
            <pc:docMk/>
            <pc:sldMk cId="999548150" sldId="296"/>
            <ac:spMk id="51" creationId="{0ECB78DE-0580-A8C5-3A66-0D17E842BDD0}"/>
          </ac:spMkLst>
        </pc:spChg>
        <pc:grpChg chg="mod">
          <ac:chgData name="민주 이" userId="4bec468bcfc325e2" providerId="LiveId" clId="{CA0763BF-296D-457C-AC69-7AD945FA69EB}" dt="2023-11-14T13:35:28.282" v="14384" actId="164"/>
          <ac:grpSpMkLst>
            <pc:docMk/>
            <pc:sldMk cId="999548150" sldId="296"/>
            <ac:grpSpMk id="10" creationId="{5A21FA98-58CD-6A69-5763-7213FF221E63}"/>
          </ac:grpSpMkLst>
        </pc:grpChg>
        <pc:grpChg chg="add del mod">
          <ac:chgData name="민주 이" userId="4bec468bcfc325e2" providerId="LiveId" clId="{CA0763BF-296D-457C-AC69-7AD945FA69EB}" dt="2023-11-14T11:04:15.393" v="11717" actId="21"/>
          <ac:grpSpMkLst>
            <pc:docMk/>
            <pc:sldMk cId="999548150" sldId="296"/>
            <ac:grpSpMk id="32" creationId="{86A16544-FB4A-3165-1F65-A13978B0EAA3}"/>
          </ac:grpSpMkLst>
        </pc:grpChg>
        <pc:grpChg chg="mod">
          <ac:chgData name="민주 이" userId="4bec468bcfc325e2" providerId="LiveId" clId="{CA0763BF-296D-457C-AC69-7AD945FA69EB}" dt="2023-11-14T13:35:28.282" v="14384" actId="164"/>
          <ac:grpSpMkLst>
            <pc:docMk/>
            <pc:sldMk cId="999548150" sldId="296"/>
            <ac:grpSpMk id="43" creationId="{B96D3E97-7E48-8088-7E08-1FE1F3FF6150}"/>
          </ac:grpSpMkLst>
        </pc:grpChg>
        <pc:grpChg chg="add mod">
          <ac:chgData name="민주 이" userId="4bec468bcfc325e2" providerId="LiveId" clId="{CA0763BF-296D-457C-AC69-7AD945FA69EB}" dt="2023-11-14T13:35:28.282" v="14384" actId="164"/>
          <ac:grpSpMkLst>
            <pc:docMk/>
            <pc:sldMk cId="999548150" sldId="296"/>
            <ac:grpSpMk id="46" creationId="{7582CBF7-D278-5915-56E9-AA4574BA4E43}"/>
          </ac:grpSpMkLst>
        </pc:grpChg>
        <pc:grpChg chg="mod">
          <ac:chgData name="민주 이" userId="4bec468bcfc325e2" providerId="LiveId" clId="{CA0763BF-296D-457C-AC69-7AD945FA69EB}" dt="2023-11-14T13:35:28.282" v="14384" actId="164"/>
          <ac:grpSpMkLst>
            <pc:docMk/>
            <pc:sldMk cId="999548150" sldId="296"/>
            <ac:grpSpMk id="49" creationId="{3CCB16BE-C0F2-0D05-CB07-0F037BC2D911}"/>
          </ac:grpSpMkLst>
        </pc:grpChg>
        <pc:cxnChg chg="add del mod">
          <ac:chgData name="민주 이" userId="4bec468bcfc325e2" providerId="LiveId" clId="{CA0763BF-296D-457C-AC69-7AD945FA69EB}" dt="2023-11-14T11:02:01.341" v="11660" actId="478"/>
          <ac:cxnSpMkLst>
            <pc:docMk/>
            <pc:sldMk cId="999548150" sldId="296"/>
            <ac:cxnSpMk id="23" creationId="{62FBBE6E-171B-7B04-D7D9-42990D898DA0}"/>
          </ac:cxnSpMkLst>
        </pc:cxnChg>
        <pc:cxnChg chg="mod">
          <ac:chgData name="민주 이" userId="4bec468bcfc325e2" providerId="LiveId" clId="{CA0763BF-296D-457C-AC69-7AD945FA69EB}" dt="2023-11-14T13:35:28.282" v="14384" actId="164"/>
          <ac:cxnSpMkLst>
            <pc:docMk/>
            <pc:sldMk cId="999548150" sldId="296"/>
            <ac:cxnSpMk id="27" creationId="{0E1D28BA-4064-1188-E4F7-DE6180428898}"/>
          </ac:cxnSpMkLst>
        </pc:cxnChg>
        <pc:cxnChg chg="add mod">
          <ac:chgData name="민주 이" userId="4bec468bcfc325e2" providerId="LiveId" clId="{CA0763BF-296D-457C-AC69-7AD945FA69EB}" dt="2023-11-14T13:35:28.282" v="14384" actId="164"/>
          <ac:cxnSpMkLst>
            <pc:docMk/>
            <pc:sldMk cId="999548150" sldId="296"/>
            <ac:cxnSpMk id="30" creationId="{9274C953-197D-8E9A-5A5A-9B456BC84ED5}"/>
          </ac:cxnSpMkLst>
        </pc:cxnChg>
        <pc:cxnChg chg="del mod">
          <ac:chgData name="민주 이" userId="4bec468bcfc325e2" providerId="LiveId" clId="{CA0763BF-296D-457C-AC69-7AD945FA69EB}" dt="2023-11-14T11:02:35.652" v="11671" actId="478"/>
          <ac:cxnSpMkLst>
            <pc:docMk/>
            <pc:sldMk cId="999548150" sldId="296"/>
            <ac:cxnSpMk id="31" creationId="{5450A95F-8460-3D3A-63DD-0AF621626C40}"/>
          </ac:cxnSpMkLst>
        </pc:cxnChg>
      </pc:sldChg>
      <pc:sldChg chg="add del">
        <pc:chgData name="민주 이" userId="4bec468bcfc325e2" providerId="LiveId" clId="{CA0763BF-296D-457C-AC69-7AD945FA69EB}" dt="2023-11-14T10:59:52.268" v="11592" actId="2890"/>
        <pc:sldMkLst>
          <pc:docMk/>
          <pc:sldMk cId="337297188" sldId="297"/>
        </pc:sldMkLst>
      </pc:sldChg>
      <pc:sldChg chg="addSp modSp add del mod">
        <pc:chgData name="민주 이" userId="4bec468bcfc325e2" providerId="LiveId" clId="{CA0763BF-296D-457C-AC69-7AD945FA69EB}" dt="2023-11-14T13:36:51.928" v="14405" actId="47"/>
        <pc:sldMkLst>
          <pc:docMk/>
          <pc:sldMk cId="2687531655" sldId="297"/>
        </pc:sldMkLst>
        <pc:spChg chg="mod">
          <ac:chgData name="민주 이" userId="4bec468bcfc325e2" providerId="LiveId" clId="{CA0763BF-296D-457C-AC69-7AD945FA69EB}" dt="2023-11-14T11:06:11.905" v="11832" actId="20577"/>
          <ac:spMkLst>
            <pc:docMk/>
            <pc:sldMk cId="2687531655" sldId="297"/>
            <ac:spMk id="19" creationId="{BC9B2E73-F31A-3E06-A8CB-60E6A817DD4F}"/>
          </ac:spMkLst>
        </pc:spChg>
        <pc:spChg chg="mod">
          <ac:chgData name="민주 이" userId="4bec468bcfc325e2" providerId="LiveId" clId="{CA0763BF-296D-457C-AC69-7AD945FA69EB}" dt="2023-11-14T11:06:00.380" v="11790"/>
          <ac:spMkLst>
            <pc:docMk/>
            <pc:sldMk cId="2687531655" sldId="297"/>
            <ac:spMk id="23" creationId="{EF7305A9-7D0F-0182-32FB-A4243D15F3D9}"/>
          </ac:spMkLst>
        </pc:spChg>
        <pc:spChg chg="mod">
          <ac:chgData name="민주 이" userId="4bec468bcfc325e2" providerId="LiveId" clId="{CA0763BF-296D-457C-AC69-7AD945FA69EB}" dt="2023-11-14T11:06:15.535" v="11833" actId="14100"/>
          <ac:spMkLst>
            <pc:docMk/>
            <pc:sldMk cId="2687531655" sldId="297"/>
            <ac:spMk id="25" creationId="{B5003652-B552-E87D-91B4-A369204E9D8D}"/>
          </ac:spMkLst>
        </pc:spChg>
        <pc:spChg chg="mod">
          <ac:chgData name="민주 이" userId="4bec468bcfc325e2" providerId="LiveId" clId="{CA0763BF-296D-457C-AC69-7AD945FA69EB}" dt="2023-11-14T11:03:05.383" v="11693" actId="20577"/>
          <ac:spMkLst>
            <pc:docMk/>
            <pc:sldMk cId="2687531655" sldId="297"/>
            <ac:spMk id="45" creationId="{9BC5F4D3-95E2-BA33-1B93-AB8D98F41543}"/>
          </ac:spMkLst>
        </pc:spChg>
        <pc:spChg chg="mod">
          <ac:chgData name="민주 이" userId="4bec468bcfc325e2" providerId="LiveId" clId="{CA0763BF-296D-457C-AC69-7AD945FA69EB}" dt="2023-11-14T11:03:07.518" v="11701" actId="20577"/>
          <ac:spMkLst>
            <pc:docMk/>
            <pc:sldMk cId="2687531655" sldId="297"/>
            <ac:spMk id="51" creationId="{0ECB78DE-0580-A8C5-3A66-0D17E842BDD0}"/>
          </ac:spMkLst>
        </pc:spChg>
        <pc:grpChg chg="add mod">
          <ac:chgData name="민주 이" userId="4bec468bcfc325e2" providerId="LiveId" clId="{CA0763BF-296D-457C-AC69-7AD945FA69EB}" dt="2023-11-14T11:06:00.380" v="11790"/>
          <ac:grpSpMkLst>
            <pc:docMk/>
            <pc:sldMk cId="2687531655" sldId="297"/>
            <ac:grpSpMk id="9" creationId="{58AB3E92-F4AD-2F5B-3533-8C13C1C62882}"/>
          </ac:grpSpMkLst>
        </pc:grpChg>
        <pc:grpChg chg="mod">
          <ac:chgData name="민주 이" userId="4bec468bcfc325e2" providerId="LiveId" clId="{CA0763BF-296D-457C-AC69-7AD945FA69EB}" dt="2023-11-14T11:06:00.380" v="11790"/>
          <ac:grpSpMkLst>
            <pc:docMk/>
            <pc:sldMk cId="2687531655" sldId="297"/>
            <ac:grpSpMk id="11" creationId="{54EDE04E-FC1F-AD82-F3C8-920F39B77A7E}"/>
          </ac:grpSpMkLst>
        </pc:grpChg>
      </pc:sldChg>
      <pc:sldChg chg="addSp modSp add del mod ord">
        <pc:chgData name="민주 이" userId="4bec468bcfc325e2" providerId="LiveId" clId="{CA0763BF-296D-457C-AC69-7AD945FA69EB}" dt="2023-11-14T13:36:14.999" v="14395" actId="47"/>
        <pc:sldMkLst>
          <pc:docMk/>
          <pc:sldMk cId="335420249" sldId="298"/>
        </pc:sldMkLst>
        <pc:spChg chg="mod">
          <ac:chgData name="민주 이" userId="4bec468bcfc325e2" providerId="LiveId" clId="{CA0763BF-296D-457C-AC69-7AD945FA69EB}" dt="2023-11-14T11:05:53.368" v="11788" actId="20577"/>
          <ac:spMkLst>
            <pc:docMk/>
            <pc:sldMk cId="335420249" sldId="298"/>
            <ac:spMk id="19" creationId="{FB7463C4-F673-1475-2C21-B31AA394EB40}"/>
          </ac:spMkLst>
        </pc:spChg>
        <pc:spChg chg="mod">
          <ac:chgData name="민주 이" userId="4bec468bcfc325e2" providerId="LiveId" clId="{CA0763BF-296D-457C-AC69-7AD945FA69EB}" dt="2023-11-14T11:05:40.672" v="11768"/>
          <ac:spMkLst>
            <pc:docMk/>
            <pc:sldMk cId="335420249" sldId="298"/>
            <ac:spMk id="23" creationId="{B6BAB0F0-A2BB-1090-84C7-6328500F00A8}"/>
          </ac:spMkLst>
        </pc:spChg>
        <pc:spChg chg="mod">
          <ac:chgData name="민주 이" userId="4bec468bcfc325e2" providerId="LiveId" clId="{CA0763BF-296D-457C-AC69-7AD945FA69EB}" dt="2023-11-14T11:05:40.672" v="11768"/>
          <ac:spMkLst>
            <pc:docMk/>
            <pc:sldMk cId="335420249" sldId="298"/>
            <ac:spMk id="25" creationId="{06EC2AB6-6A9B-5E7D-B604-F805F3AF24D0}"/>
          </ac:spMkLst>
        </pc:spChg>
        <pc:grpChg chg="add mod">
          <ac:chgData name="민주 이" userId="4bec468bcfc325e2" providerId="LiveId" clId="{CA0763BF-296D-457C-AC69-7AD945FA69EB}" dt="2023-11-14T11:05:56.388" v="11789" actId="14100"/>
          <ac:grpSpMkLst>
            <pc:docMk/>
            <pc:sldMk cId="335420249" sldId="298"/>
            <ac:grpSpMk id="9" creationId="{7A6B25C2-4FB8-FC7F-381C-7BB9F95344D4}"/>
          </ac:grpSpMkLst>
        </pc:grpChg>
        <pc:grpChg chg="mod">
          <ac:chgData name="민주 이" userId="4bec468bcfc325e2" providerId="LiveId" clId="{CA0763BF-296D-457C-AC69-7AD945FA69EB}" dt="2023-11-14T11:05:40.672" v="11768"/>
          <ac:grpSpMkLst>
            <pc:docMk/>
            <pc:sldMk cId="335420249" sldId="298"/>
            <ac:grpSpMk id="11" creationId="{9D4A8281-8C4D-EE41-C081-CACA39D969AF}"/>
          </ac:grpSpMkLst>
        </pc:grpChg>
        <pc:cxnChg chg="mod">
          <ac:chgData name="민주 이" userId="4bec468bcfc325e2" providerId="LiveId" clId="{CA0763BF-296D-457C-AC69-7AD945FA69EB}" dt="2023-11-14T11:03:21.061" v="11705" actId="688"/>
          <ac:cxnSpMkLst>
            <pc:docMk/>
            <pc:sldMk cId="335420249" sldId="298"/>
            <ac:cxnSpMk id="31" creationId="{5450A95F-8460-3D3A-63DD-0AF621626C40}"/>
          </ac:cxnSpMkLst>
        </pc:cxnChg>
      </pc:sldChg>
      <pc:sldChg chg="addSp delSp modSp add mod ord">
        <pc:chgData name="민주 이" userId="4bec468bcfc325e2" providerId="LiveId" clId="{CA0763BF-296D-457C-AC69-7AD945FA69EB}" dt="2023-11-14T11:12:16.293" v="12106" actId="571"/>
        <pc:sldMkLst>
          <pc:docMk/>
          <pc:sldMk cId="1140737478" sldId="299"/>
        </pc:sldMkLst>
        <pc:spChg chg="mod">
          <ac:chgData name="민주 이" userId="4bec468bcfc325e2" providerId="LiveId" clId="{CA0763BF-296D-457C-AC69-7AD945FA69EB}" dt="2023-11-14T11:08:42.993" v="11943" actId="20577"/>
          <ac:spMkLst>
            <pc:docMk/>
            <pc:sldMk cId="1140737478" sldId="299"/>
            <ac:spMk id="8" creationId="{DC4B9F8E-5365-0463-60B2-29E82D58C936}"/>
          </ac:spMkLst>
        </pc:spChg>
        <pc:spChg chg="mod">
          <ac:chgData name="민주 이" userId="4bec468bcfc325e2" providerId="LiveId" clId="{CA0763BF-296D-457C-AC69-7AD945FA69EB}" dt="2023-11-14T11:08:56.860" v="12004" actId="20577"/>
          <ac:spMkLst>
            <pc:docMk/>
            <pc:sldMk cId="1140737478" sldId="299"/>
            <ac:spMk id="9" creationId="{7EAB59A2-6BAE-06BD-2290-7F6A7ED3F94E}"/>
          </ac:spMkLst>
        </pc:spChg>
        <pc:spChg chg="mod">
          <ac:chgData name="민주 이" userId="4bec468bcfc325e2" providerId="LiveId" clId="{CA0763BF-296D-457C-AC69-7AD945FA69EB}" dt="2023-11-14T11:09:09.814" v="12036" actId="20577"/>
          <ac:spMkLst>
            <pc:docMk/>
            <pc:sldMk cId="1140737478" sldId="299"/>
            <ac:spMk id="10" creationId="{263D8B05-1008-C877-BB45-EA3AB278CA0D}"/>
          </ac:spMkLst>
        </pc:spChg>
        <pc:spChg chg="add mod">
          <ac:chgData name="민주 이" userId="4bec468bcfc325e2" providerId="LiveId" clId="{CA0763BF-296D-457C-AC69-7AD945FA69EB}" dt="2023-11-14T11:11:34.161" v="12085" actId="368"/>
          <ac:spMkLst>
            <pc:docMk/>
            <pc:sldMk cId="1140737478" sldId="299"/>
            <ac:spMk id="11" creationId="{592AC309-1EBB-8408-059D-AC5117959826}"/>
          </ac:spMkLst>
        </pc:spChg>
        <pc:spChg chg="mod">
          <ac:chgData name="민주 이" userId="4bec468bcfc325e2" providerId="LiveId" clId="{CA0763BF-296D-457C-AC69-7AD945FA69EB}" dt="2023-11-14T11:11:34.161" v="12085" actId="368"/>
          <ac:spMkLst>
            <pc:docMk/>
            <pc:sldMk cId="1140737478" sldId="299"/>
            <ac:spMk id="17" creationId="{496994A8-3109-378B-E639-3E9C714B3A53}"/>
          </ac:spMkLst>
        </pc:spChg>
        <pc:spChg chg="mod">
          <ac:chgData name="민주 이" userId="4bec468bcfc325e2" providerId="LiveId" clId="{CA0763BF-296D-457C-AC69-7AD945FA69EB}" dt="2023-11-14T11:11:34.161" v="12085" actId="368"/>
          <ac:spMkLst>
            <pc:docMk/>
            <pc:sldMk cId="1140737478" sldId="299"/>
            <ac:spMk id="18" creationId="{5C7EF4CA-5225-21FE-E4CF-088EE88F617D}"/>
          </ac:spMkLst>
        </pc:spChg>
        <pc:spChg chg="mod">
          <ac:chgData name="민주 이" userId="4bec468bcfc325e2" providerId="LiveId" clId="{CA0763BF-296D-457C-AC69-7AD945FA69EB}" dt="2023-11-14T11:08:15.630" v="11903" actId="20577"/>
          <ac:spMkLst>
            <pc:docMk/>
            <pc:sldMk cId="1140737478" sldId="299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1:07:26.668" v="11867" actId="20577"/>
          <ac:spMkLst>
            <pc:docMk/>
            <pc:sldMk cId="1140737478" sldId="299"/>
            <ac:spMk id="22" creationId="{A02AB8C4-53FB-9462-68E5-00F25A1DB8E8}"/>
          </ac:spMkLst>
        </pc:spChg>
        <pc:spChg chg="del">
          <ac:chgData name="민주 이" userId="4bec468bcfc325e2" providerId="LiveId" clId="{CA0763BF-296D-457C-AC69-7AD945FA69EB}" dt="2023-11-14T11:09:13.611" v="12038" actId="478"/>
          <ac:spMkLst>
            <pc:docMk/>
            <pc:sldMk cId="1140737478" sldId="299"/>
            <ac:spMk id="23" creationId="{D0853F8D-BAE0-C4FF-24A5-73B5591F463D}"/>
          </ac:spMkLst>
        </pc:spChg>
        <pc:spChg chg="del mod">
          <ac:chgData name="민주 이" userId="4bec468bcfc325e2" providerId="LiveId" clId="{CA0763BF-296D-457C-AC69-7AD945FA69EB}" dt="2023-11-14T11:10:04.752" v="12050" actId="478"/>
          <ac:spMkLst>
            <pc:docMk/>
            <pc:sldMk cId="1140737478" sldId="299"/>
            <ac:spMk id="33" creationId="{8E371F1E-C025-3793-CDF6-7D936C801662}"/>
          </ac:spMkLst>
        </pc:spChg>
        <pc:spChg chg="del mod">
          <ac:chgData name="민주 이" userId="4bec468bcfc325e2" providerId="LiveId" clId="{CA0763BF-296D-457C-AC69-7AD945FA69EB}" dt="2023-11-14T11:09:19.523" v="12045" actId="478"/>
          <ac:spMkLst>
            <pc:docMk/>
            <pc:sldMk cId="1140737478" sldId="299"/>
            <ac:spMk id="35" creationId="{D59B38DE-5982-EC05-9EE5-3E250964BF8E}"/>
          </ac:spMkLst>
        </pc:spChg>
        <pc:spChg chg="del mod">
          <ac:chgData name="민주 이" userId="4bec468bcfc325e2" providerId="LiveId" clId="{CA0763BF-296D-457C-AC69-7AD945FA69EB}" dt="2023-11-14T11:09:21.015" v="12047" actId="478"/>
          <ac:spMkLst>
            <pc:docMk/>
            <pc:sldMk cId="1140737478" sldId="299"/>
            <ac:spMk id="37" creationId="{B3CDFEBF-7C10-1362-7D1F-9CA9B615B173}"/>
          </ac:spMkLst>
        </pc:spChg>
        <pc:grpChg chg="del">
          <ac:chgData name="민주 이" userId="4bec468bcfc325e2" providerId="LiveId" clId="{CA0763BF-296D-457C-AC69-7AD945FA69EB}" dt="2023-11-14T11:09:12.598" v="12037" actId="478"/>
          <ac:grpSpMkLst>
            <pc:docMk/>
            <pc:sldMk cId="1140737478" sldId="299"/>
            <ac:grpSpMk id="14" creationId="{563592D7-8632-3FFB-EC42-372898CE89FB}"/>
          </ac:grpSpMkLst>
        </pc:grpChg>
        <pc:grpChg chg="add del mod topLvl">
          <ac:chgData name="민주 이" userId="4bec468bcfc325e2" providerId="LiveId" clId="{CA0763BF-296D-457C-AC69-7AD945FA69EB}" dt="2023-11-14T11:11:37.792" v="12086" actId="12788"/>
          <ac:grpSpMkLst>
            <pc:docMk/>
            <pc:sldMk cId="1140737478" sldId="299"/>
            <ac:grpSpMk id="15" creationId="{B1B88E4E-0130-0C74-4D87-32C6C7F90DDF}"/>
          </ac:grpSpMkLst>
        </pc:grpChg>
        <pc:grpChg chg="add mod">
          <ac:chgData name="민주 이" userId="4bec468bcfc325e2" providerId="LiveId" clId="{CA0763BF-296D-457C-AC69-7AD945FA69EB}" dt="2023-11-14T11:11:37.792" v="12086" actId="12788"/>
          <ac:grpSpMkLst>
            <pc:docMk/>
            <pc:sldMk cId="1140737478" sldId="299"/>
            <ac:grpSpMk id="19" creationId="{2FEE0AD1-BE14-1A5E-D994-9371D6CE1AA0}"/>
          </ac:grpSpMkLst>
        </pc:grpChg>
        <pc:picChg chg="add mod">
          <ac:chgData name="민주 이" userId="4bec468bcfc325e2" providerId="LiveId" clId="{CA0763BF-296D-457C-AC69-7AD945FA69EB}" dt="2023-11-14T11:11:25.329" v="12082" actId="164"/>
          <ac:picMkLst>
            <pc:docMk/>
            <pc:sldMk cId="1140737478" sldId="299"/>
            <ac:picMk id="13" creationId="{EC5B3532-07A5-00FC-279A-48537406E938}"/>
          </ac:picMkLst>
        </pc:picChg>
        <pc:picChg chg="del topLvl">
          <ac:chgData name="민주 이" userId="4bec468bcfc325e2" providerId="LiveId" clId="{CA0763BF-296D-457C-AC69-7AD945FA69EB}" dt="2023-11-14T11:09:12.598" v="12037" actId="478"/>
          <ac:picMkLst>
            <pc:docMk/>
            <pc:sldMk cId="1140737478" sldId="299"/>
            <ac:picMk id="16" creationId="{71EEDF4F-D85F-BD94-49D9-AA42980E8E7D}"/>
          </ac:picMkLst>
        </pc:picChg>
        <pc:picChg chg="del">
          <ac:chgData name="민주 이" userId="4bec468bcfc325e2" providerId="LiveId" clId="{CA0763BF-296D-457C-AC69-7AD945FA69EB}" dt="2023-11-14T11:09:21.980" v="12048" actId="478"/>
          <ac:picMkLst>
            <pc:docMk/>
            <pc:sldMk cId="1140737478" sldId="299"/>
            <ac:picMk id="24" creationId="{52C2375B-4780-F83B-38E5-76C7781A97B3}"/>
          </ac:picMkLst>
        </pc:picChg>
        <pc:picChg chg="del">
          <ac:chgData name="민주 이" userId="4bec468bcfc325e2" providerId="LiveId" clId="{CA0763BF-296D-457C-AC69-7AD945FA69EB}" dt="2023-11-14T11:09:17.633" v="12042" actId="478"/>
          <ac:picMkLst>
            <pc:docMk/>
            <pc:sldMk cId="1140737478" sldId="299"/>
            <ac:picMk id="34" creationId="{DE3C3070-CEEA-E610-6F01-4908FC46AC23}"/>
          </ac:picMkLst>
        </pc:picChg>
        <pc:picChg chg="del">
          <ac:chgData name="민주 이" userId="4bec468bcfc325e2" providerId="LiveId" clId="{CA0763BF-296D-457C-AC69-7AD945FA69EB}" dt="2023-11-14T11:09:14.115" v="12039" actId="478"/>
          <ac:picMkLst>
            <pc:docMk/>
            <pc:sldMk cId="1140737478" sldId="299"/>
            <ac:picMk id="36" creationId="{05C0A87C-1296-7C65-D251-1125589613A7}"/>
          </ac:picMkLst>
        </pc:picChg>
        <pc:cxnChg chg="add mod">
          <ac:chgData name="민주 이" userId="4bec468bcfc325e2" providerId="LiveId" clId="{CA0763BF-296D-457C-AC69-7AD945FA69EB}" dt="2023-11-14T11:12:09.733" v="12105" actId="12788"/>
          <ac:cxnSpMkLst>
            <pc:docMk/>
            <pc:sldMk cId="1140737478" sldId="299"/>
            <ac:cxnSpMk id="25" creationId="{9BE48D81-110B-2EFE-166A-6F8308350060}"/>
          </ac:cxnSpMkLst>
        </pc:cxnChg>
        <pc:cxnChg chg="add mod">
          <ac:chgData name="민주 이" userId="4bec468bcfc325e2" providerId="LiveId" clId="{CA0763BF-296D-457C-AC69-7AD945FA69EB}" dt="2023-11-14T11:12:09.733" v="12105" actId="12788"/>
          <ac:cxnSpMkLst>
            <pc:docMk/>
            <pc:sldMk cId="1140737478" sldId="299"/>
            <ac:cxnSpMk id="28" creationId="{51F469A9-94EA-A786-C16E-2C89AA3F91A3}"/>
          </ac:cxnSpMkLst>
        </pc:cxnChg>
        <pc:cxnChg chg="add mod">
          <ac:chgData name="민주 이" userId="4bec468bcfc325e2" providerId="LiveId" clId="{CA0763BF-296D-457C-AC69-7AD945FA69EB}" dt="2023-11-14T11:12:16.293" v="12106" actId="571"/>
          <ac:cxnSpMkLst>
            <pc:docMk/>
            <pc:sldMk cId="1140737478" sldId="299"/>
            <ac:cxnSpMk id="30" creationId="{0C5934CC-D04C-BE03-16CE-FFC6C5C4CEB3}"/>
          </ac:cxnSpMkLst>
        </pc:cxnChg>
      </pc:sldChg>
      <pc:sldChg chg="addSp delSp modSp add mod">
        <pc:chgData name="민주 이" userId="4bec468bcfc325e2" providerId="LiveId" clId="{CA0763BF-296D-457C-AC69-7AD945FA69EB}" dt="2023-11-14T15:25:22.109" v="16868" actId="1038"/>
        <pc:sldMkLst>
          <pc:docMk/>
          <pc:sldMk cId="2574766863" sldId="300"/>
        </pc:sldMkLst>
        <pc:spChg chg="mod">
          <ac:chgData name="민주 이" userId="4bec468bcfc325e2" providerId="LiveId" clId="{CA0763BF-296D-457C-AC69-7AD945FA69EB}" dt="2023-11-14T11:13:51.562" v="12289" actId="20577"/>
          <ac:spMkLst>
            <pc:docMk/>
            <pc:sldMk cId="2574766863" sldId="300"/>
            <ac:spMk id="8" creationId="{DC4B9F8E-5365-0463-60B2-29E82D58C936}"/>
          </ac:spMkLst>
        </pc:spChg>
        <pc:spChg chg="mod">
          <ac:chgData name="민주 이" userId="4bec468bcfc325e2" providerId="LiveId" clId="{CA0763BF-296D-457C-AC69-7AD945FA69EB}" dt="2023-11-14T11:13:59.254" v="12313" actId="20577"/>
          <ac:spMkLst>
            <pc:docMk/>
            <pc:sldMk cId="2574766863" sldId="300"/>
            <ac:spMk id="9" creationId="{7EAB59A2-6BAE-06BD-2290-7F6A7ED3F94E}"/>
          </ac:spMkLst>
        </pc:spChg>
        <pc:spChg chg="mod">
          <ac:chgData name="민주 이" userId="4bec468bcfc325e2" providerId="LiveId" clId="{CA0763BF-296D-457C-AC69-7AD945FA69EB}" dt="2023-11-14T11:14:17.065" v="12386" actId="20577"/>
          <ac:spMkLst>
            <pc:docMk/>
            <pc:sldMk cId="2574766863" sldId="300"/>
            <ac:spMk id="10" creationId="{263D8B05-1008-C877-BB45-EA3AB278CA0D}"/>
          </ac:spMkLst>
        </pc:spChg>
        <pc:spChg chg="mod">
          <ac:chgData name="민주 이" userId="4bec468bcfc325e2" providerId="LiveId" clId="{CA0763BF-296D-457C-AC69-7AD945FA69EB}" dt="2023-11-14T11:13:07.756" v="12196" actId="20577"/>
          <ac:spMkLst>
            <pc:docMk/>
            <pc:sldMk cId="2574766863" sldId="300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1:13:37.538" v="12225" actId="20577"/>
          <ac:spMkLst>
            <pc:docMk/>
            <pc:sldMk cId="2574766863" sldId="300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5:01:54.634" v="16248" actId="571"/>
          <ac:spMkLst>
            <pc:docMk/>
            <pc:sldMk cId="2574766863" sldId="300"/>
            <ac:spMk id="26" creationId="{7AA746E2-677D-CB16-3580-B51E5A6876B6}"/>
          </ac:spMkLst>
        </pc:spChg>
        <pc:spChg chg="mod">
          <ac:chgData name="민주 이" userId="4bec468bcfc325e2" providerId="LiveId" clId="{CA0763BF-296D-457C-AC69-7AD945FA69EB}" dt="2023-11-14T15:01:54.634" v="16248" actId="571"/>
          <ac:spMkLst>
            <pc:docMk/>
            <pc:sldMk cId="2574766863" sldId="300"/>
            <ac:spMk id="27" creationId="{2743039B-2EBD-6B98-4466-652776DA6F73}"/>
          </ac:spMkLst>
        </pc:spChg>
        <pc:grpChg chg="mod">
          <ac:chgData name="민주 이" userId="4bec468bcfc325e2" providerId="LiveId" clId="{CA0763BF-296D-457C-AC69-7AD945FA69EB}" dt="2023-11-14T15:01:31.165" v="16247" actId="164"/>
          <ac:grpSpMkLst>
            <pc:docMk/>
            <pc:sldMk cId="2574766863" sldId="300"/>
            <ac:grpSpMk id="15" creationId="{B1B88E4E-0130-0C74-4D87-32C6C7F90DDF}"/>
          </ac:grpSpMkLst>
        </pc:grpChg>
        <pc:grpChg chg="add mod">
          <ac:chgData name="민주 이" userId="4bec468bcfc325e2" providerId="LiveId" clId="{CA0763BF-296D-457C-AC69-7AD945FA69EB}" dt="2023-11-14T15:25:22.109" v="16868" actId="1038"/>
          <ac:grpSpMkLst>
            <pc:docMk/>
            <pc:sldMk cId="2574766863" sldId="300"/>
            <ac:grpSpMk id="16" creationId="{DBBEA946-6A49-CDA3-7945-9C4D7CB53427}"/>
          </ac:grpSpMkLst>
        </pc:grpChg>
        <pc:grpChg chg="del">
          <ac:chgData name="민주 이" userId="4bec468bcfc325e2" providerId="LiveId" clId="{CA0763BF-296D-457C-AC69-7AD945FA69EB}" dt="2023-11-14T11:14:22.684" v="12387" actId="478"/>
          <ac:grpSpMkLst>
            <pc:docMk/>
            <pc:sldMk cId="2574766863" sldId="300"/>
            <ac:grpSpMk id="19" creationId="{2FEE0AD1-BE14-1A5E-D994-9371D6CE1AA0}"/>
          </ac:grpSpMkLst>
        </pc:grpChg>
        <pc:grpChg chg="add del mod">
          <ac:chgData name="민주 이" userId="4bec468bcfc325e2" providerId="LiveId" clId="{CA0763BF-296D-457C-AC69-7AD945FA69EB}" dt="2023-11-14T15:01:56.089" v="16249" actId="478"/>
          <ac:grpSpMkLst>
            <pc:docMk/>
            <pc:sldMk cId="2574766863" sldId="300"/>
            <ac:grpSpMk id="20" creationId="{B5CB845F-21A8-AFED-A5F6-852964F2E355}"/>
          </ac:grpSpMkLst>
        </pc:grpChg>
        <pc:grpChg chg="mod topLvl">
          <ac:chgData name="민주 이" userId="4bec468bcfc325e2" providerId="LiveId" clId="{CA0763BF-296D-457C-AC69-7AD945FA69EB}" dt="2023-11-14T15:02:14.293" v="16256" actId="164"/>
          <ac:grpSpMkLst>
            <pc:docMk/>
            <pc:sldMk cId="2574766863" sldId="300"/>
            <ac:grpSpMk id="23" creationId="{BD6CAC90-8930-3551-D1AE-CBC12A6A4C2B}"/>
          </ac:grpSpMkLst>
        </pc:grpChg>
        <pc:grpChg chg="add mod">
          <ac:chgData name="민주 이" userId="4bec468bcfc325e2" providerId="LiveId" clId="{CA0763BF-296D-457C-AC69-7AD945FA69EB}" dt="2023-11-14T15:25:22.109" v="16868" actId="1038"/>
          <ac:grpSpMkLst>
            <pc:docMk/>
            <pc:sldMk cId="2574766863" sldId="300"/>
            <ac:grpSpMk id="32" creationId="{E42E636E-5CDA-50D9-6E88-95D0539977D8}"/>
          </ac:grpSpMkLst>
        </pc:grpChg>
        <pc:picChg chg="add mod">
          <ac:chgData name="민주 이" userId="4bec468bcfc325e2" providerId="LiveId" clId="{CA0763BF-296D-457C-AC69-7AD945FA69EB}" dt="2023-11-14T15:01:31.165" v="16247" actId="164"/>
          <ac:picMkLst>
            <pc:docMk/>
            <pc:sldMk cId="2574766863" sldId="300"/>
            <ac:picMk id="14" creationId="{1B0B23E8-B24A-1806-B78D-E037BC4B2CCD}"/>
          </ac:picMkLst>
        </pc:picChg>
        <pc:picChg chg="del mod topLvl">
          <ac:chgData name="민주 이" userId="4bec468bcfc325e2" providerId="LiveId" clId="{CA0763BF-296D-457C-AC69-7AD945FA69EB}" dt="2023-11-14T15:01:56.089" v="16249" actId="478"/>
          <ac:picMkLst>
            <pc:docMk/>
            <pc:sldMk cId="2574766863" sldId="300"/>
            <ac:picMk id="24" creationId="{14FC416D-842D-6877-0C9B-F8B97C5B5D5B}"/>
          </ac:picMkLst>
        </pc:picChg>
        <pc:picChg chg="add mod">
          <ac:chgData name="민주 이" userId="4bec468bcfc325e2" providerId="LiveId" clId="{CA0763BF-296D-457C-AC69-7AD945FA69EB}" dt="2023-11-14T15:02:14.293" v="16256" actId="164"/>
          <ac:picMkLst>
            <pc:docMk/>
            <pc:sldMk cId="2574766863" sldId="300"/>
            <ac:picMk id="31" creationId="{596695B2-06B3-513A-6B1C-0735867A30FF}"/>
          </ac:picMkLst>
        </pc:picChg>
        <pc:cxnChg chg="del">
          <ac:chgData name="민주 이" userId="4bec468bcfc325e2" providerId="LiveId" clId="{CA0763BF-296D-457C-AC69-7AD945FA69EB}" dt="2023-11-14T11:14:23.908" v="12388" actId="478"/>
          <ac:cxnSpMkLst>
            <pc:docMk/>
            <pc:sldMk cId="2574766863" sldId="300"/>
            <ac:cxnSpMk id="25" creationId="{9BE48D81-110B-2EFE-166A-6F8308350060}"/>
          </ac:cxnSpMkLst>
        </pc:cxnChg>
        <pc:cxnChg chg="del">
          <ac:chgData name="민주 이" userId="4bec468bcfc325e2" providerId="LiveId" clId="{CA0763BF-296D-457C-AC69-7AD945FA69EB}" dt="2023-11-14T11:14:25.209" v="12389" actId="478"/>
          <ac:cxnSpMkLst>
            <pc:docMk/>
            <pc:sldMk cId="2574766863" sldId="300"/>
            <ac:cxnSpMk id="28" creationId="{51F469A9-94EA-A786-C16E-2C89AA3F91A3}"/>
          </ac:cxnSpMkLst>
        </pc:cxnChg>
        <pc:cxnChg chg="del">
          <ac:chgData name="민주 이" userId="4bec468bcfc325e2" providerId="LiveId" clId="{CA0763BF-296D-457C-AC69-7AD945FA69EB}" dt="2023-11-14T11:14:26.832" v="12390" actId="478"/>
          <ac:cxnSpMkLst>
            <pc:docMk/>
            <pc:sldMk cId="2574766863" sldId="300"/>
            <ac:cxnSpMk id="30" creationId="{0C5934CC-D04C-BE03-16CE-FFC6C5C4CEB3}"/>
          </ac:cxnSpMkLst>
        </pc:cxnChg>
      </pc:sldChg>
      <pc:sldChg chg="addSp delSp modSp add mod ord">
        <pc:chgData name="민주 이" userId="4bec468bcfc325e2" providerId="LiveId" clId="{CA0763BF-296D-457C-AC69-7AD945FA69EB}" dt="2023-11-14T11:38:50.850" v="13689" actId="1035"/>
        <pc:sldMkLst>
          <pc:docMk/>
          <pc:sldMk cId="2334753403" sldId="301"/>
        </pc:sldMkLst>
        <pc:spChg chg="add mod">
          <ac:chgData name="민주 이" userId="4bec468bcfc325e2" providerId="LiveId" clId="{CA0763BF-296D-457C-AC69-7AD945FA69EB}" dt="2023-11-14T11:33:42.332" v="13419" actId="14100"/>
          <ac:spMkLst>
            <pc:docMk/>
            <pc:sldMk cId="2334753403" sldId="301"/>
            <ac:spMk id="11" creationId="{EA1381F5-1504-3A43-0A0E-46F88B3B211A}"/>
          </ac:spMkLst>
        </pc:spChg>
        <pc:spChg chg="add mod">
          <ac:chgData name="민주 이" userId="4bec468bcfc325e2" providerId="LiveId" clId="{CA0763BF-296D-457C-AC69-7AD945FA69EB}" dt="2023-11-14T11:34:23.729" v="13465" actId="2711"/>
          <ac:spMkLst>
            <pc:docMk/>
            <pc:sldMk cId="2334753403" sldId="301"/>
            <ac:spMk id="12" creationId="{B9D0FF37-F395-98C2-2665-91526BFDC27E}"/>
          </ac:spMkLst>
        </pc:spChg>
        <pc:spChg chg="add mod">
          <ac:chgData name="민주 이" userId="4bec468bcfc325e2" providerId="LiveId" clId="{CA0763BF-296D-457C-AC69-7AD945FA69EB}" dt="2023-11-14T11:34:23.729" v="13465" actId="2711"/>
          <ac:spMkLst>
            <pc:docMk/>
            <pc:sldMk cId="2334753403" sldId="301"/>
            <ac:spMk id="13" creationId="{0113D26C-BF5E-43B0-85D3-F36F9550B7FD}"/>
          </ac:spMkLst>
        </pc:spChg>
        <pc:spChg chg="add mod">
          <ac:chgData name="민주 이" userId="4bec468bcfc325e2" providerId="LiveId" clId="{CA0763BF-296D-457C-AC69-7AD945FA69EB}" dt="2023-11-14T11:35:05.623" v="13523" actId="1037"/>
          <ac:spMkLst>
            <pc:docMk/>
            <pc:sldMk cId="2334753403" sldId="301"/>
            <ac:spMk id="14" creationId="{4E2AB2FB-3BAD-B14B-571C-A39DD66FD6D5}"/>
          </ac:spMkLst>
        </pc:spChg>
        <pc:spChg chg="add mod">
          <ac:chgData name="민주 이" userId="4bec468bcfc325e2" providerId="LiveId" clId="{CA0763BF-296D-457C-AC69-7AD945FA69EB}" dt="2023-11-14T11:34:58.433" v="13505" actId="12788"/>
          <ac:spMkLst>
            <pc:docMk/>
            <pc:sldMk cId="2334753403" sldId="301"/>
            <ac:spMk id="15" creationId="{1923925E-741E-2D34-5232-4397CC3C72C2}"/>
          </ac:spMkLst>
        </pc:spChg>
        <pc:spChg chg="mod">
          <ac:chgData name="민주 이" userId="4bec468bcfc325e2" providerId="LiveId" clId="{CA0763BF-296D-457C-AC69-7AD945FA69EB}" dt="2023-11-14T11:23:50.637" v="13168" actId="20577"/>
          <ac:spMkLst>
            <pc:docMk/>
            <pc:sldMk cId="2334753403" sldId="301"/>
            <ac:spMk id="17" creationId="{721600B4-77BB-C23F-DB63-BF03B13AB4EA}"/>
          </ac:spMkLst>
        </pc:spChg>
        <pc:spChg chg="mod">
          <ac:chgData name="민주 이" userId="4bec468bcfc325e2" providerId="LiveId" clId="{CA0763BF-296D-457C-AC69-7AD945FA69EB}" dt="2023-11-14T11:23:34.660" v="13092" actId="20577"/>
          <ac:spMkLst>
            <pc:docMk/>
            <pc:sldMk cId="2334753403" sldId="301"/>
            <ac:spMk id="18" creationId="{4196B081-B332-DA80-2CA5-CFB7B421BEF4}"/>
          </ac:spMkLst>
        </pc:spChg>
        <pc:spChg chg="add mod">
          <ac:chgData name="민주 이" userId="4bec468bcfc325e2" providerId="LiveId" clId="{CA0763BF-296D-457C-AC69-7AD945FA69EB}" dt="2023-11-14T11:34:23.729" v="13465" actId="2711"/>
          <ac:spMkLst>
            <pc:docMk/>
            <pc:sldMk cId="2334753403" sldId="301"/>
            <ac:spMk id="20" creationId="{3B3FFBF5-8B07-53A5-527D-6D9179DDA6FC}"/>
          </ac:spMkLst>
        </pc:spChg>
        <pc:spChg chg="add del mod">
          <ac:chgData name="민주 이" userId="4bec468bcfc325e2" providerId="LiveId" clId="{CA0763BF-296D-457C-AC69-7AD945FA69EB}" dt="2023-11-14T11:34:23.729" v="13465" actId="2711"/>
          <ac:spMkLst>
            <pc:docMk/>
            <pc:sldMk cId="2334753403" sldId="301"/>
            <ac:spMk id="21" creationId="{7A1234AB-0D1B-E8D6-734D-689D071E26A8}"/>
          </ac:spMkLst>
        </pc:spChg>
        <pc:spChg chg="add mod">
          <ac:chgData name="민주 이" userId="4bec468bcfc325e2" providerId="LiveId" clId="{CA0763BF-296D-457C-AC69-7AD945FA69EB}" dt="2023-11-14T11:35:32.260" v="13567" actId="20577"/>
          <ac:spMkLst>
            <pc:docMk/>
            <pc:sldMk cId="2334753403" sldId="301"/>
            <ac:spMk id="23" creationId="{77A2B9C5-C11A-B4CD-B183-3589E0354173}"/>
          </ac:spMkLst>
        </pc:spChg>
        <pc:spChg chg="mod">
          <ac:chgData name="민주 이" userId="4bec468bcfc325e2" providerId="LiveId" clId="{CA0763BF-296D-457C-AC69-7AD945FA69EB}" dt="2023-11-14T11:23:24.266" v="13064" actId="20577"/>
          <ac:spMkLst>
            <pc:docMk/>
            <pc:sldMk cId="2334753403" sldId="301"/>
            <ac:spMk id="25" creationId="{DCC1D852-C2AE-2041-C424-79B3C9299664}"/>
          </ac:spMkLst>
        </pc:spChg>
        <pc:spChg chg="add mod">
          <ac:chgData name="민주 이" userId="4bec468bcfc325e2" providerId="LiveId" clId="{CA0763BF-296D-457C-AC69-7AD945FA69EB}" dt="2023-11-14T11:35:29.777" v="13556" actId="20577"/>
          <ac:spMkLst>
            <pc:docMk/>
            <pc:sldMk cId="2334753403" sldId="301"/>
            <ac:spMk id="26" creationId="{18986DC3-7FA5-0E56-D82E-89824BFE23AF}"/>
          </ac:spMkLst>
        </pc:spChg>
        <pc:spChg chg="add mod">
          <ac:chgData name="민주 이" userId="4bec468bcfc325e2" providerId="LiveId" clId="{CA0763BF-296D-457C-AC69-7AD945FA69EB}" dt="2023-11-14T11:34:10.822" v="13464" actId="1037"/>
          <ac:spMkLst>
            <pc:docMk/>
            <pc:sldMk cId="2334753403" sldId="301"/>
            <ac:spMk id="27" creationId="{A461B693-3040-022A-CDAD-9CF45FFF35A8}"/>
          </ac:spMkLst>
        </pc:spChg>
        <pc:spChg chg="add mod">
          <ac:chgData name="민주 이" userId="4bec468bcfc325e2" providerId="LiveId" clId="{CA0763BF-296D-457C-AC69-7AD945FA69EB}" dt="2023-11-14T11:35:05.623" v="13523" actId="1037"/>
          <ac:spMkLst>
            <pc:docMk/>
            <pc:sldMk cId="2334753403" sldId="301"/>
            <ac:spMk id="28" creationId="{533081B1-EED5-F128-ED33-A9EEE5A68A22}"/>
          </ac:spMkLst>
        </pc:spChg>
        <pc:spChg chg="add mod">
          <ac:chgData name="민주 이" userId="4bec468bcfc325e2" providerId="LiveId" clId="{CA0763BF-296D-457C-AC69-7AD945FA69EB}" dt="2023-11-14T11:34:58.433" v="13505" actId="12788"/>
          <ac:spMkLst>
            <pc:docMk/>
            <pc:sldMk cId="2334753403" sldId="301"/>
            <ac:spMk id="29" creationId="{5CA1B8C5-3991-237D-0FF9-2D85D336010A}"/>
          </ac:spMkLst>
        </pc:spChg>
        <pc:spChg chg="add mod">
          <ac:chgData name="민주 이" userId="4bec468bcfc325e2" providerId="LiveId" clId="{CA0763BF-296D-457C-AC69-7AD945FA69EB}" dt="2023-11-14T11:38:50.850" v="13689" actId="1035"/>
          <ac:spMkLst>
            <pc:docMk/>
            <pc:sldMk cId="2334753403" sldId="301"/>
            <ac:spMk id="30" creationId="{3F9B3E08-4BA9-B09E-D2CC-57B59463D62C}"/>
          </ac:spMkLst>
        </pc:spChg>
        <pc:grpChg chg="add del mod">
          <ac:chgData name="민주 이" userId="4bec468bcfc325e2" providerId="LiveId" clId="{CA0763BF-296D-457C-AC69-7AD945FA69EB}" dt="2023-11-14T11:34:04.071" v="13445" actId="165"/>
          <ac:grpSpMkLst>
            <pc:docMk/>
            <pc:sldMk cId="2334753403" sldId="301"/>
            <ac:grpSpMk id="9" creationId="{C34656B2-56C2-A2B6-8EAB-53BC16A9A3F8}"/>
          </ac:grpSpMkLst>
        </pc:grpChg>
        <pc:grpChg chg="del">
          <ac:chgData name="민주 이" userId="4bec468bcfc325e2" providerId="LiveId" clId="{CA0763BF-296D-457C-AC69-7AD945FA69EB}" dt="2023-11-14T11:24:01.978" v="13169" actId="478"/>
          <ac:grpSpMkLst>
            <pc:docMk/>
            <pc:sldMk cId="2334753403" sldId="301"/>
            <ac:grpSpMk id="33" creationId="{65CABD94-AF23-C441-85F8-F6164AE54805}"/>
          </ac:grpSpMkLst>
        </pc:grpChg>
        <pc:grpChg chg="del">
          <ac:chgData name="민주 이" userId="4bec468bcfc325e2" providerId="LiveId" clId="{CA0763BF-296D-457C-AC69-7AD945FA69EB}" dt="2023-11-14T11:24:01.978" v="13169" actId="478"/>
          <ac:grpSpMkLst>
            <pc:docMk/>
            <pc:sldMk cId="2334753403" sldId="301"/>
            <ac:grpSpMk id="37" creationId="{EAC7AFE9-97C9-4C58-C7D9-31941ECCAC88}"/>
          </ac:grpSpMkLst>
        </pc:grpChg>
        <pc:grpChg chg="del">
          <ac:chgData name="민주 이" userId="4bec468bcfc325e2" providerId="LiveId" clId="{CA0763BF-296D-457C-AC69-7AD945FA69EB}" dt="2023-11-14T11:24:01.978" v="13169" actId="478"/>
          <ac:grpSpMkLst>
            <pc:docMk/>
            <pc:sldMk cId="2334753403" sldId="301"/>
            <ac:grpSpMk id="40" creationId="{E31256DF-92FC-1087-E37F-A4E8B646D641}"/>
          </ac:grpSpMkLst>
        </pc:grpChg>
        <pc:picChg chg="add del mod">
          <ac:chgData name="민주 이" userId="4bec468bcfc325e2" providerId="LiveId" clId="{CA0763BF-296D-457C-AC69-7AD945FA69EB}" dt="2023-11-14T11:25:49.398" v="13184" actId="478"/>
          <ac:picMkLst>
            <pc:docMk/>
            <pc:sldMk cId="2334753403" sldId="301"/>
            <ac:picMk id="2" creationId="{8DAF9AAE-B613-D63A-579E-D2C6A3BD84D4}"/>
          </ac:picMkLst>
        </pc:picChg>
        <pc:picChg chg="add mod topLvl">
          <ac:chgData name="민주 이" userId="4bec468bcfc325e2" providerId="LiveId" clId="{CA0763BF-296D-457C-AC69-7AD945FA69EB}" dt="2023-11-14T11:34:58.433" v="13505" actId="12788"/>
          <ac:picMkLst>
            <pc:docMk/>
            <pc:sldMk cId="2334753403" sldId="301"/>
            <ac:picMk id="4" creationId="{1619AB4E-01CC-0DD6-6B78-4EDF05CB2E63}"/>
          </ac:picMkLst>
        </pc:picChg>
        <pc:picChg chg="add mod topLvl">
          <ac:chgData name="민주 이" userId="4bec468bcfc325e2" providerId="LiveId" clId="{CA0763BF-296D-457C-AC69-7AD945FA69EB}" dt="2023-11-14T11:35:05.623" v="13523" actId="1037"/>
          <ac:picMkLst>
            <pc:docMk/>
            <pc:sldMk cId="2334753403" sldId="301"/>
            <ac:picMk id="6" creationId="{8752B37B-1B18-E4C1-FB7C-D902E0DFA712}"/>
          </ac:picMkLst>
        </pc:picChg>
        <pc:picChg chg="add mod topLvl">
          <ac:chgData name="민주 이" userId="4bec468bcfc325e2" providerId="LiveId" clId="{CA0763BF-296D-457C-AC69-7AD945FA69EB}" dt="2023-11-14T11:34:10.822" v="13464" actId="1037"/>
          <ac:picMkLst>
            <pc:docMk/>
            <pc:sldMk cId="2334753403" sldId="301"/>
            <ac:picMk id="8" creationId="{88FB5CF0-678C-A68C-1578-03658180E7BF}"/>
          </ac:picMkLst>
        </pc:picChg>
      </pc:sldChg>
      <pc:sldChg chg="add del">
        <pc:chgData name="민주 이" userId="4bec468bcfc325e2" providerId="LiveId" clId="{CA0763BF-296D-457C-AC69-7AD945FA69EB}" dt="2023-11-14T11:23:12.719" v="13032" actId="2890"/>
        <pc:sldMkLst>
          <pc:docMk/>
          <pc:sldMk cId="3492378033" sldId="301"/>
        </pc:sldMkLst>
      </pc:sldChg>
      <pc:sldChg chg="addSp modSp add mod modTransition">
        <pc:chgData name="민주 이" userId="4bec468bcfc325e2" providerId="LiveId" clId="{CA0763BF-296D-457C-AC69-7AD945FA69EB}" dt="2023-11-14T15:11:37.429" v="16586"/>
        <pc:sldMkLst>
          <pc:docMk/>
          <pc:sldMk cId="977925363" sldId="302"/>
        </pc:sldMkLst>
        <pc:spChg chg="add mod">
          <ac:chgData name="민주 이" userId="4bec468bcfc325e2" providerId="LiveId" clId="{CA0763BF-296D-457C-AC69-7AD945FA69EB}" dt="2023-11-14T13:21:49.420" v="13691"/>
          <ac:spMkLst>
            <pc:docMk/>
            <pc:sldMk cId="977925363" sldId="302"/>
            <ac:spMk id="8" creationId="{FCBD9A0C-9D98-136F-9EF2-A0E100DD3E81}"/>
          </ac:spMkLst>
        </pc:spChg>
        <pc:spChg chg="add mod">
          <ac:chgData name="민주 이" userId="4bec468bcfc325e2" providerId="LiveId" clId="{CA0763BF-296D-457C-AC69-7AD945FA69EB}" dt="2023-11-14T13:22:12.114" v="13707" actId="20577"/>
          <ac:spMkLst>
            <pc:docMk/>
            <pc:sldMk cId="977925363" sldId="302"/>
            <ac:spMk id="10" creationId="{768BFA77-03DD-34B2-B4FA-C89721BEF39D}"/>
          </ac:spMkLst>
        </pc:spChg>
      </pc:sldChg>
      <pc:sldChg chg="addSp delSp modSp add mod ord">
        <pc:chgData name="민주 이" userId="4bec468bcfc325e2" providerId="LiveId" clId="{CA0763BF-296D-457C-AC69-7AD945FA69EB}" dt="2023-11-14T15:40:05.667" v="16937" actId="20577"/>
        <pc:sldMkLst>
          <pc:docMk/>
          <pc:sldMk cId="242751262" sldId="303"/>
        </pc:sldMkLst>
        <pc:spChg chg="mod">
          <ac:chgData name="민주 이" userId="4bec468bcfc325e2" providerId="LiveId" clId="{CA0763BF-296D-457C-AC69-7AD945FA69EB}" dt="2023-11-14T13:22:26.974" v="13726" actId="20577"/>
          <ac:spMkLst>
            <pc:docMk/>
            <pc:sldMk cId="242751262" sldId="303"/>
            <ac:spMk id="7" creationId="{D05F29E6-5C35-0103-162A-BC3BD9CBD5DA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17" creationId="{657CD456-3696-58FA-8D7C-A8D1AADECDF1}"/>
          </ac:spMkLst>
        </pc:spChg>
        <pc:spChg chg="mod">
          <ac:chgData name="민주 이" userId="4bec468bcfc325e2" providerId="LiveId" clId="{CA0763BF-296D-457C-AC69-7AD945FA69EB}" dt="2023-11-14T13:26:51.708" v="13896" actId="20577"/>
          <ac:spMkLst>
            <pc:docMk/>
            <pc:sldMk cId="242751262" sldId="303"/>
            <ac:spMk id="19" creationId="{3997A4D1-9EB9-8B04-1772-1E93FBAC26AE}"/>
          </ac:spMkLst>
        </pc:spChg>
        <pc:spChg chg="mod">
          <ac:chgData name="민주 이" userId="4bec468bcfc325e2" providerId="LiveId" clId="{CA0763BF-296D-457C-AC69-7AD945FA69EB}" dt="2023-11-14T13:26:34.537" v="13844" actId="20577"/>
          <ac:spMkLst>
            <pc:docMk/>
            <pc:sldMk cId="242751262" sldId="303"/>
            <ac:spMk id="20" creationId="{E842DDD4-F592-44C7-0667-D78EEEB6B28B}"/>
          </ac:spMkLst>
        </pc:spChg>
        <pc:spChg chg="mod">
          <ac:chgData name="민주 이" userId="4bec468bcfc325e2" providerId="LiveId" clId="{CA0763BF-296D-457C-AC69-7AD945FA69EB}" dt="2023-11-14T13:23:51.323" v="13732" actId="165"/>
          <ac:spMkLst>
            <pc:docMk/>
            <pc:sldMk cId="242751262" sldId="303"/>
            <ac:spMk id="21" creationId="{25DC8CFB-DD9C-4FB7-090C-D5A6A654926E}"/>
          </ac:spMkLst>
        </pc:spChg>
        <pc:spChg chg="mod">
          <ac:chgData name="민주 이" userId="4bec468bcfc325e2" providerId="LiveId" clId="{CA0763BF-296D-457C-AC69-7AD945FA69EB}" dt="2023-11-14T13:23:51.323" v="13732" actId="165"/>
          <ac:spMkLst>
            <pc:docMk/>
            <pc:sldMk cId="242751262" sldId="303"/>
            <ac:spMk id="22" creationId="{853688EF-678E-B6EA-C575-7DE16B5BE223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25" creationId="{A5F86048-D8DA-78D9-B9BF-2BEC3CB8E6E1}"/>
          </ac:spMkLst>
        </pc:spChg>
        <pc:spChg chg="del">
          <ac:chgData name="민주 이" userId="4bec468bcfc325e2" providerId="LiveId" clId="{CA0763BF-296D-457C-AC69-7AD945FA69EB}" dt="2023-11-14T13:23:29.328" v="13728" actId="478"/>
          <ac:spMkLst>
            <pc:docMk/>
            <pc:sldMk cId="242751262" sldId="303"/>
            <ac:spMk id="26" creationId="{63A6F1E5-A967-7560-297E-6C3199BEBEE5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27" creationId="{EE1432C7-D95E-9AED-68C1-7E6562CFDFD1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28" creationId="{2A8ED9AC-304D-1CA8-401C-50FAD4331576}"/>
          </ac:spMkLst>
        </pc:spChg>
        <pc:spChg chg="del">
          <ac:chgData name="민주 이" userId="4bec468bcfc325e2" providerId="LiveId" clId="{CA0763BF-296D-457C-AC69-7AD945FA69EB}" dt="2023-11-14T13:23:29.328" v="13728" actId="478"/>
          <ac:spMkLst>
            <pc:docMk/>
            <pc:sldMk cId="242751262" sldId="303"/>
            <ac:spMk id="31" creationId="{5AAFB27D-2B6A-539B-4320-331CB8FFADD4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34" creationId="{944AF01B-C3F9-7935-3BE6-FAC1CED6E4DA}"/>
          </ac:spMkLst>
        </pc:spChg>
        <pc:spChg chg="add mod">
          <ac:chgData name="민주 이" userId="4bec468bcfc325e2" providerId="LiveId" clId="{CA0763BF-296D-457C-AC69-7AD945FA69EB}" dt="2023-11-14T13:30:06.024" v="14098" actId="164"/>
          <ac:spMkLst>
            <pc:docMk/>
            <pc:sldMk cId="242751262" sldId="303"/>
            <ac:spMk id="35" creationId="{4DF75AC4-4EEC-7054-221D-B82EA2654736}"/>
          </ac:spMkLst>
        </pc:spChg>
        <pc:spChg chg="add del mod">
          <ac:chgData name="민주 이" userId="4bec468bcfc325e2" providerId="LiveId" clId="{CA0763BF-296D-457C-AC69-7AD945FA69EB}" dt="2023-11-14T13:30:08.029" v="14099" actId="478"/>
          <ac:spMkLst>
            <pc:docMk/>
            <pc:sldMk cId="242751262" sldId="303"/>
            <ac:spMk id="36" creationId="{3B91DCCE-37E5-9289-0976-67F14CAC0577}"/>
          </ac:spMkLst>
        </pc:spChg>
        <pc:spChg chg="add mod">
          <ac:chgData name="민주 이" userId="4bec468bcfc325e2" providerId="LiveId" clId="{CA0763BF-296D-457C-AC69-7AD945FA69EB}" dt="2023-11-14T13:30:06.024" v="14098" actId="164"/>
          <ac:spMkLst>
            <pc:docMk/>
            <pc:sldMk cId="242751262" sldId="303"/>
            <ac:spMk id="37" creationId="{74A49A5C-B55D-C428-1F68-722C40E9689F}"/>
          </ac:spMkLst>
        </pc:spChg>
        <pc:spChg chg="add mod">
          <ac:chgData name="민주 이" userId="4bec468bcfc325e2" providerId="LiveId" clId="{CA0763BF-296D-457C-AC69-7AD945FA69EB}" dt="2023-11-14T13:30:06.024" v="14098" actId="164"/>
          <ac:spMkLst>
            <pc:docMk/>
            <pc:sldMk cId="242751262" sldId="303"/>
            <ac:spMk id="38" creationId="{630CD5C9-65D3-C48B-C7D2-B5D51D9B4A39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39" creationId="{42066FE2-6B53-6A47-781C-7A127619331F}"/>
          </ac:spMkLst>
        </pc:spChg>
        <pc:spChg chg="del">
          <ac:chgData name="민주 이" userId="4bec468bcfc325e2" providerId="LiveId" clId="{CA0763BF-296D-457C-AC69-7AD945FA69EB}" dt="2023-11-14T13:23:29.328" v="13728" actId="478"/>
          <ac:spMkLst>
            <pc:docMk/>
            <pc:sldMk cId="242751262" sldId="303"/>
            <ac:spMk id="40" creationId="{414E4AD1-F90D-784C-4640-9820A0A13C06}"/>
          </ac:spMkLst>
        </pc:spChg>
        <pc:spChg chg="del">
          <ac:chgData name="민주 이" userId="4bec468bcfc325e2" providerId="LiveId" clId="{CA0763BF-296D-457C-AC69-7AD945FA69EB}" dt="2023-11-14T13:23:27.425" v="13727" actId="478"/>
          <ac:spMkLst>
            <pc:docMk/>
            <pc:sldMk cId="242751262" sldId="303"/>
            <ac:spMk id="43" creationId="{65845E4C-D2D6-46B3-7903-5BE6332F9C90}"/>
          </ac:spMkLst>
        </pc:spChg>
        <pc:spChg chg="mod">
          <ac:chgData name="민주 이" userId="4bec468bcfc325e2" providerId="LiveId" clId="{CA0763BF-296D-457C-AC69-7AD945FA69EB}" dt="2023-11-14T13:30:35.905" v="14161" actId="408"/>
          <ac:spMkLst>
            <pc:docMk/>
            <pc:sldMk cId="242751262" sldId="303"/>
            <ac:spMk id="44" creationId="{4973F15F-4932-CB71-3180-7BAFB13EAE25}"/>
          </ac:spMkLst>
        </pc:spChg>
        <pc:spChg chg="mod">
          <ac:chgData name="민주 이" userId="4bec468bcfc325e2" providerId="LiveId" clId="{CA0763BF-296D-457C-AC69-7AD945FA69EB}" dt="2023-11-14T13:31:34.832" v="14320" actId="1076"/>
          <ac:spMkLst>
            <pc:docMk/>
            <pc:sldMk cId="242751262" sldId="303"/>
            <ac:spMk id="45" creationId="{6609257B-DED3-B8D8-8D33-E68A6FC48F24}"/>
          </ac:spMkLst>
        </pc:spChg>
        <pc:spChg chg="mod">
          <ac:chgData name="민주 이" userId="4bec468bcfc325e2" providerId="LiveId" clId="{CA0763BF-296D-457C-AC69-7AD945FA69EB}" dt="2023-11-14T13:30:25.715" v="14158" actId="1076"/>
          <ac:spMkLst>
            <pc:docMk/>
            <pc:sldMk cId="242751262" sldId="303"/>
            <ac:spMk id="46" creationId="{AE4E1BBC-9476-ECD5-D792-F607EA6B54C2}"/>
          </ac:spMkLst>
        </pc:spChg>
        <pc:spChg chg="mod">
          <ac:chgData name="민주 이" userId="4bec468bcfc325e2" providerId="LiveId" clId="{CA0763BF-296D-457C-AC69-7AD945FA69EB}" dt="2023-11-14T13:31:14.465" v="14316" actId="20577"/>
          <ac:spMkLst>
            <pc:docMk/>
            <pc:sldMk cId="242751262" sldId="303"/>
            <ac:spMk id="48" creationId="{4E5CA1CA-7AFD-14A4-131A-C242712B0BCD}"/>
          </ac:spMkLst>
        </pc:spChg>
        <pc:spChg chg="mod">
          <ac:chgData name="민주 이" userId="4bec468bcfc325e2" providerId="LiveId" clId="{CA0763BF-296D-457C-AC69-7AD945FA69EB}" dt="2023-11-14T13:31:30.391" v="14319" actId="1076"/>
          <ac:spMkLst>
            <pc:docMk/>
            <pc:sldMk cId="242751262" sldId="303"/>
            <ac:spMk id="49" creationId="{77680E5A-D6CA-FCD3-4F66-6BD21E55604A}"/>
          </ac:spMkLst>
        </pc:spChg>
        <pc:spChg chg="mod">
          <ac:chgData name="민주 이" userId="4bec468bcfc325e2" providerId="LiveId" clId="{CA0763BF-296D-457C-AC69-7AD945FA69EB}" dt="2023-11-14T13:31:19.257" v="14317" actId="1076"/>
          <ac:spMkLst>
            <pc:docMk/>
            <pc:sldMk cId="242751262" sldId="303"/>
            <ac:spMk id="50" creationId="{AE82B2A9-1222-D10D-82F1-857CDC718E5D}"/>
          </ac:spMkLst>
        </pc:spChg>
        <pc:spChg chg="mod">
          <ac:chgData name="민주 이" userId="4bec468bcfc325e2" providerId="LiveId" clId="{CA0763BF-296D-457C-AC69-7AD945FA69EB}" dt="2023-11-14T15:40:05.667" v="16937" actId="20577"/>
          <ac:spMkLst>
            <pc:docMk/>
            <pc:sldMk cId="242751262" sldId="303"/>
            <ac:spMk id="52" creationId="{D8EF502C-0DF2-86CA-589A-806803312D57}"/>
          </ac:spMkLst>
        </pc:spChg>
        <pc:spChg chg="mod">
          <ac:chgData name="민주 이" userId="4bec468bcfc325e2" providerId="LiveId" clId="{CA0763BF-296D-457C-AC69-7AD945FA69EB}" dt="2023-11-14T13:32:14.075" v="14366" actId="1076"/>
          <ac:spMkLst>
            <pc:docMk/>
            <pc:sldMk cId="242751262" sldId="303"/>
            <ac:spMk id="53" creationId="{283B9431-8F44-3287-EFD0-4978A4E814DB}"/>
          </ac:spMkLst>
        </pc:spChg>
        <pc:spChg chg="mod">
          <ac:chgData name="민주 이" userId="4bec468bcfc325e2" providerId="LiveId" clId="{CA0763BF-296D-457C-AC69-7AD945FA69EB}" dt="2023-11-14T13:32:17.468" v="14367" actId="1076"/>
          <ac:spMkLst>
            <pc:docMk/>
            <pc:sldMk cId="242751262" sldId="303"/>
            <ac:spMk id="54" creationId="{641BC3FF-05CC-FFA3-30F3-C8D89A9B7C1B}"/>
          </ac:spMkLst>
        </pc:spChg>
        <pc:grpChg chg="add del mod">
          <ac:chgData name="민주 이" userId="4bec468bcfc325e2" providerId="LiveId" clId="{CA0763BF-296D-457C-AC69-7AD945FA69EB}" dt="2023-11-14T13:23:51.323" v="13732" actId="165"/>
          <ac:grpSpMkLst>
            <pc:docMk/>
            <pc:sldMk cId="242751262" sldId="303"/>
            <ac:grpSpMk id="8" creationId="{294D85C5-7C26-6CE0-8497-6BCE3ACDA63E}"/>
          </ac:grpSpMkLst>
        </pc:grpChg>
        <pc:grpChg chg="mod topLvl">
          <ac:chgData name="민주 이" userId="4bec468bcfc325e2" providerId="LiveId" clId="{CA0763BF-296D-457C-AC69-7AD945FA69EB}" dt="2023-11-14T13:24:20.717" v="13741" actId="164"/>
          <ac:grpSpMkLst>
            <pc:docMk/>
            <pc:sldMk cId="242751262" sldId="303"/>
            <ac:grpSpMk id="10" creationId="{C9F048A5-01B2-6FD5-B0BE-458E5F80E143}"/>
          </ac:grpSpMkLst>
        </pc:grpChg>
        <pc:grpChg chg="del">
          <ac:chgData name="민주 이" userId="4bec468bcfc325e2" providerId="LiveId" clId="{CA0763BF-296D-457C-AC69-7AD945FA69EB}" dt="2023-11-14T13:23:29.328" v="13728" actId="478"/>
          <ac:grpSpMkLst>
            <pc:docMk/>
            <pc:sldMk cId="242751262" sldId="303"/>
            <ac:grpSpMk id="18" creationId="{2F2A7983-EECA-D671-905E-7CEFCB24BDB1}"/>
          </ac:grpSpMkLst>
        </pc:grpChg>
        <pc:grpChg chg="add mod">
          <ac:chgData name="민주 이" userId="4bec468bcfc325e2" providerId="LiveId" clId="{CA0763BF-296D-457C-AC69-7AD945FA69EB}" dt="2023-11-14T13:27:02.154" v="13900" actId="1076"/>
          <ac:grpSpMkLst>
            <pc:docMk/>
            <pc:sldMk cId="242751262" sldId="303"/>
            <ac:grpSpMk id="30" creationId="{2EAB5B74-85E5-D345-43AF-0054996B93B8}"/>
          </ac:grpSpMkLst>
        </pc:grpChg>
        <pc:grpChg chg="add mod">
          <ac:chgData name="민주 이" userId="4bec468bcfc325e2" providerId="LiveId" clId="{CA0763BF-296D-457C-AC69-7AD945FA69EB}" dt="2023-11-14T13:32:26.727" v="14379" actId="1038"/>
          <ac:grpSpMkLst>
            <pc:docMk/>
            <pc:sldMk cId="242751262" sldId="303"/>
            <ac:grpSpMk id="41" creationId="{FB86FF90-97D9-7E00-8833-9086983E1AEC}"/>
          </ac:grpSpMkLst>
        </pc:grpChg>
        <pc:grpChg chg="add mod">
          <ac:chgData name="민주 이" userId="4bec468bcfc325e2" providerId="LiveId" clId="{CA0763BF-296D-457C-AC69-7AD945FA69EB}" dt="2023-11-14T13:32:26.727" v="14379" actId="1038"/>
          <ac:grpSpMkLst>
            <pc:docMk/>
            <pc:sldMk cId="242751262" sldId="303"/>
            <ac:grpSpMk id="42" creationId="{DB292295-B9B8-08C2-A28B-83F44EE83C18}"/>
          </ac:grpSpMkLst>
        </pc:grpChg>
        <pc:grpChg chg="add mod">
          <ac:chgData name="민주 이" userId="4bec468bcfc325e2" providerId="LiveId" clId="{CA0763BF-296D-457C-AC69-7AD945FA69EB}" dt="2023-11-14T13:32:26.727" v="14379" actId="1038"/>
          <ac:grpSpMkLst>
            <pc:docMk/>
            <pc:sldMk cId="242751262" sldId="303"/>
            <ac:grpSpMk id="47" creationId="{E83F0916-7F7D-60BB-1DB2-FE879CCF75F4}"/>
          </ac:grpSpMkLst>
        </pc:grpChg>
        <pc:grpChg chg="add mod">
          <ac:chgData name="민주 이" userId="4bec468bcfc325e2" providerId="LiveId" clId="{CA0763BF-296D-457C-AC69-7AD945FA69EB}" dt="2023-11-14T13:32:26.727" v="14379" actId="1038"/>
          <ac:grpSpMkLst>
            <pc:docMk/>
            <pc:sldMk cId="242751262" sldId="303"/>
            <ac:grpSpMk id="51" creationId="{980C123A-F412-B6E4-2D1C-7743359EB7E2}"/>
          </ac:grpSpMkLst>
        </pc:grpChg>
        <pc:picChg chg="del">
          <ac:chgData name="민주 이" userId="4bec468bcfc325e2" providerId="LiveId" clId="{CA0763BF-296D-457C-AC69-7AD945FA69EB}" dt="2023-11-14T13:23:27.425" v="13727" actId="478"/>
          <ac:picMkLst>
            <pc:docMk/>
            <pc:sldMk cId="242751262" sldId="303"/>
            <ac:picMk id="9" creationId="{21366B1F-CC21-1DC0-D553-B3ACDA1FE09E}"/>
          </ac:picMkLst>
        </pc:picChg>
        <pc:picChg chg="del mod topLvl">
          <ac:chgData name="민주 이" userId="4bec468bcfc325e2" providerId="LiveId" clId="{CA0763BF-296D-457C-AC69-7AD945FA69EB}" dt="2023-11-14T13:23:53.333" v="13733" actId="478"/>
          <ac:picMkLst>
            <pc:docMk/>
            <pc:sldMk cId="242751262" sldId="303"/>
            <ac:picMk id="14" creationId="{C4F52EBD-3F2C-ECF0-FCD5-EBA11D5065BE}"/>
          </ac:picMkLst>
        </pc:picChg>
        <pc:picChg chg="del">
          <ac:chgData name="민주 이" userId="4bec468bcfc325e2" providerId="LiveId" clId="{CA0763BF-296D-457C-AC69-7AD945FA69EB}" dt="2023-11-14T13:23:27.425" v="13727" actId="478"/>
          <ac:picMkLst>
            <pc:docMk/>
            <pc:sldMk cId="242751262" sldId="303"/>
            <ac:picMk id="16" creationId="{A793F5BA-531B-1B0A-021C-66491A51325D}"/>
          </ac:picMkLst>
        </pc:picChg>
        <pc:picChg chg="add mod">
          <ac:chgData name="민주 이" userId="4bec468bcfc325e2" providerId="LiveId" clId="{CA0763BF-296D-457C-AC69-7AD945FA69EB}" dt="2023-11-14T13:24:20.717" v="13741" actId="164"/>
          <ac:picMkLst>
            <pc:docMk/>
            <pc:sldMk cId="242751262" sldId="303"/>
            <ac:picMk id="29" creationId="{C6B23F6F-8A43-79B4-AF33-6BE57A79E32C}"/>
          </ac:picMkLst>
        </pc:picChg>
        <pc:picChg chg="del">
          <ac:chgData name="민주 이" userId="4bec468bcfc325e2" providerId="LiveId" clId="{CA0763BF-296D-457C-AC69-7AD945FA69EB}" dt="2023-11-14T13:23:27.425" v="13727" actId="478"/>
          <ac:picMkLst>
            <pc:docMk/>
            <pc:sldMk cId="242751262" sldId="303"/>
            <ac:picMk id="32" creationId="{F92A1882-813B-57EA-1CF6-A601FD366688}"/>
          </ac:picMkLst>
        </pc:picChg>
        <pc:cxnChg chg="del">
          <ac:chgData name="민주 이" userId="4bec468bcfc325e2" providerId="LiveId" clId="{CA0763BF-296D-457C-AC69-7AD945FA69EB}" dt="2023-11-14T13:23:27.425" v="13727" actId="478"/>
          <ac:cxnSpMkLst>
            <pc:docMk/>
            <pc:sldMk cId="242751262" sldId="303"/>
            <ac:cxnSpMk id="23" creationId="{FD4BB2FD-E25E-C5D9-C7F8-1569F830FBB1}"/>
          </ac:cxnSpMkLst>
        </pc:cxnChg>
        <pc:cxnChg chg="del mod">
          <ac:chgData name="민주 이" userId="4bec468bcfc325e2" providerId="LiveId" clId="{CA0763BF-296D-457C-AC69-7AD945FA69EB}" dt="2023-11-14T13:23:29.328" v="13728" actId="478"/>
          <ac:cxnSpMkLst>
            <pc:docMk/>
            <pc:sldMk cId="242751262" sldId="303"/>
            <ac:cxnSpMk id="24" creationId="{20083A0F-9BA3-112B-1A98-69100BC4710D}"/>
          </ac:cxnSpMkLst>
        </pc:cxnChg>
        <pc:cxnChg chg="del mod">
          <ac:chgData name="민주 이" userId="4bec468bcfc325e2" providerId="LiveId" clId="{CA0763BF-296D-457C-AC69-7AD945FA69EB}" dt="2023-11-14T13:23:27.425" v="13727" actId="478"/>
          <ac:cxnSpMkLst>
            <pc:docMk/>
            <pc:sldMk cId="242751262" sldId="303"/>
            <ac:cxnSpMk id="33" creationId="{D26CD96E-4EEC-1191-A5FC-B0D928AC9B02}"/>
          </ac:cxnSpMkLst>
        </pc:cxnChg>
      </pc:sldChg>
      <pc:sldChg chg="add del">
        <pc:chgData name="민주 이" userId="4bec468bcfc325e2" providerId="LiveId" clId="{CA0763BF-296D-457C-AC69-7AD945FA69EB}" dt="2023-11-14T15:25:28.824" v="16870" actId="47"/>
        <pc:sldMkLst>
          <pc:docMk/>
          <pc:sldMk cId="2297426281" sldId="304"/>
        </pc:sldMkLst>
      </pc:sldChg>
      <pc:sldChg chg="addSp delSp modSp add mod modTransition">
        <pc:chgData name="민주 이" userId="4bec468bcfc325e2" providerId="LiveId" clId="{CA0763BF-296D-457C-AC69-7AD945FA69EB}" dt="2023-11-14T15:24:52.600" v="16830" actId="165"/>
        <pc:sldMkLst>
          <pc:docMk/>
          <pc:sldMk cId="2982179719" sldId="305"/>
        </pc:sldMkLst>
        <pc:spChg chg="add del mod">
          <ac:chgData name="민주 이" userId="4bec468bcfc325e2" providerId="LiveId" clId="{CA0763BF-296D-457C-AC69-7AD945FA69EB}" dt="2023-11-14T13:35:01.776" v="14383"/>
          <ac:spMkLst>
            <pc:docMk/>
            <pc:sldMk cId="2982179719" sldId="305"/>
            <ac:spMk id="11" creationId="{F21FEDC6-170B-ECDD-7206-DC391A37BB0D}"/>
          </ac:spMkLst>
        </pc:spChg>
        <pc:spChg chg="mod">
          <ac:chgData name="민주 이" userId="4bec468bcfc325e2" providerId="LiveId" clId="{CA0763BF-296D-457C-AC69-7AD945FA69EB}" dt="2023-11-14T13:35:00.430" v="14382"/>
          <ac:spMkLst>
            <pc:docMk/>
            <pc:sldMk cId="2982179719" sldId="305"/>
            <ac:spMk id="13" creationId="{3D3B98B7-3C14-8BD3-55E3-4BA440C5ABFD}"/>
          </ac:spMkLst>
        </pc:spChg>
        <pc:spChg chg="mod">
          <ac:chgData name="민주 이" userId="4bec468bcfc325e2" providerId="LiveId" clId="{CA0763BF-296D-457C-AC69-7AD945FA69EB}" dt="2023-11-14T13:35:00.430" v="14382"/>
          <ac:spMkLst>
            <pc:docMk/>
            <pc:sldMk cId="2982179719" sldId="305"/>
            <ac:spMk id="19" creationId="{448F7FB2-C744-04CA-A7DB-2A49DCA2E42D}"/>
          </ac:spMkLst>
        </pc:spChg>
        <pc:spChg chg="add del mod">
          <ac:chgData name="민주 이" userId="4bec468bcfc325e2" providerId="LiveId" clId="{CA0763BF-296D-457C-AC69-7AD945FA69EB}" dt="2023-11-14T13:35:33.448" v="14386"/>
          <ac:spMkLst>
            <pc:docMk/>
            <pc:sldMk cId="2982179719" sldId="305"/>
            <ac:spMk id="20" creationId="{93A892A8-3FF2-3D7F-C7A0-6528BA1CA54F}"/>
          </ac:spMkLst>
        </pc:spChg>
        <pc:spChg chg="del">
          <ac:chgData name="민주 이" userId="4bec468bcfc325e2" providerId="LiveId" clId="{CA0763BF-296D-457C-AC69-7AD945FA69EB}" dt="2023-11-14T13:35:35.774" v="14387" actId="478"/>
          <ac:spMkLst>
            <pc:docMk/>
            <pc:sldMk cId="2982179719" sldId="305"/>
            <ac:spMk id="23" creationId="{D0853F8D-BAE0-C4FF-24A5-73B5591F463D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27" creationId="{37478B79-AB1B-0358-054A-E3D2B55E3B57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38" creationId="{1192AEAB-F2B9-EF0C-E788-C629F0D4FEEE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40" creationId="{78B4E7B1-8EF2-A01D-2329-48F57EC5947A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41" creationId="{20E09C9E-3EB6-6D0A-D359-158E60C5F3ED}"/>
          </ac:spMkLst>
        </pc:spChg>
        <pc:spChg chg="mod">
          <ac:chgData name="민주 이" userId="4bec468bcfc325e2" providerId="LiveId" clId="{CA0763BF-296D-457C-AC69-7AD945FA69EB}" dt="2023-11-14T13:35:31.793" v="14385"/>
          <ac:spMkLst>
            <pc:docMk/>
            <pc:sldMk cId="2982179719" sldId="305"/>
            <ac:spMk id="42" creationId="{113576AB-6D66-D616-E905-A6205252B972}"/>
          </ac:spMkLst>
        </pc:spChg>
        <pc:spChg chg="add mod">
          <ac:chgData name="민주 이" userId="4bec468bcfc325e2" providerId="LiveId" clId="{CA0763BF-296D-457C-AC69-7AD945FA69EB}" dt="2023-11-14T13:35:37.329" v="14388"/>
          <ac:spMkLst>
            <pc:docMk/>
            <pc:sldMk cId="2982179719" sldId="305"/>
            <ac:spMk id="43" creationId="{1DE6BDAA-7EEF-85E8-6B24-8E082F6F3EEA}"/>
          </ac:spMkLst>
        </pc:spChg>
        <pc:spChg chg="mod topLvl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46" creationId="{6616F504-9A0D-1983-DC42-E7C970FB8F78}"/>
          </ac:spMkLst>
        </pc:spChg>
        <pc:spChg chg="mod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52" creationId="{9D769228-6D67-10EE-E647-7C665DCFE663}"/>
          </ac:spMkLst>
        </pc:spChg>
        <pc:spChg chg="mod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54" creationId="{10E2B8C6-25B4-6F75-C69C-4FBBE52EFC95}"/>
          </ac:spMkLst>
        </pc:spChg>
        <pc:spChg chg="mod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55" creationId="{11B0EC82-BB09-400F-1BF5-A5FC8A8F36EC}"/>
          </ac:spMkLst>
        </pc:spChg>
        <pc:spChg chg="mod">
          <ac:chgData name="민주 이" userId="4bec468bcfc325e2" providerId="LiveId" clId="{CA0763BF-296D-457C-AC69-7AD945FA69EB}" dt="2023-11-14T15:24:52.600" v="16830" actId="165"/>
          <ac:spMkLst>
            <pc:docMk/>
            <pc:sldMk cId="2982179719" sldId="305"/>
            <ac:spMk id="56" creationId="{314924A4-658B-922E-5751-1B83282830EA}"/>
          </ac:spMkLst>
        </pc:spChg>
        <pc:spChg chg="add mod">
          <ac:chgData name="민주 이" userId="4bec468bcfc325e2" providerId="LiveId" clId="{CA0763BF-296D-457C-AC69-7AD945FA69EB}" dt="2023-11-14T13:36:49.968" v="14404"/>
          <ac:spMkLst>
            <pc:docMk/>
            <pc:sldMk cId="2982179719" sldId="305"/>
            <ac:spMk id="57" creationId="{18B7960A-F316-A408-3FAC-E7FA95B76D8B}"/>
          </ac:spMkLst>
        </pc:spChg>
        <pc:spChg chg="add mod ord">
          <ac:chgData name="민주 이" userId="4bec468bcfc325e2" providerId="LiveId" clId="{CA0763BF-296D-457C-AC69-7AD945FA69EB}" dt="2023-11-14T15:23:47.050" v="16815" actId="167"/>
          <ac:spMkLst>
            <pc:docMk/>
            <pc:sldMk cId="2982179719" sldId="305"/>
            <ac:spMk id="58" creationId="{61DEB00F-3455-C090-2E2A-463328677E12}"/>
          </ac:spMkLst>
        </pc:spChg>
        <pc:grpChg chg="add del mod">
          <ac:chgData name="민주 이" userId="4bec468bcfc325e2" providerId="LiveId" clId="{CA0763BF-296D-457C-AC69-7AD945FA69EB}" dt="2023-11-14T13:35:01.776" v="14383"/>
          <ac:grpSpMkLst>
            <pc:docMk/>
            <pc:sldMk cId="2982179719" sldId="305"/>
            <ac:grpSpMk id="12" creationId="{DAB4B1D7-7388-C4BB-FF2C-D5AA267DE9CA}"/>
          </ac:grpSpMkLst>
        </pc:grpChg>
        <pc:grpChg chg="add del mod">
          <ac:chgData name="민주 이" userId="4bec468bcfc325e2" providerId="LiveId" clId="{CA0763BF-296D-457C-AC69-7AD945FA69EB}" dt="2023-11-14T13:35:33.448" v="14386"/>
          <ac:grpSpMkLst>
            <pc:docMk/>
            <pc:sldMk cId="2982179719" sldId="305"/>
            <ac:grpSpMk id="25" creationId="{B680DC5C-9870-CAA7-63EE-230BB4826455}"/>
          </ac:grpSpMkLst>
        </pc:grpChg>
        <pc:grpChg chg="mod">
          <ac:chgData name="민주 이" userId="4bec468bcfc325e2" providerId="LiveId" clId="{CA0763BF-296D-457C-AC69-7AD945FA69EB}" dt="2023-11-14T13:35:31.793" v="14385"/>
          <ac:grpSpMkLst>
            <pc:docMk/>
            <pc:sldMk cId="2982179719" sldId="305"/>
            <ac:grpSpMk id="26" creationId="{BAE7E698-FD70-6C1E-85E3-F18BE84AAE57}"/>
          </ac:grpSpMkLst>
        </pc:grpChg>
        <pc:grpChg chg="mod">
          <ac:chgData name="민주 이" userId="4bec468bcfc325e2" providerId="LiveId" clId="{CA0763BF-296D-457C-AC69-7AD945FA69EB}" dt="2023-11-14T13:35:31.793" v="14385"/>
          <ac:grpSpMkLst>
            <pc:docMk/>
            <pc:sldMk cId="2982179719" sldId="305"/>
            <ac:grpSpMk id="29" creationId="{AF9D6340-61F9-3F24-7FAF-804519065E1E}"/>
          </ac:grpSpMkLst>
        </pc:grpChg>
        <pc:grpChg chg="mod">
          <ac:chgData name="민주 이" userId="4bec468bcfc325e2" providerId="LiveId" clId="{CA0763BF-296D-457C-AC69-7AD945FA69EB}" dt="2023-11-14T13:35:31.793" v="14385"/>
          <ac:grpSpMkLst>
            <pc:docMk/>
            <pc:sldMk cId="2982179719" sldId="305"/>
            <ac:grpSpMk id="30" creationId="{F4B194EC-5268-DC4A-5EF3-FADD513C8D0F}"/>
          </ac:grpSpMkLst>
        </pc:grpChg>
        <pc:grpChg chg="add del mod">
          <ac:chgData name="민주 이" userId="4bec468bcfc325e2" providerId="LiveId" clId="{CA0763BF-296D-457C-AC69-7AD945FA69EB}" dt="2023-11-14T15:24:52.600" v="16830" actId="165"/>
          <ac:grpSpMkLst>
            <pc:docMk/>
            <pc:sldMk cId="2982179719" sldId="305"/>
            <ac:grpSpMk id="44" creationId="{B66DFA4E-A3C1-66D2-3781-5D14D093F66C}"/>
          </ac:grpSpMkLst>
        </pc:grpChg>
        <pc:grpChg chg="mod topLvl">
          <ac:chgData name="민주 이" userId="4bec468bcfc325e2" providerId="LiveId" clId="{CA0763BF-296D-457C-AC69-7AD945FA69EB}" dt="2023-11-14T15:24:52.600" v="16830" actId="165"/>
          <ac:grpSpMkLst>
            <pc:docMk/>
            <pc:sldMk cId="2982179719" sldId="305"/>
            <ac:grpSpMk id="45" creationId="{061740CE-35AA-C1E4-5DB7-8F75711E881B}"/>
          </ac:grpSpMkLst>
        </pc:grpChg>
        <pc:grpChg chg="mod topLvl">
          <ac:chgData name="민주 이" userId="4bec468bcfc325e2" providerId="LiveId" clId="{CA0763BF-296D-457C-AC69-7AD945FA69EB}" dt="2023-11-14T15:24:52.600" v="16830" actId="165"/>
          <ac:grpSpMkLst>
            <pc:docMk/>
            <pc:sldMk cId="2982179719" sldId="305"/>
            <ac:grpSpMk id="48" creationId="{532D53BC-EE9F-D75C-36BE-9CB1461415CC}"/>
          </ac:grpSpMkLst>
        </pc:grpChg>
        <pc:grpChg chg="mod topLvl">
          <ac:chgData name="민주 이" userId="4bec468bcfc325e2" providerId="LiveId" clId="{CA0763BF-296D-457C-AC69-7AD945FA69EB}" dt="2023-11-14T15:24:52.600" v="16830" actId="165"/>
          <ac:grpSpMkLst>
            <pc:docMk/>
            <pc:sldMk cId="2982179719" sldId="305"/>
            <ac:grpSpMk id="49" creationId="{1DC60089-72C4-0E50-5109-DA18C41A7889}"/>
          </ac:grpSpMkLst>
        </pc:grpChg>
        <pc:picChg chg="mod">
          <ac:chgData name="민주 이" userId="4bec468bcfc325e2" providerId="LiveId" clId="{CA0763BF-296D-457C-AC69-7AD945FA69EB}" dt="2023-11-14T13:35:31.793" v="14385"/>
          <ac:picMkLst>
            <pc:docMk/>
            <pc:sldMk cId="2982179719" sldId="305"/>
            <ac:picMk id="32" creationId="{FB3EA303-4DCC-080F-9584-4A64A9D8198B}"/>
          </ac:picMkLst>
        </pc:picChg>
        <pc:picChg chg="mod">
          <ac:chgData name="민주 이" userId="4bec468bcfc325e2" providerId="LiveId" clId="{CA0763BF-296D-457C-AC69-7AD945FA69EB}" dt="2023-11-14T13:35:31.793" v="14385"/>
          <ac:picMkLst>
            <pc:docMk/>
            <pc:sldMk cId="2982179719" sldId="305"/>
            <ac:picMk id="39" creationId="{D5743300-6376-E3A1-39EA-288D19AFB90F}"/>
          </ac:picMkLst>
        </pc:picChg>
        <pc:picChg chg="mod">
          <ac:chgData name="민주 이" userId="4bec468bcfc325e2" providerId="LiveId" clId="{CA0763BF-296D-457C-AC69-7AD945FA69EB}" dt="2023-11-14T15:24:52.600" v="16830" actId="165"/>
          <ac:picMkLst>
            <pc:docMk/>
            <pc:sldMk cId="2982179719" sldId="305"/>
            <ac:picMk id="51" creationId="{C58940F2-DE36-D913-531D-3EB81AC133D5}"/>
          </ac:picMkLst>
        </pc:picChg>
        <pc:picChg chg="mod">
          <ac:chgData name="민주 이" userId="4bec468bcfc325e2" providerId="LiveId" clId="{CA0763BF-296D-457C-AC69-7AD945FA69EB}" dt="2023-11-14T15:24:52.600" v="16830" actId="165"/>
          <ac:picMkLst>
            <pc:docMk/>
            <pc:sldMk cId="2982179719" sldId="305"/>
            <ac:picMk id="53" creationId="{FE05622C-C981-1029-7F36-A8756A3B5BB9}"/>
          </ac:picMkLst>
        </pc:picChg>
        <pc:cxnChg chg="mod">
          <ac:chgData name="민주 이" userId="4bec468bcfc325e2" providerId="LiveId" clId="{CA0763BF-296D-457C-AC69-7AD945FA69EB}" dt="2023-11-14T13:35:31.793" v="14385"/>
          <ac:cxnSpMkLst>
            <pc:docMk/>
            <pc:sldMk cId="2982179719" sldId="305"/>
            <ac:cxnSpMk id="28" creationId="{F2DC1FD5-DAEE-0292-2017-7A57CD9B8028}"/>
          </ac:cxnSpMkLst>
        </pc:cxnChg>
        <pc:cxnChg chg="mod">
          <ac:chgData name="민주 이" userId="4bec468bcfc325e2" providerId="LiveId" clId="{CA0763BF-296D-457C-AC69-7AD945FA69EB}" dt="2023-11-14T13:35:31.793" v="14385"/>
          <ac:cxnSpMkLst>
            <pc:docMk/>
            <pc:sldMk cId="2982179719" sldId="305"/>
            <ac:cxnSpMk id="31" creationId="{373B0BAB-747E-74F7-25DD-64D89BC5A33A}"/>
          </ac:cxnSpMkLst>
        </pc:cxnChg>
        <pc:cxnChg chg="mod topLvl">
          <ac:chgData name="민주 이" userId="4bec468bcfc325e2" providerId="LiveId" clId="{CA0763BF-296D-457C-AC69-7AD945FA69EB}" dt="2023-11-14T15:24:52.600" v="16830" actId="165"/>
          <ac:cxnSpMkLst>
            <pc:docMk/>
            <pc:sldMk cId="2982179719" sldId="305"/>
            <ac:cxnSpMk id="47" creationId="{CA964278-F7B2-7217-56C6-12360150033A}"/>
          </ac:cxnSpMkLst>
        </pc:cxnChg>
        <pc:cxnChg chg="mod topLvl">
          <ac:chgData name="민주 이" userId="4bec468bcfc325e2" providerId="LiveId" clId="{CA0763BF-296D-457C-AC69-7AD945FA69EB}" dt="2023-11-14T15:24:52.600" v="16830" actId="165"/>
          <ac:cxnSpMkLst>
            <pc:docMk/>
            <pc:sldMk cId="2982179719" sldId="305"/>
            <ac:cxnSpMk id="50" creationId="{FE9E1586-A9E1-52C0-A861-8B6CF6845A8A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5:24:00.717" v="16822"/>
        <pc:sldMkLst>
          <pc:docMk/>
          <pc:sldMk cId="478846652" sldId="306"/>
        </pc:sldMkLst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12" creationId="{D5EA1250-6DCE-1F37-E964-25A9959B1707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13" creationId="{870DC69F-2596-E81F-9BCB-B97CC63DC30B}"/>
          </ac:spMkLst>
        </pc:spChg>
        <pc:spChg chg="add 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19" creationId="{5AD2F42D-BF12-7319-E852-A7FC6BE1E144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26" creationId="{924121AE-88DA-FF03-AC18-1395B5D794A5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29" creationId="{DC98F86E-90D2-2EEB-0CB2-3A1806C04985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38" creationId="{1BECD92C-3EC5-355D-2E92-3282484CD021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39" creationId="{ACCDF9E7-EF08-8767-0874-9D9CAC9D6F3F}"/>
          </ac:spMkLst>
        </pc:spChg>
        <pc:spChg chg="mod">
          <ac:chgData name="민주 이" userId="4bec468bcfc325e2" providerId="LiveId" clId="{CA0763BF-296D-457C-AC69-7AD945FA69EB}" dt="2023-11-14T13:36:09.131" v="14393"/>
          <ac:spMkLst>
            <pc:docMk/>
            <pc:sldMk cId="478846652" sldId="306"/>
            <ac:spMk id="40" creationId="{0C4A867E-74FF-A941-A688-C5BCBAAF573C}"/>
          </ac:spMkLst>
        </pc:spChg>
        <pc:spChg chg="add mod">
          <ac:chgData name="민주 이" userId="4bec468bcfc325e2" providerId="LiveId" clId="{CA0763BF-296D-457C-AC69-7AD945FA69EB}" dt="2023-11-14T13:36:48.990" v="14403"/>
          <ac:spMkLst>
            <pc:docMk/>
            <pc:sldMk cId="478846652" sldId="306"/>
            <ac:spMk id="41" creationId="{F97E2668-5E67-44C5-FB18-C189E44BD6DE}"/>
          </ac:spMkLst>
        </pc:spChg>
        <pc:spChg chg="del mod topLvl">
          <ac:chgData name="민주 이" userId="4bec468bcfc325e2" providerId="LiveId" clId="{CA0763BF-296D-457C-AC69-7AD945FA69EB}" dt="2023-11-14T13:35:49.251" v="14392" actId="478"/>
          <ac:spMkLst>
            <pc:docMk/>
            <pc:sldMk cId="478846652" sldId="306"/>
            <ac:spMk id="46" creationId="{6616F504-9A0D-1983-DC42-E7C970FB8F78}"/>
          </ac:spMkLst>
        </pc:spChg>
        <pc:spChg chg="mod">
          <ac:chgData name="민주 이" userId="4bec468bcfc325e2" providerId="LiveId" clId="{CA0763BF-296D-457C-AC69-7AD945FA69EB}" dt="2023-11-14T13:35:47.092" v="14391" actId="165"/>
          <ac:spMkLst>
            <pc:docMk/>
            <pc:sldMk cId="478846652" sldId="306"/>
            <ac:spMk id="52" creationId="{9D769228-6D67-10EE-E647-7C665DCFE663}"/>
          </ac:spMkLst>
        </pc:spChg>
        <pc:spChg chg="mod">
          <ac:chgData name="민주 이" userId="4bec468bcfc325e2" providerId="LiveId" clId="{CA0763BF-296D-457C-AC69-7AD945FA69EB}" dt="2023-11-14T13:35:47.092" v="14391" actId="165"/>
          <ac:spMkLst>
            <pc:docMk/>
            <pc:sldMk cId="478846652" sldId="306"/>
            <ac:spMk id="54" creationId="{10E2B8C6-25B4-6F75-C69C-4FBBE52EFC95}"/>
          </ac:spMkLst>
        </pc:spChg>
        <pc:spChg chg="mod">
          <ac:chgData name="민주 이" userId="4bec468bcfc325e2" providerId="LiveId" clId="{CA0763BF-296D-457C-AC69-7AD945FA69EB}" dt="2023-11-14T13:35:47.092" v="14391" actId="165"/>
          <ac:spMkLst>
            <pc:docMk/>
            <pc:sldMk cId="478846652" sldId="306"/>
            <ac:spMk id="55" creationId="{11B0EC82-BB09-400F-1BF5-A5FC8A8F36EC}"/>
          </ac:spMkLst>
        </pc:spChg>
        <pc:spChg chg="mod">
          <ac:chgData name="민주 이" userId="4bec468bcfc325e2" providerId="LiveId" clId="{CA0763BF-296D-457C-AC69-7AD945FA69EB}" dt="2023-11-14T13:35:47.092" v="14391" actId="165"/>
          <ac:spMkLst>
            <pc:docMk/>
            <pc:sldMk cId="478846652" sldId="306"/>
            <ac:spMk id="56" creationId="{314924A4-658B-922E-5751-1B83282830EA}"/>
          </ac:spMkLst>
        </pc:spChg>
        <pc:grpChg chg="add del mod">
          <ac:chgData name="민주 이" userId="4bec468bcfc325e2" providerId="LiveId" clId="{CA0763BF-296D-457C-AC69-7AD945FA69EB}" dt="2023-11-14T13:36:11.159" v="14394" actId="478"/>
          <ac:grpSpMkLst>
            <pc:docMk/>
            <pc:sldMk cId="478846652" sldId="306"/>
            <ac:grpSpMk id="11" creationId="{C98970EF-E566-95F7-E79F-1EC63D01B1B2}"/>
          </ac:grpSpMkLst>
        </pc:grpChg>
        <pc:grpChg chg="add mod">
          <ac:chgData name="민주 이" userId="4bec468bcfc325e2" providerId="LiveId" clId="{CA0763BF-296D-457C-AC69-7AD945FA69EB}" dt="2023-11-14T13:36:09.131" v="14393"/>
          <ac:grpSpMkLst>
            <pc:docMk/>
            <pc:sldMk cId="478846652" sldId="306"/>
            <ac:grpSpMk id="23" creationId="{DB5C5F61-2FC0-4B36-F64C-8805A807C01C}"/>
          </ac:grpSpMkLst>
        </pc:grpChg>
        <pc:grpChg chg="add mod">
          <ac:chgData name="민주 이" userId="4bec468bcfc325e2" providerId="LiveId" clId="{CA0763BF-296D-457C-AC69-7AD945FA69EB}" dt="2023-11-14T13:36:09.131" v="14393"/>
          <ac:grpSpMkLst>
            <pc:docMk/>
            <pc:sldMk cId="478846652" sldId="306"/>
            <ac:grpSpMk id="27" creationId="{8CF749C6-0CEE-A608-25BB-DF7000134C4F}"/>
          </ac:grpSpMkLst>
        </pc:grpChg>
        <pc:grpChg chg="add mod">
          <ac:chgData name="민주 이" userId="4bec468bcfc325e2" providerId="LiveId" clId="{CA0763BF-296D-457C-AC69-7AD945FA69EB}" dt="2023-11-14T13:36:09.131" v="14393"/>
          <ac:grpSpMkLst>
            <pc:docMk/>
            <pc:sldMk cId="478846652" sldId="306"/>
            <ac:grpSpMk id="31" creationId="{898F7066-EDE8-B8EF-0516-9CD5F5CB2647}"/>
          </ac:grpSpMkLst>
        </pc:grpChg>
        <pc:grpChg chg="mod">
          <ac:chgData name="민주 이" userId="4bec468bcfc325e2" providerId="LiveId" clId="{CA0763BF-296D-457C-AC69-7AD945FA69EB}" dt="2023-11-14T13:36:09.131" v="14393"/>
          <ac:grpSpMkLst>
            <pc:docMk/>
            <pc:sldMk cId="478846652" sldId="306"/>
            <ac:grpSpMk id="32" creationId="{694164D6-33D0-3D9B-A9D8-304591C92851}"/>
          </ac:grpSpMkLst>
        </pc:grpChg>
        <pc:grpChg chg="del">
          <ac:chgData name="민주 이" userId="4bec468bcfc325e2" providerId="LiveId" clId="{CA0763BF-296D-457C-AC69-7AD945FA69EB}" dt="2023-11-14T13:35:47.092" v="14391" actId="165"/>
          <ac:grpSpMkLst>
            <pc:docMk/>
            <pc:sldMk cId="478846652" sldId="306"/>
            <ac:grpSpMk id="44" creationId="{B66DFA4E-A3C1-66D2-3781-5D14D093F66C}"/>
          </ac:grpSpMkLst>
        </pc:grpChg>
        <pc:grpChg chg="mod topLvl">
          <ac:chgData name="민주 이" userId="4bec468bcfc325e2" providerId="LiveId" clId="{CA0763BF-296D-457C-AC69-7AD945FA69EB}" dt="2023-11-14T13:35:47.092" v="14391" actId="165"/>
          <ac:grpSpMkLst>
            <pc:docMk/>
            <pc:sldMk cId="478846652" sldId="306"/>
            <ac:grpSpMk id="45" creationId="{061740CE-35AA-C1E4-5DB7-8F75711E881B}"/>
          </ac:grpSpMkLst>
        </pc:grpChg>
        <pc:grpChg chg="del mod topLvl">
          <ac:chgData name="민주 이" userId="4bec468bcfc325e2" providerId="LiveId" clId="{CA0763BF-296D-457C-AC69-7AD945FA69EB}" dt="2023-11-14T13:35:49.251" v="14392" actId="478"/>
          <ac:grpSpMkLst>
            <pc:docMk/>
            <pc:sldMk cId="478846652" sldId="306"/>
            <ac:grpSpMk id="48" creationId="{532D53BC-EE9F-D75C-36BE-9CB1461415CC}"/>
          </ac:grpSpMkLst>
        </pc:grpChg>
        <pc:grpChg chg="del mod topLvl">
          <ac:chgData name="민주 이" userId="4bec468bcfc325e2" providerId="LiveId" clId="{CA0763BF-296D-457C-AC69-7AD945FA69EB}" dt="2023-11-14T13:35:49.251" v="14392" actId="478"/>
          <ac:grpSpMkLst>
            <pc:docMk/>
            <pc:sldMk cId="478846652" sldId="306"/>
            <ac:grpSpMk id="49" creationId="{1DC60089-72C4-0E50-5109-DA18C41A7889}"/>
          </ac:grpSpMkLst>
        </pc:grpChg>
        <pc:picChg chg="mod">
          <ac:chgData name="민주 이" userId="4bec468bcfc325e2" providerId="LiveId" clId="{CA0763BF-296D-457C-AC69-7AD945FA69EB}" dt="2023-11-14T13:36:09.131" v="14393"/>
          <ac:picMkLst>
            <pc:docMk/>
            <pc:sldMk cId="478846652" sldId="306"/>
            <ac:picMk id="25" creationId="{5E4E0F55-07B4-DC1F-BCEC-20B45BC09A2C}"/>
          </ac:picMkLst>
        </pc:picChg>
        <pc:picChg chg="mod">
          <ac:chgData name="민주 이" userId="4bec468bcfc325e2" providerId="LiveId" clId="{CA0763BF-296D-457C-AC69-7AD945FA69EB}" dt="2023-11-14T13:36:09.131" v="14393"/>
          <ac:picMkLst>
            <pc:docMk/>
            <pc:sldMk cId="478846652" sldId="306"/>
            <ac:picMk id="28" creationId="{FB88536D-F721-F63D-EEFC-D083BECB1B1E}"/>
          </ac:picMkLst>
        </pc:picChg>
        <pc:picChg chg="mod">
          <ac:chgData name="민주 이" userId="4bec468bcfc325e2" providerId="LiveId" clId="{CA0763BF-296D-457C-AC69-7AD945FA69EB}" dt="2023-11-14T13:35:47.092" v="14391" actId="165"/>
          <ac:picMkLst>
            <pc:docMk/>
            <pc:sldMk cId="478846652" sldId="306"/>
            <ac:picMk id="51" creationId="{C58940F2-DE36-D913-531D-3EB81AC133D5}"/>
          </ac:picMkLst>
        </pc:picChg>
        <pc:picChg chg="mod">
          <ac:chgData name="민주 이" userId="4bec468bcfc325e2" providerId="LiveId" clId="{CA0763BF-296D-457C-AC69-7AD945FA69EB}" dt="2023-11-14T13:35:47.092" v="14391" actId="165"/>
          <ac:picMkLst>
            <pc:docMk/>
            <pc:sldMk cId="478846652" sldId="306"/>
            <ac:picMk id="53" creationId="{FE05622C-C981-1029-7F36-A8756A3B5BB9}"/>
          </ac:picMkLst>
        </pc:picChg>
        <pc:cxnChg chg="add mod">
          <ac:chgData name="민주 이" userId="4bec468bcfc325e2" providerId="LiveId" clId="{CA0763BF-296D-457C-AC69-7AD945FA69EB}" dt="2023-11-14T13:36:09.131" v="14393"/>
          <ac:cxnSpMkLst>
            <pc:docMk/>
            <pc:sldMk cId="478846652" sldId="306"/>
            <ac:cxnSpMk id="20" creationId="{C7FB464A-FA11-2ED8-C08A-DCF3EEA9C4CE}"/>
          </ac:cxnSpMkLst>
        </pc:cxnChg>
        <pc:cxnChg chg="add mod">
          <ac:chgData name="민주 이" userId="4bec468bcfc325e2" providerId="LiveId" clId="{CA0763BF-296D-457C-AC69-7AD945FA69EB}" dt="2023-11-14T13:36:09.131" v="14393"/>
          <ac:cxnSpMkLst>
            <pc:docMk/>
            <pc:sldMk cId="478846652" sldId="306"/>
            <ac:cxnSpMk id="30" creationId="{807F18CE-C92D-F96A-1009-50313113AC36}"/>
          </ac:cxnSpMkLst>
        </pc:cxnChg>
        <pc:cxnChg chg="del mod topLvl">
          <ac:chgData name="민주 이" userId="4bec468bcfc325e2" providerId="LiveId" clId="{CA0763BF-296D-457C-AC69-7AD945FA69EB}" dt="2023-11-14T13:35:49.251" v="14392" actId="478"/>
          <ac:cxnSpMkLst>
            <pc:docMk/>
            <pc:sldMk cId="478846652" sldId="306"/>
            <ac:cxnSpMk id="47" creationId="{CA964278-F7B2-7217-56C6-12360150033A}"/>
          </ac:cxnSpMkLst>
        </pc:cxnChg>
        <pc:cxnChg chg="del mod topLvl">
          <ac:chgData name="민주 이" userId="4bec468bcfc325e2" providerId="LiveId" clId="{CA0763BF-296D-457C-AC69-7AD945FA69EB}" dt="2023-11-14T13:35:49.251" v="14392" actId="478"/>
          <ac:cxnSpMkLst>
            <pc:docMk/>
            <pc:sldMk cId="478846652" sldId="306"/>
            <ac:cxnSpMk id="50" creationId="{FE9E1586-A9E1-52C0-A861-8B6CF6845A8A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5:25:02.549" v="16839"/>
        <pc:sldMkLst>
          <pc:docMk/>
          <pc:sldMk cId="3015551142" sldId="307"/>
        </pc:sldMkLst>
        <pc:spChg chg="add mod">
          <ac:chgData name="민주 이" userId="4bec468bcfc325e2" providerId="LiveId" clId="{CA0763BF-296D-457C-AC69-7AD945FA69EB}" dt="2023-11-14T13:36:29.909" v="14400"/>
          <ac:spMkLst>
            <pc:docMk/>
            <pc:sldMk cId="3015551142" sldId="307"/>
            <ac:spMk id="12" creationId="{3A77C06F-A318-CFE2-D670-D8873F8575E5}"/>
          </ac:spMkLst>
        </pc:spChg>
        <pc:spChg chg="add mod">
          <ac:chgData name="민주 이" userId="4bec468bcfc325e2" providerId="LiveId" clId="{CA0763BF-296D-457C-AC69-7AD945FA69EB}" dt="2023-11-14T13:36:34.991" v="14401"/>
          <ac:spMkLst>
            <pc:docMk/>
            <pc:sldMk cId="3015551142" sldId="307"/>
            <ac:spMk id="13" creationId="{36627737-9F69-3F28-C353-7E91BF3CF17F}"/>
          </ac:spMkLst>
        </pc:spChg>
        <pc:spChg chg="add mod">
          <ac:chgData name="민주 이" userId="4bec468bcfc325e2" providerId="LiveId" clId="{CA0763BF-296D-457C-AC69-7AD945FA69EB}" dt="2023-11-14T13:36:47.766" v="14402"/>
          <ac:spMkLst>
            <pc:docMk/>
            <pc:sldMk cId="3015551142" sldId="307"/>
            <ac:spMk id="41" creationId="{B05652DD-6AF4-91E2-4FF1-C87398AB47ED}"/>
          </ac:spMkLst>
        </pc:spChg>
        <pc:grpChg chg="del">
          <ac:chgData name="민주 이" userId="4bec468bcfc325e2" providerId="LiveId" clId="{CA0763BF-296D-457C-AC69-7AD945FA69EB}" dt="2023-11-14T13:36:29.604" v="14399" actId="478"/>
          <ac:grpSpMkLst>
            <pc:docMk/>
            <pc:sldMk cId="3015551142" sldId="307"/>
            <ac:grpSpMk id="31" creationId="{898F7066-EDE8-B8EF-0516-9CD5F5CB2647}"/>
          </ac:grpSpMkLst>
        </pc:grpChg>
        <pc:cxnChg chg="add mod">
          <ac:chgData name="민주 이" userId="4bec468bcfc325e2" providerId="LiveId" clId="{CA0763BF-296D-457C-AC69-7AD945FA69EB}" dt="2023-11-14T13:36:22.899" v="14398"/>
          <ac:cxnSpMkLst>
            <pc:docMk/>
            <pc:sldMk cId="3015551142" sldId="307"/>
            <ac:cxnSpMk id="11" creationId="{C74DEE48-3FF9-D4C1-B017-628A2ADC6677}"/>
          </ac:cxnSpMkLst>
        </pc:cxnChg>
        <pc:cxnChg chg="del">
          <ac:chgData name="민주 이" userId="4bec468bcfc325e2" providerId="LiveId" clId="{CA0763BF-296D-457C-AC69-7AD945FA69EB}" dt="2023-11-14T13:36:19.339" v="14397" actId="478"/>
          <ac:cxnSpMkLst>
            <pc:docMk/>
            <pc:sldMk cId="3015551142" sldId="307"/>
            <ac:cxnSpMk id="30" creationId="{807F18CE-C92D-F96A-1009-50313113AC36}"/>
          </ac:cxnSpMkLst>
        </pc:cxnChg>
      </pc:sldChg>
      <pc:sldChg chg="addSp delSp modSp add mod">
        <pc:chgData name="민주 이" userId="4bec468bcfc325e2" providerId="LiveId" clId="{CA0763BF-296D-457C-AC69-7AD945FA69EB}" dt="2023-11-14T13:53:31.734" v="14705" actId="1035"/>
        <pc:sldMkLst>
          <pc:docMk/>
          <pc:sldMk cId="2025365159" sldId="308"/>
        </pc:sldMkLst>
        <pc:spChg chg="mod">
          <ac:chgData name="민주 이" userId="4bec468bcfc325e2" providerId="LiveId" clId="{CA0763BF-296D-457C-AC69-7AD945FA69EB}" dt="2023-11-14T13:37:31.607" v="14447" actId="20577"/>
          <ac:spMkLst>
            <pc:docMk/>
            <pc:sldMk cId="2025365159" sldId="308"/>
            <ac:spMk id="7" creationId="{61045C30-F875-9BEC-CFDD-0812EFC28D05}"/>
          </ac:spMkLst>
        </pc:spChg>
        <pc:spChg chg="del">
          <ac:chgData name="민주 이" userId="4bec468bcfc325e2" providerId="LiveId" clId="{CA0763BF-296D-457C-AC69-7AD945FA69EB}" dt="2023-11-14T13:39:46.407" v="14465" actId="478"/>
          <ac:spMkLst>
            <pc:docMk/>
            <pc:sldMk cId="2025365159" sldId="308"/>
            <ac:spMk id="8" creationId="{DC4B9F8E-5365-0463-60B2-29E82D58C936}"/>
          </ac:spMkLst>
        </pc:spChg>
        <pc:spChg chg="del">
          <ac:chgData name="민주 이" userId="4bec468bcfc325e2" providerId="LiveId" clId="{CA0763BF-296D-457C-AC69-7AD945FA69EB}" dt="2023-11-14T13:39:46.407" v="14465" actId="478"/>
          <ac:spMkLst>
            <pc:docMk/>
            <pc:sldMk cId="2025365159" sldId="308"/>
            <ac:spMk id="9" creationId="{7EAB59A2-6BAE-06BD-2290-7F6A7ED3F94E}"/>
          </ac:spMkLst>
        </pc:spChg>
        <pc:spChg chg="del">
          <ac:chgData name="민주 이" userId="4bec468bcfc325e2" providerId="LiveId" clId="{CA0763BF-296D-457C-AC69-7AD945FA69EB}" dt="2023-11-14T13:39:46.407" v="14465" actId="478"/>
          <ac:spMkLst>
            <pc:docMk/>
            <pc:sldMk cId="2025365159" sldId="308"/>
            <ac:spMk id="10" creationId="{263D8B05-1008-C877-BB45-EA3AB278CA0D}"/>
          </ac:spMkLst>
        </pc:spChg>
        <pc:spChg chg="mod">
          <ac:chgData name="민주 이" userId="4bec468bcfc325e2" providerId="LiveId" clId="{CA0763BF-296D-457C-AC69-7AD945FA69EB}" dt="2023-11-14T13:41:19.639" v="14493" actId="1076"/>
          <ac:spMkLst>
            <pc:docMk/>
            <pc:sldMk cId="2025365159" sldId="308"/>
            <ac:spMk id="12" creationId="{25E3E5A4-73E3-431D-4CA5-E012F8365E86}"/>
          </ac:spMkLst>
        </pc:spChg>
        <pc:spChg chg="mod">
          <ac:chgData name="민주 이" userId="4bec468bcfc325e2" providerId="LiveId" clId="{CA0763BF-296D-457C-AC69-7AD945FA69EB}" dt="2023-11-14T13:41:17.456" v="14491" actId="1076"/>
          <ac:spMkLst>
            <pc:docMk/>
            <pc:sldMk cId="2025365159" sldId="308"/>
            <ac:spMk id="13" creationId="{4FF3C515-C8D0-AB7F-6949-0381318D1FCA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14" creationId="{85F77155-DC92-1506-E820-F51D2C74C234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16" creationId="{2B026EFE-EB87-8F85-1860-EBCE3C4568D1}"/>
          </ac:spMkLst>
        </pc:spChg>
        <pc:spChg chg="mod">
          <ac:chgData name="민주 이" userId="4bec468bcfc325e2" providerId="LiveId" clId="{CA0763BF-296D-457C-AC69-7AD945FA69EB}" dt="2023-11-14T13:40:42.956" v="14488" actId="20577"/>
          <ac:spMkLst>
            <pc:docMk/>
            <pc:sldMk cId="2025365159" sldId="308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3:38:05.414" v="14463" actId="20577"/>
          <ac:spMkLst>
            <pc:docMk/>
            <pc:sldMk cId="2025365159" sldId="308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24" creationId="{8FD334D2-1479-9E6C-65E5-6C9B7EAAFFE8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25" creationId="{1713D0A1-5FC3-E432-C481-C2FA461FB4E2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27" creationId="{8E6FC25F-4322-1277-6A13-A1C35D6BF88D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28" creationId="{591AC9A8-FCD9-6E6C-B637-8F94FDB54B18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0" creationId="{11BE07A1-790A-1877-F512-26A73251398B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1" creationId="{0A478244-F876-F06A-74F5-4D428A7D40C9}"/>
          </ac:spMkLst>
        </pc:spChg>
        <pc:spChg chg="add mod topLvl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3" creationId="{170CF577-9CBD-DDB7-812B-C5AD718B58A6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6" creationId="{6EA5A41B-EED5-4409-E0F5-5DBF3B9A20DA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8" creationId="{8569E5A8-E17F-9F08-3CD6-53B62A466BF0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39" creationId="{D24265D4-7ED4-34DB-321F-998515E50F68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41" creationId="{C7CEDC1A-0BDF-5AA3-32DF-60FF604394A3}"/>
          </ac:spMkLst>
        </pc:spChg>
        <pc:spChg chg="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42" creationId="{FDD42CEF-FBEE-B1E4-1506-A5B06F0494D8}"/>
          </ac:spMkLst>
        </pc:spChg>
        <pc:spChg chg="add mod">
          <ac:chgData name="민주 이" userId="4bec468bcfc325e2" providerId="LiveId" clId="{CA0763BF-296D-457C-AC69-7AD945FA69EB}" dt="2023-11-14T13:53:26.494" v="14687" actId="165"/>
          <ac:spMkLst>
            <pc:docMk/>
            <pc:sldMk cId="2025365159" sldId="308"/>
            <ac:spMk id="43" creationId="{D1561CC2-9482-CFC7-8776-614546AB7D53}"/>
          </ac:spMkLst>
        </pc:spChg>
        <pc:grpChg chg="add del mod">
          <ac:chgData name="민주 이" userId="4bec468bcfc325e2" providerId="LiveId" clId="{CA0763BF-296D-457C-AC69-7AD945FA69EB}" dt="2023-11-14T13:41:44.884" v="14506" actId="478"/>
          <ac:grpSpMkLst>
            <pc:docMk/>
            <pc:sldMk cId="2025365159" sldId="308"/>
            <ac:grpSpMk id="11" creationId="{022E3229-B66F-7A81-BA34-0EE9232A1C64}"/>
          </ac:grpSpMkLst>
        </pc:grpChg>
        <pc:grpChg chg="del mod">
          <ac:chgData name="민주 이" userId="4bec468bcfc325e2" providerId="LiveId" clId="{CA0763BF-296D-457C-AC69-7AD945FA69EB}" dt="2023-11-14T13:39:43.584" v="14464" actId="478"/>
          <ac:grpSpMkLst>
            <pc:docMk/>
            <pc:sldMk cId="2025365159" sldId="308"/>
            <ac:grpSpMk id="15" creationId="{B1B88E4E-0130-0C74-4D87-32C6C7F90DDF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19" creationId="{D5F9D19A-D4C1-0556-B807-C2B74CC57087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23" creationId="{DB06BD3C-0F65-4613-490B-C93226560B57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26" creationId="{B8C52EE7-7760-AA2F-45B1-94B8874E128E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29" creationId="{59CBBFBC-38E9-23C0-22C4-14709C2F3CEE}"/>
          </ac:grpSpMkLst>
        </pc:grpChg>
        <pc:grpChg chg="add mod topLvl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34" creationId="{08A09824-4649-03AB-28FB-D3961AB2F4C2}"/>
          </ac:grpSpMkLst>
        </pc:grpChg>
        <pc:grpChg chg="add del mod">
          <ac:chgData name="민주 이" userId="4bec468bcfc325e2" providerId="LiveId" clId="{CA0763BF-296D-457C-AC69-7AD945FA69EB}" dt="2023-11-14T13:44:10.600" v="14570" actId="165"/>
          <ac:grpSpMkLst>
            <pc:docMk/>
            <pc:sldMk cId="2025365159" sldId="308"/>
            <ac:grpSpMk id="35" creationId="{E845AF50-ECB8-5E86-8679-28CF94884E27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37" creationId="{5025AEB6-BF23-D5C9-361E-14766B81AF3D}"/>
          </ac:grpSpMkLst>
        </pc:grpChg>
        <pc:grpChg chg="add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40" creationId="{DFEEB847-0A60-43B8-2C87-285ED54F9C9A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44" creationId="{A4F3761A-96E0-D998-04A3-9F7DC5284329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45" creationId="{4CC91598-85E5-C182-AA94-A67369E005AD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52" creationId="{BA877DDE-5746-DDE1-F7F0-76B04DFB4D22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53" creationId="{F61A6600-FA41-7A24-48C5-8D8010F01750}"/>
          </ac:grpSpMkLst>
        </pc:grpChg>
        <pc:grpChg chg="add mod topLvl">
          <ac:chgData name="민주 이" userId="4bec468bcfc325e2" providerId="LiveId" clId="{CA0763BF-296D-457C-AC69-7AD945FA69EB}" dt="2023-11-14T13:53:31.734" v="14705" actId="1035"/>
          <ac:grpSpMkLst>
            <pc:docMk/>
            <pc:sldMk cId="2025365159" sldId="308"/>
            <ac:grpSpMk id="54" creationId="{CA5271F7-446B-9C3D-B978-D6E2282B7B7F}"/>
          </ac:grpSpMkLst>
        </pc:grpChg>
        <pc:grpChg chg="add del mod">
          <ac:chgData name="민주 이" userId="4bec468bcfc325e2" providerId="LiveId" clId="{CA0763BF-296D-457C-AC69-7AD945FA69EB}" dt="2023-11-14T13:53:26.494" v="14687" actId="165"/>
          <ac:grpSpMkLst>
            <pc:docMk/>
            <pc:sldMk cId="2025365159" sldId="308"/>
            <ac:grpSpMk id="55" creationId="{51848921-79BB-6123-06F0-0435C34A7DDB}"/>
          </ac:grpSpMkLst>
        </pc:grp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20" creationId="{FF0ABE82-ABA4-B662-CEA4-D06CC68AD592}"/>
          </ac:picMkLst>
        </pc:pic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32" creationId="{8FD09613-E43D-853D-7C8D-00B8F88803CF}"/>
          </ac:picMkLst>
        </pc:pic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47" creationId="{DEA96DA4-A45A-A781-F848-B7A522BBED42}"/>
          </ac:picMkLst>
        </pc:pic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49" creationId="{1511490C-7B5B-88F6-9054-F8BDBE5C29F3}"/>
          </ac:picMkLst>
        </pc:picChg>
        <pc:picChg chg="add mod">
          <ac:chgData name="민주 이" userId="4bec468bcfc325e2" providerId="LiveId" clId="{CA0763BF-296D-457C-AC69-7AD945FA69EB}" dt="2023-11-14T13:53:26.494" v="14687" actId="165"/>
          <ac:picMkLst>
            <pc:docMk/>
            <pc:sldMk cId="2025365159" sldId="308"/>
            <ac:picMk id="51" creationId="{6C1E7EE7-CDC4-9113-4BCD-7F89EDEA1C08}"/>
          </ac:picMkLst>
        </pc:picChg>
      </pc:sldChg>
      <pc:sldChg chg="addSp delSp modSp add mod">
        <pc:chgData name="민주 이" userId="4bec468bcfc325e2" providerId="LiveId" clId="{CA0763BF-296D-457C-AC69-7AD945FA69EB}" dt="2023-11-14T15:26:28.299" v="16922" actId="14100"/>
        <pc:sldMkLst>
          <pc:docMk/>
          <pc:sldMk cId="1194751425" sldId="309"/>
        </pc:sldMkLst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11" creationId="{695BF4C7-0A2F-0567-A7AA-8801A7AFA964}"/>
          </ac:spMkLst>
        </pc:spChg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12" creationId="{C73D2B5E-C06D-458A-7E82-959287F2159A}"/>
          </ac:spMkLst>
        </pc:spChg>
        <pc:spChg chg="add del mod">
          <ac:chgData name="민주 이" userId="4bec468bcfc325e2" providerId="LiveId" clId="{CA0763BF-296D-457C-AC69-7AD945FA69EB}" dt="2023-11-14T13:54:30.492" v="14756" actId="478"/>
          <ac:spMkLst>
            <pc:docMk/>
            <pc:sldMk cId="1194751425" sldId="309"/>
            <ac:spMk id="13" creationId="{3CA20EF1-6FB4-A264-74D5-B4F683564AD1}"/>
          </ac:spMkLst>
        </pc:spChg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18" creationId="{F5C1567A-33CB-768C-04D2-898CCEB5C7A4}"/>
          </ac:spMkLst>
        </pc:spChg>
        <pc:spChg chg="mod">
          <ac:chgData name="민주 이" userId="4bec468bcfc325e2" providerId="LiveId" clId="{CA0763BF-296D-457C-AC69-7AD945FA69EB}" dt="2023-11-14T13:53:50.864" v="14753" actId="20577"/>
          <ac:spMkLst>
            <pc:docMk/>
            <pc:sldMk cId="1194751425" sldId="309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3:53:42.346" v="14732" actId="20577"/>
          <ac:spMkLst>
            <pc:docMk/>
            <pc:sldMk cId="1194751425" sldId="309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48" creationId="{A1A49A19-DFD8-BEEE-34CB-3A23AEAF77EE}"/>
          </ac:spMkLst>
        </pc:spChg>
        <pc:spChg chg="mod">
          <ac:chgData name="민주 이" userId="4bec468bcfc325e2" providerId="LiveId" clId="{CA0763BF-296D-457C-AC69-7AD945FA69EB}" dt="2023-11-14T13:55:02.716" v="14760" actId="164"/>
          <ac:spMkLst>
            <pc:docMk/>
            <pc:sldMk cId="1194751425" sldId="309"/>
            <ac:spMk id="56" creationId="{C95AF586-910E-5E71-0836-8CEF84429011}"/>
          </ac:spMkLst>
        </pc:spChg>
        <pc:spChg chg="add del mod">
          <ac:chgData name="민주 이" userId="4bec468bcfc325e2" providerId="LiveId" clId="{CA0763BF-296D-457C-AC69-7AD945FA69EB}" dt="2023-11-14T14:15:18.809" v="15071" actId="478"/>
          <ac:spMkLst>
            <pc:docMk/>
            <pc:sldMk cId="1194751425" sldId="309"/>
            <ac:spMk id="58" creationId="{3E9C8600-ACB0-72C2-C482-5E24409E8F8B}"/>
          </ac:spMkLst>
        </pc:spChg>
        <pc:spChg chg="add del mod">
          <ac:chgData name="민주 이" userId="4bec468bcfc325e2" providerId="LiveId" clId="{CA0763BF-296D-457C-AC69-7AD945FA69EB}" dt="2023-11-14T13:57:20.744" v="14830" actId="478"/>
          <ac:spMkLst>
            <pc:docMk/>
            <pc:sldMk cId="1194751425" sldId="309"/>
            <ac:spMk id="59" creationId="{F130C6F2-2688-99BC-6611-38F8F155BD8E}"/>
          </ac:spMkLst>
        </pc:spChg>
        <pc:spChg chg="add del mod">
          <ac:chgData name="민주 이" userId="4bec468bcfc325e2" providerId="LiveId" clId="{CA0763BF-296D-457C-AC69-7AD945FA69EB}" dt="2023-11-14T13:56:35.905" v="14812" actId="478"/>
          <ac:spMkLst>
            <pc:docMk/>
            <pc:sldMk cId="1194751425" sldId="309"/>
            <ac:spMk id="60" creationId="{732905B6-3F05-0848-62EB-CCF327B21EF5}"/>
          </ac:spMkLst>
        </pc:spChg>
        <pc:spChg chg="add mod ord topLvl">
          <ac:chgData name="민주 이" userId="4bec468bcfc325e2" providerId="LiveId" clId="{CA0763BF-296D-457C-AC69-7AD945FA69EB}" dt="2023-11-14T14:06:04.914" v="14843" actId="164"/>
          <ac:spMkLst>
            <pc:docMk/>
            <pc:sldMk cId="1194751425" sldId="309"/>
            <ac:spMk id="61" creationId="{B1762991-13EA-1673-4CAB-D26BCF9C0A7D}"/>
          </ac:spMkLst>
        </pc:spChg>
        <pc:spChg chg="mod">
          <ac:chgData name="민주 이" userId="4bec468bcfc325e2" providerId="LiveId" clId="{CA0763BF-296D-457C-AC69-7AD945FA69EB}" dt="2023-11-14T14:05:59.466" v="14842" actId="165"/>
          <ac:spMkLst>
            <pc:docMk/>
            <pc:sldMk cId="1194751425" sldId="309"/>
            <ac:spMk id="63" creationId="{2065F79F-CE77-A5A0-3592-18B328994120}"/>
          </ac:spMkLst>
        </pc:spChg>
        <pc:spChg chg="mod">
          <ac:chgData name="민주 이" userId="4bec468bcfc325e2" providerId="LiveId" clId="{CA0763BF-296D-457C-AC69-7AD945FA69EB}" dt="2023-11-14T14:05:59.466" v="14842" actId="165"/>
          <ac:spMkLst>
            <pc:docMk/>
            <pc:sldMk cId="1194751425" sldId="309"/>
            <ac:spMk id="64" creationId="{2BAF3A85-12C0-C736-B47C-012D1C085D6D}"/>
          </ac:spMkLst>
        </pc:spChg>
        <pc:spChg chg="mod">
          <ac:chgData name="민주 이" userId="4bec468bcfc325e2" providerId="LiveId" clId="{CA0763BF-296D-457C-AC69-7AD945FA69EB}" dt="2023-11-14T13:57:15.093" v="14827" actId="571"/>
          <ac:spMkLst>
            <pc:docMk/>
            <pc:sldMk cId="1194751425" sldId="309"/>
            <ac:spMk id="66" creationId="{6793E1B8-C50A-35D6-ED72-FCFC8FB49CAE}"/>
          </ac:spMkLst>
        </pc:spChg>
        <pc:spChg chg="del mod">
          <ac:chgData name="민주 이" userId="4bec468bcfc325e2" providerId="LiveId" clId="{CA0763BF-296D-457C-AC69-7AD945FA69EB}" dt="2023-11-14T14:15:24.127" v="15078" actId="478"/>
          <ac:spMkLst>
            <pc:docMk/>
            <pc:sldMk cId="1194751425" sldId="309"/>
            <ac:spMk id="67" creationId="{DE48D985-9912-8E86-CD6D-7B674D9C5337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78" creationId="{4012E0CA-EC3B-C108-C64E-58DDF72E22DF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0" creationId="{03BD5B7B-6307-4191-C085-95D13567D65F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2" creationId="{3DC7E8CE-EEE3-E072-4508-56DED094525B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5" creationId="{6B794ED7-47EC-6188-0B75-2DF9B32BA4F2}"/>
          </ac:spMkLst>
        </pc:spChg>
        <pc:spChg chg="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6" creationId="{9DD78AFE-55BE-3D2D-14C7-126B811C7E40}"/>
          </ac:spMkLst>
        </pc:spChg>
        <pc:spChg chg="add mod">
          <ac:chgData name="민주 이" userId="4bec468bcfc325e2" providerId="LiveId" clId="{CA0763BF-296D-457C-AC69-7AD945FA69EB}" dt="2023-11-14T14:06:47.100" v="14848" actId="571"/>
          <ac:spMkLst>
            <pc:docMk/>
            <pc:sldMk cId="1194751425" sldId="309"/>
            <ac:spMk id="87" creationId="{959892CA-C12F-F3CA-7276-E5EA271F8F72}"/>
          </ac:spMkLst>
        </pc:spChg>
        <pc:spChg chg="add del mod">
          <ac:chgData name="민주 이" userId="4bec468bcfc325e2" providerId="LiveId" clId="{CA0763BF-296D-457C-AC69-7AD945FA69EB}" dt="2023-11-14T14:15:21.240" v="15074" actId="478"/>
          <ac:spMkLst>
            <pc:docMk/>
            <pc:sldMk cId="1194751425" sldId="309"/>
            <ac:spMk id="88" creationId="{93B76BAA-D957-FF55-7D27-24113B5BB92D}"/>
          </ac:spMkLst>
        </pc:spChg>
        <pc:spChg chg="add del mod">
          <ac:chgData name="민주 이" userId="4bec468bcfc325e2" providerId="LiveId" clId="{CA0763BF-296D-457C-AC69-7AD945FA69EB}" dt="2023-11-14T14:15:27.411" v="15082" actId="478"/>
          <ac:spMkLst>
            <pc:docMk/>
            <pc:sldMk cId="1194751425" sldId="309"/>
            <ac:spMk id="89" creationId="{408F07D7-D0B6-1213-4587-4143D86900EF}"/>
          </ac:spMkLst>
        </pc:spChg>
        <pc:spChg chg="mod topLvl">
          <ac:chgData name="민주 이" userId="4bec468bcfc325e2" providerId="LiveId" clId="{CA0763BF-296D-457C-AC69-7AD945FA69EB}" dt="2023-11-14T14:09:53.227" v="14888" actId="164"/>
          <ac:spMkLst>
            <pc:docMk/>
            <pc:sldMk cId="1194751425" sldId="309"/>
            <ac:spMk id="92" creationId="{98B8E02A-9880-E4BC-EB6B-E000DF82BC20}"/>
          </ac:spMkLst>
        </pc:spChg>
        <pc:spChg chg="mod">
          <ac:chgData name="민주 이" userId="4bec468bcfc325e2" providerId="LiveId" clId="{CA0763BF-296D-457C-AC69-7AD945FA69EB}" dt="2023-11-14T14:09:49.566" v="14887" actId="165"/>
          <ac:spMkLst>
            <pc:docMk/>
            <pc:sldMk cId="1194751425" sldId="309"/>
            <ac:spMk id="94" creationId="{6BE85F9C-071A-EE19-9BC1-40174C05002B}"/>
          </ac:spMkLst>
        </pc:spChg>
        <pc:spChg chg="mod">
          <ac:chgData name="민주 이" userId="4bec468bcfc325e2" providerId="LiveId" clId="{CA0763BF-296D-457C-AC69-7AD945FA69EB}" dt="2023-11-14T14:09:49.566" v="14887" actId="165"/>
          <ac:spMkLst>
            <pc:docMk/>
            <pc:sldMk cId="1194751425" sldId="309"/>
            <ac:spMk id="95" creationId="{F7728F56-7A82-EC5F-4BD6-B53CE806A5BD}"/>
          </ac:spMkLst>
        </pc:spChg>
        <pc:spChg chg="add mod">
          <ac:chgData name="민주 이" userId="4bec468bcfc325e2" providerId="LiveId" clId="{CA0763BF-296D-457C-AC69-7AD945FA69EB}" dt="2023-11-14T14:15:23.318" v="15077" actId="6549"/>
          <ac:spMkLst>
            <pc:docMk/>
            <pc:sldMk cId="1194751425" sldId="309"/>
            <ac:spMk id="105" creationId="{90275391-35B4-813E-BFBE-F5750DBC9313}"/>
          </ac:spMkLst>
        </pc:spChg>
        <pc:spChg chg="mod">
          <ac:chgData name="민주 이" userId="4bec468bcfc325e2" providerId="LiveId" clId="{CA0763BF-296D-457C-AC69-7AD945FA69EB}" dt="2023-11-14T14:11:25.061" v="14941"/>
          <ac:spMkLst>
            <pc:docMk/>
            <pc:sldMk cId="1194751425" sldId="309"/>
            <ac:spMk id="109" creationId="{BFE50721-0E0E-A81A-F40B-59682CBA4317}"/>
          </ac:spMkLst>
        </pc:spChg>
        <pc:spChg chg="del mod">
          <ac:chgData name="민주 이" userId="4bec468bcfc325e2" providerId="LiveId" clId="{CA0763BF-296D-457C-AC69-7AD945FA69EB}" dt="2023-11-14T14:15:17.249" v="15069" actId="478"/>
          <ac:spMkLst>
            <pc:docMk/>
            <pc:sldMk cId="1194751425" sldId="309"/>
            <ac:spMk id="110" creationId="{55DE02A6-F14A-4C72-F4F0-6A53B5C0B493}"/>
          </ac:spMkLst>
        </pc:spChg>
        <pc:spChg chg="add mod">
          <ac:chgData name="민주 이" userId="4bec468bcfc325e2" providerId="LiveId" clId="{CA0763BF-296D-457C-AC69-7AD945FA69EB}" dt="2023-11-14T14:12:59.577" v="15000" actId="164"/>
          <ac:spMkLst>
            <pc:docMk/>
            <pc:sldMk cId="1194751425" sldId="309"/>
            <ac:spMk id="111" creationId="{022E44F0-3D71-EE05-7BDA-7E9F9075C60C}"/>
          </ac:spMkLst>
        </pc:spChg>
        <pc:spChg chg="add del mod">
          <ac:chgData name="민주 이" userId="4bec468bcfc325e2" providerId="LiveId" clId="{CA0763BF-296D-457C-AC69-7AD945FA69EB}" dt="2023-11-14T14:15:22.947" v="15076" actId="478"/>
          <ac:spMkLst>
            <pc:docMk/>
            <pc:sldMk cId="1194751425" sldId="309"/>
            <ac:spMk id="113" creationId="{A8C6B6DC-3E81-695F-FF67-AFC61850FA04}"/>
          </ac:spMkLst>
        </pc:spChg>
        <pc:spChg chg="mod">
          <ac:chgData name="민주 이" userId="4bec468bcfc325e2" providerId="LiveId" clId="{CA0763BF-296D-457C-AC69-7AD945FA69EB}" dt="2023-11-14T14:12:51.389" v="14995"/>
          <ac:spMkLst>
            <pc:docMk/>
            <pc:sldMk cId="1194751425" sldId="309"/>
            <ac:spMk id="116" creationId="{4493611A-7BEC-6EB3-3F1F-D971B1C8F5CB}"/>
          </ac:spMkLst>
        </pc:spChg>
        <pc:spChg chg="mod">
          <ac:chgData name="민주 이" userId="4bec468bcfc325e2" providerId="LiveId" clId="{CA0763BF-296D-457C-AC69-7AD945FA69EB}" dt="2023-11-14T14:12:51.389" v="14995"/>
          <ac:spMkLst>
            <pc:docMk/>
            <pc:sldMk cId="1194751425" sldId="309"/>
            <ac:spMk id="117" creationId="{030D5E78-8EB7-6B3A-FDD5-783F6E3451B3}"/>
          </ac:spMkLst>
        </pc:spChg>
        <pc:spChg chg="add del mod">
          <ac:chgData name="민주 이" userId="4bec468bcfc325e2" providerId="LiveId" clId="{CA0763BF-296D-457C-AC69-7AD945FA69EB}" dt="2023-11-14T14:15:30.613" v="15084" actId="478"/>
          <ac:spMkLst>
            <pc:docMk/>
            <pc:sldMk cId="1194751425" sldId="309"/>
            <ac:spMk id="118" creationId="{09357F5B-64CB-EF13-6184-7DD6BC51E5D5}"/>
          </ac:spMkLst>
        </pc:spChg>
        <pc:spChg chg="add del mod ord">
          <ac:chgData name="민주 이" userId="4bec468bcfc325e2" providerId="LiveId" clId="{CA0763BF-296D-457C-AC69-7AD945FA69EB}" dt="2023-11-14T14:15:20.102" v="15073" actId="478"/>
          <ac:spMkLst>
            <pc:docMk/>
            <pc:sldMk cId="1194751425" sldId="309"/>
            <ac:spMk id="120" creationId="{E436F803-A484-BE3D-9586-DAD14762EB48}"/>
          </ac:spMkLst>
        </pc:spChg>
        <pc:spChg chg="mod">
          <ac:chgData name="민주 이" userId="4bec468bcfc325e2" providerId="LiveId" clId="{CA0763BF-296D-457C-AC69-7AD945FA69EB}" dt="2023-11-14T14:13:39.400" v="15006"/>
          <ac:spMkLst>
            <pc:docMk/>
            <pc:sldMk cId="1194751425" sldId="309"/>
            <ac:spMk id="122" creationId="{54F44652-118D-1EE9-533A-8DB1A6AFBC5B}"/>
          </ac:spMkLst>
        </pc:spChg>
        <pc:spChg chg="mod">
          <ac:chgData name="민주 이" userId="4bec468bcfc325e2" providerId="LiveId" clId="{CA0763BF-296D-457C-AC69-7AD945FA69EB}" dt="2023-11-14T14:13:39.400" v="15006"/>
          <ac:spMkLst>
            <pc:docMk/>
            <pc:sldMk cId="1194751425" sldId="309"/>
            <ac:spMk id="123" creationId="{126A428E-4FA3-2BA0-6482-E4E637765309}"/>
          </ac:spMkLst>
        </pc:spChg>
        <pc:spChg chg="add mod">
          <ac:chgData name="민주 이" userId="4bec468bcfc325e2" providerId="LiveId" clId="{CA0763BF-296D-457C-AC69-7AD945FA69EB}" dt="2023-11-14T14:14:46.105" v="15056" actId="164"/>
          <ac:spMkLst>
            <pc:docMk/>
            <pc:sldMk cId="1194751425" sldId="309"/>
            <ac:spMk id="124" creationId="{C4C88130-A682-EA2D-C3AC-77D8DA92D88A}"/>
          </ac:spMkLst>
        </pc:spChg>
        <pc:spChg chg="add del mod">
          <ac:chgData name="민주 이" userId="4bec468bcfc325e2" providerId="LiveId" clId="{CA0763BF-296D-457C-AC69-7AD945FA69EB}" dt="2023-11-14T14:15:26.915" v="15081" actId="478"/>
          <ac:spMkLst>
            <pc:docMk/>
            <pc:sldMk cId="1194751425" sldId="309"/>
            <ac:spMk id="128" creationId="{8C7AA04D-2CBC-7BDF-0DD5-61E6F3DB7F9A}"/>
          </ac:spMkLst>
        </pc:spChg>
        <pc:spChg chg="mod">
          <ac:chgData name="민주 이" userId="4bec468bcfc325e2" providerId="LiveId" clId="{CA0763BF-296D-457C-AC69-7AD945FA69EB}" dt="2023-11-14T14:15:13.212" v="15067"/>
          <ac:spMkLst>
            <pc:docMk/>
            <pc:sldMk cId="1194751425" sldId="309"/>
            <ac:spMk id="131" creationId="{1ED9E37B-8C78-7BEB-8CB7-739B9D80CD39}"/>
          </ac:spMkLst>
        </pc:spChg>
        <pc:spChg chg="mod">
          <ac:chgData name="민주 이" userId="4bec468bcfc325e2" providerId="LiveId" clId="{CA0763BF-296D-457C-AC69-7AD945FA69EB}" dt="2023-11-14T14:15:13.212" v="15067"/>
          <ac:spMkLst>
            <pc:docMk/>
            <pc:sldMk cId="1194751425" sldId="309"/>
            <ac:spMk id="133" creationId="{643F2D1F-ED54-A5A7-18B6-429EBDE42E23}"/>
          </ac:spMkLst>
        </pc:spChg>
        <pc:spChg chg="mod">
          <ac:chgData name="민주 이" userId="4bec468bcfc325e2" providerId="LiveId" clId="{CA0763BF-296D-457C-AC69-7AD945FA69EB}" dt="2023-11-14T14:15:13.212" v="15067"/>
          <ac:spMkLst>
            <pc:docMk/>
            <pc:sldMk cId="1194751425" sldId="309"/>
            <ac:spMk id="134" creationId="{9EED0208-CE1C-C5C6-2150-9F2BD6C79468}"/>
          </ac:spMkLst>
        </pc:spChg>
        <pc:spChg chg="add mod">
          <ac:chgData name="민주 이" userId="4bec468bcfc325e2" providerId="LiveId" clId="{CA0763BF-296D-457C-AC69-7AD945FA69EB}" dt="2023-11-14T15:26:28.299" v="16922" actId="14100"/>
          <ac:spMkLst>
            <pc:docMk/>
            <pc:sldMk cId="1194751425" sldId="309"/>
            <ac:spMk id="135" creationId="{AE47B417-A7A9-1DF0-571B-97BB06EC9197}"/>
          </ac:spMkLst>
        </pc:spChg>
        <pc:grpChg chg="add mod">
          <ac:chgData name="민주 이" userId="4bec468bcfc325e2" providerId="LiveId" clId="{CA0763BF-296D-457C-AC69-7AD945FA69EB}" dt="2023-11-14T13:55:05.637" v="14761" actId="164"/>
          <ac:grpSpMkLst>
            <pc:docMk/>
            <pc:sldMk cId="1194751425" sldId="309"/>
            <ac:grpSpMk id="8" creationId="{54A36F3F-7A1E-FFF0-5AE1-2838E003216A}"/>
          </ac:grpSpMkLst>
        </pc:grpChg>
        <pc:grpChg chg="mod">
          <ac:chgData name="민주 이" userId="4bec468bcfc325e2" providerId="LiveId" clId="{CA0763BF-296D-457C-AC69-7AD945FA69EB}" dt="2023-11-14T13:55:02.716" v="14760" actId="164"/>
          <ac:grpSpMkLst>
            <pc:docMk/>
            <pc:sldMk cId="1194751425" sldId="309"/>
            <ac:grpSpMk id="9" creationId="{CAE960FF-6BE2-F6E7-93E9-9A5640ED7780}"/>
          </ac:grpSpMkLst>
        </pc:grpChg>
        <pc:grpChg chg="add mod">
          <ac:chgData name="민주 이" userId="4bec468bcfc325e2" providerId="LiveId" clId="{CA0763BF-296D-457C-AC69-7AD945FA69EB}" dt="2023-11-14T13:55:05.637" v="14761" actId="164"/>
          <ac:grpSpMkLst>
            <pc:docMk/>
            <pc:sldMk cId="1194751425" sldId="309"/>
            <ac:grpSpMk id="15" creationId="{53684467-83B5-E7D2-DFC4-556DBCA0DB72}"/>
          </ac:grpSpMkLst>
        </pc:grpChg>
        <pc:grpChg chg="add mod">
          <ac:chgData name="민주 이" userId="4bec468bcfc325e2" providerId="LiveId" clId="{CA0763BF-296D-457C-AC69-7AD945FA69EB}" dt="2023-11-14T13:55:05.637" v="14761" actId="164"/>
          <ac:grpSpMkLst>
            <pc:docMk/>
            <pc:sldMk cId="1194751425" sldId="309"/>
            <ac:grpSpMk id="35" creationId="{7A96855F-523B-20C6-F845-E3DA67FF8B97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44" creationId="{A4F3761A-96E0-D998-04A3-9F7DC5284329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45" creationId="{4CC91598-85E5-C182-AA94-A67369E005AD}"/>
          </ac:grpSpMkLst>
        </pc:grpChg>
        <pc:grpChg chg="add mod">
          <ac:chgData name="민주 이" userId="4bec468bcfc325e2" providerId="LiveId" clId="{CA0763BF-296D-457C-AC69-7AD945FA69EB}" dt="2023-11-14T13:55:05.637" v="14761" actId="164"/>
          <ac:grpSpMkLst>
            <pc:docMk/>
            <pc:sldMk cId="1194751425" sldId="309"/>
            <ac:grpSpMk id="50" creationId="{8B9D9D57-0A29-011B-932F-E49110673A97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52" creationId="{BA877DDE-5746-DDE1-F7F0-76B04DFB4D22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53" creationId="{F61A6600-FA41-7A24-48C5-8D8010F01750}"/>
          </ac:grpSpMkLst>
        </pc:grpChg>
        <pc:grpChg chg="del">
          <ac:chgData name="민주 이" userId="4bec468bcfc325e2" providerId="LiveId" clId="{CA0763BF-296D-457C-AC69-7AD945FA69EB}" dt="2023-11-14T13:54:26.703" v="14754" actId="478"/>
          <ac:grpSpMkLst>
            <pc:docMk/>
            <pc:sldMk cId="1194751425" sldId="309"/>
            <ac:grpSpMk id="54" creationId="{CA5271F7-446B-9C3D-B978-D6E2282B7B7F}"/>
          </ac:grpSpMkLst>
        </pc:grpChg>
        <pc:grpChg chg="add mod">
          <ac:chgData name="민주 이" userId="4bec468bcfc325e2" providerId="LiveId" clId="{CA0763BF-296D-457C-AC69-7AD945FA69EB}" dt="2023-11-14T14:14:59.890" v="15062" actId="1076"/>
          <ac:grpSpMkLst>
            <pc:docMk/>
            <pc:sldMk cId="1194751425" sldId="309"/>
            <ac:grpSpMk id="57" creationId="{E9C194E4-50C3-9D18-8BE2-00CA7FC760F2}"/>
          </ac:grpSpMkLst>
        </pc:grpChg>
        <pc:grpChg chg="add mod topLvl">
          <ac:chgData name="민주 이" userId="4bec468bcfc325e2" providerId="LiveId" clId="{CA0763BF-296D-457C-AC69-7AD945FA69EB}" dt="2023-11-14T14:06:04.914" v="14843" actId="164"/>
          <ac:grpSpMkLst>
            <pc:docMk/>
            <pc:sldMk cId="1194751425" sldId="309"/>
            <ac:grpSpMk id="62" creationId="{BCBA86AF-C6A7-8FB0-40F4-D540D795A70F}"/>
          </ac:grpSpMkLst>
        </pc:grpChg>
        <pc:grpChg chg="add del mod">
          <ac:chgData name="민주 이" userId="4bec468bcfc325e2" providerId="LiveId" clId="{CA0763BF-296D-457C-AC69-7AD945FA69EB}" dt="2023-11-14T14:15:24.127" v="15078" actId="478"/>
          <ac:grpSpMkLst>
            <pc:docMk/>
            <pc:sldMk cId="1194751425" sldId="309"/>
            <ac:grpSpMk id="65" creationId="{209773B6-B02B-B68E-6A56-00BD8C929C7D}"/>
          </ac:grpSpMkLst>
        </pc:grpChg>
        <pc:grpChg chg="add del mod">
          <ac:chgData name="민주 이" userId="4bec468bcfc325e2" providerId="LiveId" clId="{CA0763BF-296D-457C-AC69-7AD945FA69EB}" dt="2023-11-14T14:05:59.466" v="14842" actId="165"/>
          <ac:grpSpMkLst>
            <pc:docMk/>
            <pc:sldMk cId="1194751425" sldId="309"/>
            <ac:grpSpMk id="68" creationId="{AAD66D91-A814-B425-0715-F8C2E5F59673}"/>
          </ac:grpSpMkLst>
        </pc:grpChg>
        <pc:grpChg chg="add del mod">
          <ac:chgData name="민주 이" userId="4bec468bcfc325e2" providerId="LiveId" clId="{CA0763BF-296D-457C-AC69-7AD945FA69EB}" dt="2023-11-14T14:15:18.023" v="15070" actId="478"/>
          <ac:grpSpMkLst>
            <pc:docMk/>
            <pc:sldMk cId="1194751425" sldId="309"/>
            <ac:grpSpMk id="71" creationId="{CF8F493A-BFFB-3E37-8015-17B7542B903B}"/>
          </ac:grpSpMkLst>
        </pc:grpChg>
        <pc:grpChg chg="add 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2" creationId="{E1BE25C7-D8FF-5455-FA0A-B2C29260ACF1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3" creationId="{6FB97F8F-0BC6-B682-0AAB-D71B5F1B8CD6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4" creationId="{3FFFDF8C-C470-71D2-49D9-78761AD9A81B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5" creationId="{4F402060-69AD-0F76-6264-2E3D6C1A0637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76" creationId="{AB4F7335-744A-CC82-4BDD-073FCDAB9777}"/>
          </ac:grpSpMkLst>
        </pc:grpChg>
        <pc:grpChg chg="mod">
          <ac:chgData name="민주 이" userId="4bec468bcfc325e2" providerId="LiveId" clId="{CA0763BF-296D-457C-AC69-7AD945FA69EB}" dt="2023-11-14T14:06:47.100" v="14848" actId="571"/>
          <ac:grpSpMkLst>
            <pc:docMk/>
            <pc:sldMk cId="1194751425" sldId="309"/>
            <ac:grpSpMk id="83" creationId="{93FC95A2-4ACF-D059-27A1-2CA7C5CAB7E4}"/>
          </ac:grpSpMkLst>
        </pc:grpChg>
        <pc:grpChg chg="add del mod">
          <ac:chgData name="민주 이" userId="4bec468bcfc325e2" providerId="LiveId" clId="{CA0763BF-296D-457C-AC69-7AD945FA69EB}" dt="2023-11-14T14:09:49.566" v="14887" actId="165"/>
          <ac:grpSpMkLst>
            <pc:docMk/>
            <pc:sldMk cId="1194751425" sldId="309"/>
            <ac:grpSpMk id="90" creationId="{34BF083F-A839-1184-69B8-A5B786E22463}"/>
          </ac:grpSpMkLst>
        </pc:grpChg>
        <pc:grpChg chg="mod topLvl">
          <ac:chgData name="민주 이" userId="4bec468bcfc325e2" providerId="LiveId" clId="{CA0763BF-296D-457C-AC69-7AD945FA69EB}" dt="2023-11-14T14:09:53.227" v="14888" actId="164"/>
          <ac:grpSpMkLst>
            <pc:docMk/>
            <pc:sldMk cId="1194751425" sldId="309"/>
            <ac:grpSpMk id="91" creationId="{FE841611-F398-61D9-3028-6BA0D4FC2F04}"/>
          </ac:grpSpMkLst>
        </pc:grpChg>
        <pc:grpChg chg="add del mod">
          <ac:chgData name="민주 이" userId="4bec468bcfc325e2" providerId="LiveId" clId="{CA0763BF-296D-457C-AC69-7AD945FA69EB}" dt="2023-11-14T14:15:21.843" v="15075" actId="478"/>
          <ac:grpSpMkLst>
            <pc:docMk/>
            <pc:sldMk cId="1194751425" sldId="309"/>
            <ac:grpSpMk id="104" creationId="{3F82D7D7-559B-08F7-E1D5-6334B7DFFB5E}"/>
          </ac:grpSpMkLst>
        </pc:grpChg>
        <pc:grpChg chg="add del mod">
          <ac:chgData name="민주 이" userId="4bec468bcfc325e2" providerId="LiveId" clId="{CA0763BF-296D-457C-AC69-7AD945FA69EB}" dt="2023-11-14T14:15:17.249" v="15069" actId="478"/>
          <ac:grpSpMkLst>
            <pc:docMk/>
            <pc:sldMk cId="1194751425" sldId="309"/>
            <ac:grpSpMk id="108" creationId="{706B44DB-D7A6-338C-3EC2-273324D2DBE8}"/>
          </ac:grpSpMkLst>
        </pc:grpChg>
        <pc:grpChg chg="add del mod ord">
          <ac:chgData name="민주 이" userId="4bec468bcfc325e2" providerId="LiveId" clId="{CA0763BF-296D-457C-AC69-7AD945FA69EB}" dt="2023-11-14T14:15:25.738" v="15080" actId="478"/>
          <ac:grpSpMkLst>
            <pc:docMk/>
            <pc:sldMk cId="1194751425" sldId="309"/>
            <ac:grpSpMk id="112" creationId="{AE0C72D9-EEE2-2250-DD8B-5B301290F731}"/>
          </ac:grpSpMkLst>
        </pc:grpChg>
        <pc:grpChg chg="add del mod">
          <ac:chgData name="민주 이" userId="4bec468bcfc325e2" providerId="LiveId" clId="{CA0763BF-296D-457C-AC69-7AD945FA69EB}" dt="2023-11-14T14:15:28.731" v="15083" actId="478"/>
          <ac:grpSpMkLst>
            <pc:docMk/>
            <pc:sldMk cId="1194751425" sldId="309"/>
            <ac:grpSpMk id="115" creationId="{5E23F80D-BEFA-9D92-EB0F-4F121A5E8440}"/>
          </ac:grpSpMkLst>
        </pc:grpChg>
        <pc:grpChg chg="add del mod ord">
          <ac:chgData name="민주 이" userId="4bec468bcfc325e2" providerId="LiveId" clId="{CA0763BF-296D-457C-AC69-7AD945FA69EB}" dt="2023-11-14T14:15:19.589" v="15072" actId="478"/>
          <ac:grpSpMkLst>
            <pc:docMk/>
            <pc:sldMk cId="1194751425" sldId="309"/>
            <ac:grpSpMk id="119" creationId="{F038DDB0-8A45-620D-696E-1510610C1F01}"/>
          </ac:grpSpMkLst>
        </pc:grpChg>
        <pc:grpChg chg="add mod">
          <ac:chgData name="민주 이" userId="4bec468bcfc325e2" providerId="LiveId" clId="{CA0763BF-296D-457C-AC69-7AD945FA69EB}" dt="2023-11-14T14:14:46.105" v="15056" actId="164"/>
          <ac:grpSpMkLst>
            <pc:docMk/>
            <pc:sldMk cId="1194751425" sldId="309"/>
            <ac:grpSpMk id="121" creationId="{CD5F280D-6B1E-6BCA-CB42-57C13CCD41DB}"/>
          </ac:grpSpMkLst>
        </pc:grpChg>
        <pc:grpChg chg="add del mod">
          <ac:chgData name="민주 이" userId="4bec468bcfc325e2" providerId="LiveId" clId="{CA0763BF-296D-457C-AC69-7AD945FA69EB}" dt="2023-11-14T14:15:24.788" v="15079" actId="478"/>
          <ac:grpSpMkLst>
            <pc:docMk/>
            <pc:sldMk cId="1194751425" sldId="309"/>
            <ac:grpSpMk id="127" creationId="{574D637A-E9F8-8BEC-4BF7-B7A23370860E}"/>
          </ac:grpSpMkLst>
        </pc:grpChg>
        <pc:grpChg chg="add mod">
          <ac:chgData name="민주 이" userId="4bec468bcfc325e2" providerId="LiveId" clId="{CA0763BF-296D-457C-AC69-7AD945FA69EB}" dt="2023-11-14T14:15:13.212" v="15067"/>
          <ac:grpSpMkLst>
            <pc:docMk/>
            <pc:sldMk cId="1194751425" sldId="309"/>
            <ac:grpSpMk id="129" creationId="{AC6DC1B7-C0F8-8B21-5315-F11A390355E6}"/>
          </ac:grpSpMkLst>
        </pc:grpChg>
        <pc:grpChg chg="mod">
          <ac:chgData name="민주 이" userId="4bec468bcfc325e2" providerId="LiveId" clId="{CA0763BF-296D-457C-AC69-7AD945FA69EB}" dt="2023-11-14T14:15:13.212" v="15067"/>
          <ac:grpSpMkLst>
            <pc:docMk/>
            <pc:sldMk cId="1194751425" sldId="309"/>
            <ac:grpSpMk id="130" creationId="{82EF526F-AE38-C0FC-16AC-73EF590E11F8}"/>
          </ac:grpSpMkLst>
        </pc:grpChg>
        <pc:picChg chg="mod">
          <ac:chgData name="민주 이" userId="4bec468bcfc325e2" providerId="LiveId" clId="{CA0763BF-296D-457C-AC69-7AD945FA69EB}" dt="2023-11-14T13:55:02.716" v="14760" actId="164"/>
          <ac:picMkLst>
            <pc:docMk/>
            <pc:sldMk cId="1194751425" sldId="309"/>
            <ac:picMk id="10" creationId="{B43D7133-4404-3615-40D6-DEA56FD79AEF}"/>
          </ac:picMkLst>
        </pc:picChg>
        <pc:picChg chg="mod">
          <ac:chgData name="민주 이" userId="4bec468bcfc325e2" providerId="LiveId" clId="{CA0763BF-296D-457C-AC69-7AD945FA69EB}" dt="2023-11-14T13:55:02.716" v="14760" actId="164"/>
          <ac:picMkLst>
            <pc:docMk/>
            <pc:sldMk cId="1194751425" sldId="309"/>
            <ac:picMk id="17" creationId="{E98CF484-8DAC-2449-B78A-AB82A49E4407}"/>
          </ac:picMkLst>
        </pc:picChg>
        <pc:picChg chg="mod">
          <ac:chgData name="민주 이" userId="4bec468bcfc325e2" providerId="LiveId" clId="{CA0763BF-296D-457C-AC69-7AD945FA69EB}" dt="2023-11-14T13:55:02.716" v="14760" actId="164"/>
          <ac:picMkLst>
            <pc:docMk/>
            <pc:sldMk cId="1194751425" sldId="309"/>
            <ac:picMk id="46" creationId="{47D6C7AE-0B61-915B-9089-FB02AC30404D}"/>
          </ac:picMkLst>
        </pc:picChg>
        <pc:picChg chg="mod">
          <ac:chgData name="민주 이" userId="4bec468bcfc325e2" providerId="LiveId" clId="{CA0763BF-296D-457C-AC69-7AD945FA69EB}" dt="2023-11-14T13:55:02.716" v="14760" actId="164"/>
          <ac:picMkLst>
            <pc:docMk/>
            <pc:sldMk cId="1194751425" sldId="309"/>
            <ac:picMk id="55" creationId="{32C03720-A07F-3561-25EE-2B6462FC00A7}"/>
          </ac:picMkLst>
        </pc:picChg>
        <pc:picChg chg="add mod">
          <ac:chgData name="민주 이" userId="4bec468bcfc325e2" providerId="LiveId" clId="{CA0763BF-296D-457C-AC69-7AD945FA69EB}" dt="2023-11-14T14:06:04.914" v="14843" actId="164"/>
          <ac:picMkLst>
            <pc:docMk/>
            <pc:sldMk cId="1194751425" sldId="309"/>
            <ac:picMk id="70" creationId="{25429618-4681-ADC9-795A-5EF04C643475}"/>
          </ac:picMkLst>
        </pc:picChg>
        <pc:picChg chg="mod">
          <ac:chgData name="민주 이" userId="4bec468bcfc325e2" providerId="LiveId" clId="{CA0763BF-296D-457C-AC69-7AD945FA69EB}" dt="2023-11-14T14:06:47.100" v="14848" actId="571"/>
          <ac:picMkLst>
            <pc:docMk/>
            <pc:sldMk cId="1194751425" sldId="309"/>
            <ac:picMk id="77" creationId="{F3C16632-EB49-1B6B-A12A-8701349B6C2D}"/>
          </ac:picMkLst>
        </pc:picChg>
        <pc:picChg chg="mod">
          <ac:chgData name="민주 이" userId="4bec468bcfc325e2" providerId="LiveId" clId="{CA0763BF-296D-457C-AC69-7AD945FA69EB}" dt="2023-11-14T14:06:47.100" v="14848" actId="571"/>
          <ac:picMkLst>
            <pc:docMk/>
            <pc:sldMk cId="1194751425" sldId="309"/>
            <ac:picMk id="79" creationId="{DE74C53C-4B11-9706-7BE4-EC4106C689CA}"/>
          </ac:picMkLst>
        </pc:picChg>
        <pc:picChg chg="mod">
          <ac:chgData name="민주 이" userId="4bec468bcfc325e2" providerId="LiveId" clId="{CA0763BF-296D-457C-AC69-7AD945FA69EB}" dt="2023-11-14T14:06:47.100" v="14848" actId="571"/>
          <ac:picMkLst>
            <pc:docMk/>
            <pc:sldMk cId="1194751425" sldId="309"/>
            <ac:picMk id="81" creationId="{48D1D54C-F200-802B-CD49-E757BF18D27F}"/>
          </ac:picMkLst>
        </pc:picChg>
        <pc:picChg chg="mod">
          <ac:chgData name="민주 이" userId="4bec468bcfc325e2" providerId="LiveId" clId="{CA0763BF-296D-457C-AC69-7AD945FA69EB}" dt="2023-11-14T14:06:47.100" v="14848" actId="571"/>
          <ac:picMkLst>
            <pc:docMk/>
            <pc:sldMk cId="1194751425" sldId="309"/>
            <ac:picMk id="84" creationId="{D4A7B574-6C1C-DCD8-ACF3-9CEF1B7172A6}"/>
          </ac:picMkLst>
        </pc:picChg>
        <pc:picChg chg="del mod">
          <ac:chgData name="민주 이" userId="4bec468bcfc325e2" providerId="LiveId" clId="{CA0763BF-296D-457C-AC69-7AD945FA69EB}" dt="2023-11-14T14:07:26.053" v="14878" actId="478"/>
          <ac:picMkLst>
            <pc:docMk/>
            <pc:sldMk cId="1194751425" sldId="309"/>
            <ac:picMk id="93" creationId="{81B7BAC3-FB45-D314-7B8F-6409A8AC869F}"/>
          </ac:picMkLst>
        </pc:picChg>
        <pc:picChg chg="add del mod">
          <ac:chgData name="민주 이" userId="4bec468bcfc325e2" providerId="LiveId" clId="{CA0763BF-296D-457C-AC69-7AD945FA69EB}" dt="2023-11-14T14:09:35.564" v="14881"/>
          <ac:picMkLst>
            <pc:docMk/>
            <pc:sldMk cId="1194751425" sldId="309"/>
            <ac:picMk id="97" creationId="{E1C5B418-97EE-D2DC-5012-EE88387FB0BB}"/>
          </ac:picMkLst>
        </pc:picChg>
        <pc:picChg chg="add del mod">
          <ac:chgData name="민주 이" userId="4bec468bcfc325e2" providerId="LiveId" clId="{CA0763BF-296D-457C-AC69-7AD945FA69EB}" dt="2023-11-14T14:09:35.564" v="14881"/>
          <ac:picMkLst>
            <pc:docMk/>
            <pc:sldMk cId="1194751425" sldId="309"/>
            <ac:picMk id="99" creationId="{0D6F0BA1-0814-B9ED-FAE6-AFBE1AFC7958}"/>
          </ac:picMkLst>
        </pc:picChg>
        <pc:picChg chg="add del mod">
          <ac:chgData name="민주 이" userId="4bec468bcfc325e2" providerId="LiveId" clId="{CA0763BF-296D-457C-AC69-7AD945FA69EB}" dt="2023-11-14T14:09:35.564" v="14881"/>
          <ac:picMkLst>
            <pc:docMk/>
            <pc:sldMk cId="1194751425" sldId="309"/>
            <ac:picMk id="101" creationId="{01699E33-1AFE-9ABA-494F-8E237A4375F4}"/>
          </ac:picMkLst>
        </pc:picChg>
        <pc:picChg chg="add mod">
          <ac:chgData name="민주 이" userId="4bec468bcfc325e2" providerId="LiveId" clId="{CA0763BF-296D-457C-AC69-7AD945FA69EB}" dt="2023-11-14T14:09:53.227" v="14888" actId="164"/>
          <ac:picMkLst>
            <pc:docMk/>
            <pc:sldMk cId="1194751425" sldId="309"/>
            <ac:picMk id="103" creationId="{B7697232-0F49-41D4-1010-A11F1A82BF33}"/>
          </ac:picMkLst>
        </pc:picChg>
        <pc:picChg chg="add mod">
          <ac:chgData name="민주 이" userId="4bec468bcfc325e2" providerId="LiveId" clId="{CA0763BF-296D-457C-AC69-7AD945FA69EB}" dt="2023-11-14T14:11:27.721" v="14943" actId="164"/>
          <ac:picMkLst>
            <pc:docMk/>
            <pc:sldMk cId="1194751425" sldId="309"/>
            <ac:picMk id="107" creationId="{4629F30D-7F9B-2EFF-F487-140952EC46C8}"/>
          </ac:picMkLst>
        </pc:picChg>
        <pc:picChg chg="add mod">
          <ac:chgData name="민주 이" userId="4bec468bcfc325e2" providerId="LiveId" clId="{CA0763BF-296D-457C-AC69-7AD945FA69EB}" dt="2023-11-14T14:12:59.577" v="15000" actId="164"/>
          <ac:picMkLst>
            <pc:docMk/>
            <pc:sldMk cId="1194751425" sldId="309"/>
            <ac:picMk id="114" creationId="{DEF12A3A-EF5F-D78B-0A81-F88DF8EE50CC}"/>
          </ac:picMkLst>
        </pc:picChg>
        <pc:picChg chg="add mod">
          <ac:chgData name="민주 이" userId="4bec468bcfc325e2" providerId="LiveId" clId="{CA0763BF-296D-457C-AC69-7AD945FA69EB}" dt="2023-11-14T14:14:46.105" v="15056" actId="164"/>
          <ac:picMkLst>
            <pc:docMk/>
            <pc:sldMk cId="1194751425" sldId="309"/>
            <ac:picMk id="126" creationId="{06D7DA78-D9F0-5810-2D42-52404D967391}"/>
          </ac:picMkLst>
        </pc:picChg>
        <pc:picChg chg="mod">
          <ac:chgData name="민주 이" userId="4bec468bcfc325e2" providerId="LiveId" clId="{CA0763BF-296D-457C-AC69-7AD945FA69EB}" dt="2023-11-14T14:15:13.212" v="15067"/>
          <ac:picMkLst>
            <pc:docMk/>
            <pc:sldMk cId="1194751425" sldId="309"/>
            <ac:picMk id="132" creationId="{50939A8C-D408-2BD2-A8A3-6DB7B45AD2C8}"/>
          </ac:picMkLst>
        </pc:picChg>
      </pc:sldChg>
      <pc:sldChg chg="delSp add mod">
        <pc:chgData name="민주 이" userId="4bec468bcfc325e2" providerId="LiveId" clId="{CA0763BF-296D-457C-AC69-7AD945FA69EB}" dt="2023-11-14T14:16:06.935" v="15103" actId="478"/>
        <pc:sldMkLst>
          <pc:docMk/>
          <pc:sldMk cId="625707680" sldId="310"/>
        </pc:sldMkLst>
        <pc:spChg chg="del">
          <ac:chgData name="민주 이" userId="4bec468bcfc325e2" providerId="LiveId" clId="{CA0763BF-296D-457C-AC69-7AD945FA69EB}" dt="2023-11-14T14:16:00.353" v="15096" actId="478"/>
          <ac:spMkLst>
            <pc:docMk/>
            <pc:sldMk cId="625707680" sldId="310"/>
            <ac:spMk id="58" creationId="{3E9C8600-ACB0-72C2-C482-5E24409E8F8B}"/>
          </ac:spMkLst>
        </pc:spChg>
        <pc:spChg chg="del">
          <ac:chgData name="민주 이" userId="4bec468bcfc325e2" providerId="LiveId" clId="{CA0763BF-296D-457C-AC69-7AD945FA69EB}" dt="2023-11-14T14:15:57.857" v="15093" actId="478"/>
          <ac:spMkLst>
            <pc:docMk/>
            <pc:sldMk cId="625707680" sldId="310"/>
            <ac:spMk id="110" creationId="{55DE02A6-F14A-4C72-F4F0-6A53B5C0B493}"/>
          </ac:spMkLst>
        </pc:spChg>
        <pc:spChg chg="del">
          <ac:chgData name="민주 이" userId="4bec468bcfc325e2" providerId="LiveId" clId="{CA0763BF-296D-457C-AC69-7AD945FA69EB}" dt="2023-11-14T14:16:02.393" v="15098" actId="478"/>
          <ac:spMkLst>
            <pc:docMk/>
            <pc:sldMk cId="625707680" sldId="310"/>
            <ac:spMk id="113" creationId="{A8C6B6DC-3E81-695F-FF67-AFC61850FA04}"/>
          </ac:spMkLst>
        </pc:spChg>
        <pc:spChg chg="del">
          <ac:chgData name="민주 이" userId="4bec468bcfc325e2" providerId="LiveId" clId="{CA0763BF-296D-457C-AC69-7AD945FA69EB}" dt="2023-11-14T14:16:06.935" v="15103" actId="478"/>
          <ac:spMkLst>
            <pc:docMk/>
            <pc:sldMk cId="625707680" sldId="310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5:59.075" v="15095" actId="478"/>
          <ac:spMkLst>
            <pc:docMk/>
            <pc:sldMk cId="625707680" sldId="310"/>
            <ac:spMk id="120" creationId="{E436F803-A484-BE3D-9586-DAD14762EB48}"/>
          </ac:spMkLst>
        </pc:spChg>
        <pc:spChg chg="del">
          <ac:chgData name="민주 이" userId="4bec468bcfc325e2" providerId="LiveId" clId="{CA0763BF-296D-457C-AC69-7AD945FA69EB}" dt="2023-11-14T14:16:04.519" v="15101" actId="478"/>
          <ac:spMkLst>
            <pc:docMk/>
            <pc:sldMk cId="625707680" sldId="310"/>
            <ac:spMk id="128" creationId="{8C7AA04D-2CBC-7BDF-0DD5-61E6F3DB7F9A}"/>
          </ac:spMkLst>
        </pc:spChg>
        <pc:grpChg chg="del">
          <ac:chgData name="민주 이" userId="4bec468bcfc325e2" providerId="LiveId" clId="{CA0763BF-296D-457C-AC69-7AD945FA69EB}" dt="2023-11-14T14:16:00.874" v="15097" actId="478"/>
          <ac:grpSpMkLst>
            <pc:docMk/>
            <pc:sldMk cId="625707680" sldId="310"/>
            <ac:grpSpMk id="71" creationId="{CF8F493A-BFFB-3E37-8015-17B7542B903B}"/>
          </ac:grpSpMkLst>
        </pc:grpChg>
        <pc:grpChg chg="del">
          <ac:chgData name="민주 이" userId="4bec468bcfc325e2" providerId="LiveId" clId="{CA0763BF-296D-457C-AC69-7AD945FA69EB}" dt="2023-11-14T14:15:57.857" v="15093" actId="478"/>
          <ac:grpSpMkLst>
            <pc:docMk/>
            <pc:sldMk cId="625707680" sldId="310"/>
            <ac:grpSpMk id="108" creationId="{706B44DB-D7A6-338C-3EC2-273324D2DBE8}"/>
          </ac:grpSpMkLst>
        </pc:grpChg>
        <pc:grpChg chg="del">
          <ac:chgData name="민주 이" userId="4bec468bcfc325e2" providerId="LiveId" clId="{CA0763BF-296D-457C-AC69-7AD945FA69EB}" dt="2023-11-14T14:16:02.798" v="15099" actId="478"/>
          <ac:grpSpMkLst>
            <pc:docMk/>
            <pc:sldMk cId="625707680" sldId="310"/>
            <ac:grpSpMk id="112" creationId="{AE0C72D9-EEE2-2250-DD8B-5B301290F731}"/>
          </ac:grpSpMkLst>
        </pc:grpChg>
        <pc:grpChg chg="del">
          <ac:chgData name="민주 이" userId="4bec468bcfc325e2" providerId="LiveId" clId="{CA0763BF-296D-457C-AC69-7AD945FA69EB}" dt="2023-11-14T14:16:05.561" v="15102" actId="478"/>
          <ac:grpSpMkLst>
            <pc:docMk/>
            <pc:sldMk cId="625707680" sldId="310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5:58.726" v="15094" actId="478"/>
          <ac:grpSpMkLst>
            <pc:docMk/>
            <pc:sldMk cId="625707680" sldId="310"/>
            <ac:grpSpMk id="119" creationId="{F038DDB0-8A45-620D-696E-1510610C1F01}"/>
          </ac:grpSpMkLst>
        </pc:grpChg>
        <pc:grpChg chg="del">
          <ac:chgData name="민주 이" userId="4bec468bcfc325e2" providerId="LiveId" clId="{CA0763BF-296D-457C-AC69-7AD945FA69EB}" dt="2023-11-14T14:16:03.312" v="15100" actId="478"/>
          <ac:grpSpMkLst>
            <pc:docMk/>
            <pc:sldMk cId="625707680" sldId="310"/>
            <ac:grpSpMk id="127" creationId="{574D637A-E9F8-8BEC-4BF7-B7A23370860E}"/>
          </ac:grpSpMkLst>
        </pc:grpChg>
      </pc:sldChg>
      <pc:sldChg chg="addSp delSp modSp add mod">
        <pc:chgData name="민주 이" userId="4bec468bcfc325e2" providerId="LiveId" clId="{CA0763BF-296D-457C-AC69-7AD945FA69EB}" dt="2023-11-14T15:08:25.022" v="16516"/>
        <pc:sldMkLst>
          <pc:docMk/>
          <pc:sldMk cId="3132382572" sldId="311"/>
        </pc:sldMkLst>
        <pc:spChg chg="mod">
          <ac:chgData name="민주 이" userId="4bec468bcfc325e2" providerId="LiveId" clId="{CA0763BF-296D-457C-AC69-7AD945FA69EB}" dt="2023-11-14T15:08:22.510" v="16515"/>
          <ac:spMkLst>
            <pc:docMk/>
            <pc:sldMk cId="3132382572" sldId="311"/>
            <ac:spMk id="16" creationId="{D66D143F-9DE9-F481-57AB-7FA38690CE1B}"/>
          </ac:spMkLst>
        </pc:spChg>
        <pc:spChg chg="mod">
          <ac:chgData name="민주 이" userId="4bec468bcfc325e2" providerId="LiveId" clId="{CA0763BF-296D-457C-AC69-7AD945FA69EB}" dt="2023-11-14T15:08:22.510" v="16515"/>
          <ac:spMkLst>
            <pc:docMk/>
            <pc:sldMk cId="3132382572" sldId="311"/>
            <ac:spMk id="20" creationId="{00713232-7CC9-5B3D-2D4A-7219CFDB6F5D}"/>
          </ac:spMkLst>
        </pc:spChg>
        <pc:spChg chg="mod">
          <ac:chgData name="민주 이" userId="4bec468bcfc325e2" providerId="LiveId" clId="{CA0763BF-296D-457C-AC69-7AD945FA69EB}" dt="2023-11-14T15:08:22.510" v="16515"/>
          <ac:spMkLst>
            <pc:docMk/>
            <pc:sldMk cId="3132382572" sldId="311"/>
            <ac:spMk id="23" creationId="{C0382FBB-FDB2-2F34-5078-F6CB0376EC5F}"/>
          </ac:spMkLst>
        </pc:spChg>
        <pc:spChg chg="del">
          <ac:chgData name="민주 이" userId="4bec468bcfc325e2" providerId="LiveId" clId="{CA0763BF-296D-457C-AC69-7AD945FA69EB}" dt="2023-11-14T14:16:26.004" v="15109" actId="478"/>
          <ac:spMkLst>
            <pc:docMk/>
            <pc:sldMk cId="3132382572" sldId="311"/>
            <ac:spMk id="58" creationId="{3E9C8600-ACB0-72C2-C482-5E24409E8F8B}"/>
          </ac:spMkLst>
        </pc:spChg>
        <pc:spChg chg="del">
          <ac:chgData name="민주 이" userId="4bec468bcfc325e2" providerId="LiveId" clId="{CA0763BF-296D-457C-AC69-7AD945FA69EB}" dt="2023-11-14T14:16:29.036" v="15112" actId="478"/>
          <ac:spMkLst>
            <pc:docMk/>
            <pc:sldMk cId="3132382572" sldId="311"/>
            <ac:spMk id="88" creationId="{93B76BAA-D957-FF55-7D27-24113B5BB92D}"/>
          </ac:spMkLst>
        </pc:spChg>
        <pc:spChg chg="del">
          <ac:chgData name="민주 이" userId="4bec468bcfc325e2" providerId="LiveId" clId="{CA0763BF-296D-457C-AC69-7AD945FA69EB}" dt="2023-11-14T14:16:29.990" v="15113" actId="478"/>
          <ac:spMkLst>
            <pc:docMk/>
            <pc:sldMk cId="3132382572" sldId="311"/>
            <ac:spMk id="89" creationId="{408F07D7-D0B6-1213-4587-4143D86900EF}"/>
          </ac:spMkLst>
        </pc:spChg>
        <pc:spChg chg="del">
          <ac:chgData name="민주 이" userId="4bec468bcfc325e2" providerId="LiveId" clId="{CA0763BF-296D-457C-AC69-7AD945FA69EB}" dt="2023-11-14T14:16:23.745" v="15106" actId="478"/>
          <ac:spMkLst>
            <pc:docMk/>
            <pc:sldMk cId="3132382572" sldId="311"/>
            <ac:spMk id="110" creationId="{55DE02A6-F14A-4C72-F4F0-6A53B5C0B493}"/>
          </ac:spMkLst>
        </pc:spChg>
        <pc:spChg chg="del">
          <ac:chgData name="민주 이" userId="4bec468bcfc325e2" providerId="LiveId" clId="{CA0763BF-296D-457C-AC69-7AD945FA69EB}" dt="2023-11-14T14:18:10.447" v="15181" actId="478"/>
          <ac:spMkLst>
            <pc:docMk/>
            <pc:sldMk cId="3132382572" sldId="311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6:24.600" v="15107" actId="478"/>
          <ac:spMkLst>
            <pc:docMk/>
            <pc:sldMk cId="3132382572" sldId="311"/>
            <ac:spMk id="120" creationId="{E436F803-A484-BE3D-9586-DAD14762EB48}"/>
          </ac:spMkLst>
        </pc:spChg>
        <pc:spChg chg="del">
          <ac:chgData name="민주 이" userId="4bec468bcfc325e2" providerId="LiveId" clId="{CA0763BF-296D-457C-AC69-7AD945FA69EB}" dt="2023-11-14T14:16:37.449" v="15115" actId="478"/>
          <ac:spMkLst>
            <pc:docMk/>
            <pc:sldMk cId="3132382572" sldId="311"/>
            <ac:spMk id="128" creationId="{8C7AA04D-2CBC-7BDF-0DD5-61E6F3DB7F9A}"/>
          </ac:spMkLst>
        </pc:spChg>
        <pc:grpChg chg="add del mod">
          <ac:chgData name="민주 이" userId="4bec468bcfc325e2" providerId="LiveId" clId="{CA0763BF-296D-457C-AC69-7AD945FA69EB}" dt="2023-11-14T15:08:25.022" v="16516"/>
          <ac:grpSpMkLst>
            <pc:docMk/>
            <pc:sldMk cId="3132382572" sldId="311"/>
            <ac:grpSpMk id="13" creationId="{89787CF3-3AC9-B196-4D56-85EA267CEBAE}"/>
          </ac:grpSpMkLst>
        </pc:grpChg>
        <pc:grpChg chg="mod">
          <ac:chgData name="민주 이" userId="4bec468bcfc325e2" providerId="LiveId" clId="{CA0763BF-296D-457C-AC69-7AD945FA69EB}" dt="2023-11-14T15:08:22.510" v="16515"/>
          <ac:grpSpMkLst>
            <pc:docMk/>
            <pc:sldMk cId="3132382572" sldId="311"/>
            <ac:grpSpMk id="14" creationId="{2EB5580F-E0F1-34EB-AB2D-B29B405009E6}"/>
          </ac:grpSpMkLst>
        </pc:grpChg>
        <pc:grpChg chg="del">
          <ac:chgData name="민주 이" userId="4bec468bcfc325e2" providerId="LiveId" clId="{CA0763BF-296D-457C-AC69-7AD945FA69EB}" dt="2023-11-14T14:16:26.426" v="15110" actId="478"/>
          <ac:grpSpMkLst>
            <pc:docMk/>
            <pc:sldMk cId="3132382572" sldId="311"/>
            <ac:grpSpMk id="71" creationId="{CF8F493A-BFFB-3E37-8015-17B7542B903B}"/>
          </ac:grpSpMkLst>
        </pc:grpChg>
        <pc:grpChg chg="del">
          <ac:chgData name="민주 이" userId="4bec468bcfc325e2" providerId="LiveId" clId="{CA0763BF-296D-457C-AC69-7AD945FA69EB}" dt="2023-11-14T14:16:28.380" v="15111" actId="478"/>
          <ac:grpSpMkLst>
            <pc:docMk/>
            <pc:sldMk cId="3132382572" sldId="311"/>
            <ac:grpSpMk id="104" creationId="{3F82D7D7-559B-08F7-E1D5-6334B7DFFB5E}"/>
          </ac:grpSpMkLst>
        </pc:grpChg>
        <pc:grpChg chg="del">
          <ac:chgData name="민주 이" userId="4bec468bcfc325e2" providerId="LiveId" clId="{CA0763BF-296D-457C-AC69-7AD945FA69EB}" dt="2023-11-14T14:16:23.745" v="15106" actId="478"/>
          <ac:grpSpMkLst>
            <pc:docMk/>
            <pc:sldMk cId="3132382572" sldId="311"/>
            <ac:grpSpMk id="108" creationId="{706B44DB-D7A6-338C-3EC2-273324D2DBE8}"/>
          </ac:grpSpMkLst>
        </pc:grpChg>
        <pc:grpChg chg="del">
          <ac:chgData name="민주 이" userId="4bec468bcfc325e2" providerId="LiveId" clId="{CA0763BF-296D-457C-AC69-7AD945FA69EB}" dt="2023-11-14T14:18:09.363" v="15180" actId="478"/>
          <ac:grpSpMkLst>
            <pc:docMk/>
            <pc:sldMk cId="3132382572" sldId="311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6:24.987" v="15108" actId="478"/>
          <ac:grpSpMkLst>
            <pc:docMk/>
            <pc:sldMk cId="3132382572" sldId="311"/>
            <ac:grpSpMk id="119" creationId="{F038DDB0-8A45-620D-696E-1510610C1F01}"/>
          </ac:grpSpMkLst>
        </pc:grpChg>
        <pc:grpChg chg="del">
          <ac:chgData name="민주 이" userId="4bec468bcfc325e2" providerId="LiveId" clId="{CA0763BF-296D-457C-AC69-7AD945FA69EB}" dt="2023-11-14T14:16:34.862" v="15114" actId="478"/>
          <ac:grpSpMkLst>
            <pc:docMk/>
            <pc:sldMk cId="3132382572" sldId="311"/>
            <ac:grpSpMk id="127" creationId="{574D637A-E9F8-8BEC-4BF7-B7A23370860E}"/>
          </ac:grpSpMkLst>
        </pc:grpChg>
        <pc:picChg chg="mod">
          <ac:chgData name="민주 이" userId="4bec468bcfc325e2" providerId="LiveId" clId="{CA0763BF-296D-457C-AC69-7AD945FA69EB}" dt="2023-11-14T15:08:22.510" v="16515"/>
          <ac:picMkLst>
            <pc:docMk/>
            <pc:sldMk cId="3132382572" sldId="311"/>
            <ac:picMk id="19" creationId="{FE6692C0-F2C5-030C-F7F5-2C81C267D822}"/>
          </ac:picMkLst>
        </pc:picChg>
      </pc:sldChg>
      <pc:sldChg chg="delSp add mod">
        <pc:chgData name="민주 이" userId="4bec468bcfc325e2" providerId="LiveId" clId="{CA0763BF-296D-457C-AC69-7AD945FA69EB}" dt="2023-11-14T14:15:50.646" v="15092" actId="478"/>
        <pc:sldMkLst>
          <pc:docMk/>
          <pc:sldMk cId="2592294475" sldId="312"/>
        </pc:sldMkLst>
        <pc:spChg chg="del">
          <ac:chgData name="민주 이" userId="4bec468bcfc325e2" providerId="LiveId" clId="{CA0763BF-296D-457C-AC69-7AD945FA69EB}" dt="2023-11-14T14:15:42.579" v="15086" actId="478"/>
          <ac:spMkLst>
            <pc:docMk/>
            <pc:sldMk cId="2592294475" sldId="312"/>
            <ac:spMk id="88" creationId="{93B76BAA-D957-FF55-7D27-24113B5BB92D}"/>
          </ac:spMkLst>
        </pc:spChg>
        <pc:spChg chg="del">
          <ac:chgData name="민주 이" userId="4bec468bcfc325e2" providerId="LiveId" clId="{CA0763BF-296D-457C-AC69-7AD945FA69EB}" dt="2023-11-14T14:15:44.179" v="15088" actId="478"/>
          <ac:spMkLst>
            <pc:docMk/>
            <pc:sldMk cId="2592294475" sldId="312"/>
            <ac:spMk id="89" creationId="{408F07D7-D0B6-1213-4587-4143D86900EF}"/>
          </ac:spMkLst>
        </pc:spChg>
        <pc:spChg chg="del">
          <ac:chgData name="민주 이" userId="4bec468bcfc325e2" providerId="LiveId" clId="{CA0763BF-296D-457C-AC69-7AD945FA69EB}" dt="2023-11-14T14:15:46.771" v="15091" actId="478"/>
          <ac:spMkLst>
            <pc:docMk/>
            <pc:sldMk cId="2592294475" sldId="312"/>
            <ac:spMk id="113" creationId="{A8C6B6DC-3E81-695F-FF67-AFC61850FA04}"/>
          </ac:spMkLst>
        </pc:spChg>
        <pc:spChg chg="del">
          <ac:chgData name="민주 이" userId="4bec468bcfc325e2" providerId="LiveId" clId="{CA0763BF-296D-457C-AC69-7AD945FA69EB}" dt="2023-11-14T14:15:50.646" v="15092" actId="478"/>
          <ac:spMkLst>
            <pc:docMk/>
            <pc:sldMk cId="2592294475" sldId="312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5:43.644" v="15087" actId="478"/>
          <ac:spMkLst>
            <pc:docMk/>
            <pc:sldMk cId="2592294475" sldId="312"/>
            <ac:spMk id="128" creationId="{8C7AA04D-2CBC-7BDF-0DD5-61E6F3DB7F9A}"/>
          </ac:spMkLst>
        </pc:spChg>
        <pc:grpChg chg="del">
          <ac:chgData name="민주 이" userId="4bec468bcfc325e2" providerId="LiveId" clId="{CA0763BF-296D-457C-AC69-7AD945FA69EB}" dt="2023-11-14T14:15:41.065" v="15085" actId="478"/>
          <ac:grpSpMkLst>
            <pc:docMk/>
            <pc:sldMk cId="2592294475" sldId="312"/>
            <ac:grpSpMk id="104" creationId="{3F82D7D7-559B-08F7-E1D5-6334B7DFFB5E}"/>
          </ac:grpSpMkLst>
        </pc:grpChg>
        <pc:grpChg chg="del">
          <ac:chgData name="민주 이" userId="4bec468bcfc325e2" providerId="LiveId" clId="{CA0763BF-296D-457C-AC69-7AD945FA69EB}" dt="2023-11-14T14:15:45.717" v="15090" actId="478"/>
          <ac:grpSpMkLst>
            <pc:docMk/>
            <pc:sldMk cId="2592294475" sldId="312"/>
            <ac:grpSpMk id="112" creationId="{AE0C72D9-EEE2-2250-DD8B-5B301290F731}"/>
          </ac:grpSpMkLst>
        </pc:grpChg>
        <pc:grpChg chg="del">
          <ac:chgData name="민주 이" userId="4bec468bcfc325e2" providerId="LiveId" clId="{CA0763BF-296D-457C-AC69-7AD945FA69EB}" dt="2023-11-14T14:15:50.646" v="15092" actId="478"/>
          <ac:grpSpMkLst>
            <pc:docMk/>
            <pc:sldMk cId="2592294475" sldId="312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5:45.004" v="15089" actId="478"/>
          <ac:grpSpMkLst>
            <pc:docMk/>
            <pc:sldMk cId="2592294475" sldId="312"/>
            <ac:grpSpMk id="127" creationId="{574D637A-E9F8-8BEC-4BF7-B7A23370860E}"/>
          </ac:grpSpMkLst>
        </pc:grpChg>
      </pc:sldChg>
      <pc:sldChg chg="addSp delSp add mod">
        <pc:chgData name="민주 이" userId="4bec468bcfc325e2" providerId="LiveId" clId="{CA0763BF-296D-457C-AC69-7AD945FA69EB}" dt="2023-11-14T14:18:13.798" v="15182" actId="478"/>
        <pc:sldMkLst>
          <pc:docMk/>
          <pc:sldMk cId="1949630487" sldId="313"/>
        </pc:sldMkLst>
        <pc:spChg chg="del">
          <ac:chgData name="민주 이" userId="4bec468bcfc325e2" providerId="LiveId" clId="{CA0763BF-296D-457C-AC69-7AD945FA69EB}" dt="2023-11-14T14:16:44.652" v="15118" actId="478"/>
          <ac:spMkLst>
            <pc:docMk/>
            <pc:sldMk cId="1949630487" sldId="313"/>
            <ac:spMk id="58" creationId="{3E9C8600-ACB0-72C2-C482-5E24409E8F8B}"/>
          </ac:spMkLst>
        </pc:spChg>
        <pc:spChg chg="del">
          <ac:chgData name="민주 이" userId="4bec468bcfc325e2" providerId="LiveId" clId="{CA0763BF-296D-457C-AC69-7AD945FA69EB}" dt="2023-11-14T14:16:59.240" v="15126" actId="478"/>
          <ac:spMkLst>
            <pc:docMk/>
            <pc:sldMk cId="1949630487" sldId="313"/>
            <ac:spMk id="88" creationId="{93B76BAA-D957-FF55-7D27-24113B5BB92D}"/>
          </ac:spMkLst>
        </pc:spChg>
        <pc:spChg chg="del">
          <ac:chgData name="민주 이" userId="4bec468bcfc325e2" providerId="LiveId" clId="{CA0763BF-296D-457C-AC69-7AD945FA69EB}" dt="2023-11-14T14:16:58.147" v="15125" actId="478"/>
          <ac:spMkLst>
            <pc:docMk/>
            <pc:sldMk cId="1949630487" sldId="313"/>
            <ac:spMk id="89" creationId="{408F07D7-D0B6-1213-4587-4143D86900EF}"/>
          </ac:spMkLst>
        </pc:spChg>
        <pc:spChg chg="del">
          <ac:chgData name="민주 이" userId="4bec468bcfc325e2" providerId="LiveId" clId="{CA0763BF-296D-457C-AC69-7AD945FA69EB}" dt="2023-11-14T14:16:47.343" v="15121" actId="478"/>
          <ac:spMkLst>
            <pc:docMk/>
            <pc:sldMk cId="1949630487" sldId="313"/>
            <ac:spMk id="113" creationId="{A8C6B6DC-3E81-695F-FF67-AFC61850FA04}"/>
          </ac:spMkLst>
        </pc:spChg>
        <pc:spChg chg="del">
          <ac:chgData name="민주 이" userId="4bec468bcfc325e2" providerId="LiveId" clId="{CA0763BF-296D-457C-AC69-7AD945FA69EB}" dt="2023-11-14T14:18:13.798" v="15182" actId="478"/>
          <ac:spMkLst>
            <pc:docMk/>
            <pc:sldMk cId="1949630487" sldId="313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6:45.607" v="15119" actId="478"/>
          <ac:spMkLst>
            <pc:docMk/>
            <pc:sldMk cId="1949630487" sldId="313"/>
            <ac:spMk id="120" creationId="{E436F803-A484-BE3D-9586-DAD14762EB48}"/>
          </ac:spMkLst>
        </pc:spChg>
        <pc:grpChg chg="add del">
          <ac:chgData name="민주 이" userId="4bec468bcfc325e2" providerId="LiveId" clId="{CA0763BF-296D-457C-AC69-7AD945FA69EB}" dt="2023-11-14T14:16:57.021" v="15124" actId="478"/>
          <ac:grpSpMkLst>
            <pc:docMk/>
            <pc:sldMk cId="1949630487" sldId="313"/>
            <ac:grpSpMk id="57" creationId="{E9C194E4-50C3-9D18-8BE2-00CA7FC760F2}"/>
          </ac:grpSpMkLst>
        </pc:grpChg>
        <pc:grpChg chg="del">
          <ac:chgData name="민주 이" userId="4bec468bcfc325e2" providerId="LiveId" clId="{CA0763BF-296D-457C-AC69-7AD945FA69EB}" dt="2023-11-14T14:16:44.149" v="15117" actId="478"/>
          <ac:grpSpMkLst>
            <pc:docMk/>
            <pc:sldMk cId="1949630487" sldId="313"/>
            <ac:grpSpMk id="71" creationId="{CF8F493A-BFFB-3E37-8015-17B7542B903B}"/>
          </ac:grpSpMkLst>
        </pc:grpChg>
        <pc:grpChg chg="del">
          <ac:chgData name="민주 이" userId="4bec468bcfc325e2" providerId="LiveId" clId="{CA0763BF-296D-457C-AC69-7AD945FA69EB}" dt="2023-11-14T14:16:55.174" v="15122" actId="478"/>
          <ac:grpSpMkLst>
            <pc:docMk/>
            <pc:sldMk cId="1949630487" sldId="313"/>
            <ac:grpSpMk id="104" creationId="{3F82D7D7-559B-08F7-E1D5-6334B7DFFB5E}"/>
          </ac:grpSpMkLst>
        </pc:grpChg>
        <pc:grpChg chg="del">
          <ac:chgData name="민주 이" userId="4bec468bcfc325e2" providerId="LiveId" clId="{CA0763BF-296D-457C-AC69-7AD945FA69EB}" dt="2023-11-14T14:16:46.797" v="15120" actId="478"/>
          <ac:grpSpMkLst>
            <pc:docMk/>
            <pc:sldMk cId="1949630487" sldId="313"/>
            <ac:grpSpMk id="112" creationId="{AE0C72D9-EEE2-2250-DD8B-5B301290F731}"/>
          </ac:grpSpMkLst>
        </pc:grpChg>
        <pc:grpChg chg="del">
          <ac:chgData name="민주 이" userId="4bec468bcfc325e2" providerId="LiveId" clId="{CA0763BF-296D-457C-AC69-7AD945FA69EB}" dt="2023-11-14T14:18:13.798" v="15182" actId="478"/>
          <ac:grpSpMkLst>
            <pc:docMk/>
            <pc:sldMk cId="1949630487" sldId="313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6:43.220" v="15116" actId="478"/>
          <ac:grpSpMkLst>
            <pc:docMk/>
            <pc:sldMk cId="1949630487" sldId="313"/>
            <ac:grpSpMk id="119" creationId="{F038DDB0-8A45-620D-696E-1510610C1F01}"/>
          </ac:grpSpMkLst>
        </pc:grpChg>
      </pc:sldChg>
      <pc:sldChg chg="addSp delSp modSp add mod">
        <pc:chgData name="민주 이" userId="4bec468bcfc325e2" providerId="LiveId" clId="{CA0763BF-296D-457C-AC69-7AD945FA69EB}" dt="2023-11-14T14:19:37.887" v="15222" actId="1076"/>
        <pc:sldMkLst>
          <pc:docMk/>
          <pc:sldMk cId="1667442106" sldId="314"/>
        </pc:sldMkLst>
        <pc:spChg chg="mod">
          <ac:chgData name="민주 이" userId="4bec468bcfc325e2" providerId="LiveId" clId="{CA0763BF-296D-457C-AC69-7AD945FA69EB}" dt="2023-11-14T14:17:57.716" v="15176"/>
          <ac:spMkLst>
            <pc:docMk/>
            <pc:sldMk cId="1667442106" sldId="314"/>
            <ac:spMk id="16" creationId="{5005811B-7C06-CC36-F7DA-049C5366FECD}"/>
          </ac:spMkLst>
        </pc:spChg>
        <pc:spChg chg="mod">
          <ac:chgData name="민주 이" userId="4bec468bcfc325e2" providerId="LiveId" clId="{CA0763BF-296D-457C-AC69-7AD945FA69EB}" dt="2023-11-14T14:17:57.716" v="15176"/>
          <ac:spMkLst>
            <pc:docMk/>
            <pc:sldMk cId="1667442106" sldId="314"/>
            <ac:spMk id="19" creationId="{8B7509BD-CDB3-6E77-D875-D69A54403987}"/>
          </ac:spMkLst>
        </pc:spChg>
        <pc:spChg chg="add mod">
          <ac:chgData name="민주 이" userId="4bec468bcfc325e2" providerId="LiveId" clId="{CA0763BF-296D-457C-AC69-7AD945FA69EB}" dt="2023-11-14T14:19:32.834" v="15220" actId="164"/>
          <ac:spMkLst>
            <pc:docMk/>
            <pc:sldMk cId="1667442106" sldId="314"/>
            <ac:spMk id="20" creationId="{8FFAB0C1-BE79-54A9-BA88-052CA4C83081}"/>
          </ac:spMkLst>
        </pc:spChg>
        <pc:spChg chg="add mod">
          <ac:chgData name="민주 이" userId="4bec468bcfc325e2" providerId="LiveId" clId="{CA0763BF-296D-457C-AC69-7AD945FA69EB}" dt="2023-11-14T14:19:01.500" v="15189" actId="1076"/>
          <ac:spMkLst>
            <pc:docMk/>
            <pc:sldMk cId="1667442106" sldId="314"/>
            <ac:spMk id="24" creationId="{977872ED-F895-F083-2637-85690DE9043A}"/>
          </ac:spMkLst>
        </pc:spChg>
        <pc:spChg chg="add mod">
          <ac:chgData name="민주 이" userId="4bec468bcfc325e2" providerId="LiveId" clId="{CA0763BF-296D-457C-AC69-7AD945FA69EB}" dt="2023-11-14T14:18:58.492" v="15188" actId="571"/>
          <ac:spMkLst>
            <pc:docMk/>
            <pc:sldMk cId="1667442106" sldId="314"/>
            <ac:spMk id="25" creationId="{76C645FD-3917-7CC8-8E43-6795E5469188}"/>
          </ac:spMkLst>
        </pc:spChg>
        <pc:spChg chg="del">
          <ac:chgData name="민주 이" userId="4bec468bcfc325e2" providerId="LiveId" clId="{CA0763BF-296D-457C-AC69-7AD945FA69EB}" dt="2023-11-14T14:17:09.494" v="15129" actId="478"/>
          <ac:spMkLst>
            <pc:docMk/>
            <pc:sldMk cId="1667442106" sldId="314"/>
            <ac:spMk id="58" creationId="{3E9C8600-ACB0-72C2-C482-5E24409E8F8B}"/>
          </ac:spMkLst>
        </pc:spChg>
        <pc:spChg chg="del">
          <ac:chgData name="민주 이" userId="4bec468bcfc325e2" providerId="LiveId" clId="{CA0763BF-296D-457C-AC69-7AD945FA69EB}" dt="2023-11-14T14:17:13.797" v="15133" actId="478"/>
          <ac:spMkLst>
            <pc:docMk/>
            <pc:sldMk cId="1667442106" sldId="314"/>
            <ac:spMk id="88" creationId="{93B76BAA-D957-FF55-7D27-24113B5BB92D}"/>
          </ac:spMkLst>
        </pc:spChg>
        <pc:spChg chg="del">
          <ac:chgData name="민주 이" userId="4bec468bcfc325e2" providerId="LiveId" clId="{CA0763BF-296D-457C-AC69-7AD945FA69EB}" dt="2023-11-14T14:17:15.223" v="15135" actId="478"/>
          <ac:spMkLst>
            <pc:docMk/>
            <pc:sldMk cId="1667442106" sldId="314"/>
            <ac:spMk id="89" creationId="{408F07D7-D0B6-1213-4587-4143D86900EF}"/>
          </ac:spMkLst>
        </pc:spChg>
        <pc:spChg chg="del">
          <ac:chgData name="민주 이" userId="4bec468bcfc325e2" providerId="LiveId" clId="{CA0763BF-296D-457C-AC69-7AD945FA69EB}" dt="2023-11-14T14:17:17.948" v="15139" actId="478"/>
          <ac:spMkLst>
            <pc:docMk/>
            <pc:sldMk cId="1667442106" sldId="314"/>
            <ac:spMk id="113" creationId="{A8C6B6DC-3E81-695F-FF67-AFC61850FA04}"/>
          </ac:spMkLst>
        </pc:spChg>
        <pc:spChg chg="mod">
          <ac:chgData name="민주 이" userId="4bec468bcfc325e2" providerId="LiveId" clId="{CA0763BF-296D-457C-AC69-7AD945FA69EB}" dt="2023-11-14T14:18:00.396" v="15178" actId="164"/>
          <ac:spMkLst>
            <pc:docMk/>
            <pc:sldMk cId="1667442106" sldId="314"/>
            <ac:spMk id="118" creationId="{09357F5B-64CB-EF13-6184-7DD6BC51E5D5}"/>
          </ac:spMkLst>
        </pc:spChg>
        <pc:spChg chg="del">
          <ac:chgData name="민주 이" userId="4bec468bcfc325e2" providerId="LiveId" clId="{CA0763BF-296D-457C-AC69-7AD945FA69EB}" dt="2023-11-14T14:17:08.883" v="15128" actId="478"/>
          <ac:spMkLst>
            <pc:docMk/>
            <pc:sldMk cId="1667442106" sldId="314"/>
            <ac:spMk id="120" creationId="{E436F803-A484-BE3D-9586-DAD14762EB48}"/>
          </ac:spMkLst>
        </pc:spChg>
        <pc:spChg chg="del">
          <ac:chgData name="민주 이" userId="4bec468bcfc325e2" providerId="LiveId" clId="{CA0763BF-296D-457C-AC69-7AD945FA69EB}" dt="2023-11-14T14:17:16.073" v="15136" actId="478"/>
          <ac:spMkLst>
            <pc:docMk/>
            <pc:sldMk cId="1667442106" sldId="314"/>
            <ac:spMk id="128" creationId="{8C7AA04D-2CBC-7BDF-0DD5-61E6F3DB7F9A}"/>
          </ac:spMkLst>
        </pc:spChg>
        <pc:grpChg chg="add mod">
          <ac:chgData name="민주 이" userId="4bec468bcfc325e2" providerId="LiveId" clId="{CA0763BF-296D-457C-AC69-7AD945FA69EB}" dt="2023-11-14T14:19:32.834" v="15220" actId="164"/>
          <ac:grpSpMkLst>
            <pc:docMk/>
            <pc:sldMk cId="1667442106" sldId="314"/>
            <ac:grpSpMk id="14" creationId="{9BCD0684-4FA0-B210-5CA9-B6ED33ED8892}"/>
          </ac:grpSpMkLst>
        </pc:grpChg>
        <pc:grpChg chg="add mod ord">
          <ac:chgData name="민주 이" userId="4bec468bcfc325e2" providerId="LiveId" clId="{CA0763BF-296D-457C-AC69-7AD945FA69EB}" dt="2023-11-14T14:19:37.887" v="15222" actId="1076"/>
          <ac:grpSpMkLst>
            <pc:docMk/>
            <pc:sldMk cId="1667442106" sldId="314"/>
            <ac:grpSpMk id="23" creationId="{514F7C6A-02B3-89EF-650E-B829B9502D8F}"/>
          </ac:grpSpMkLst>
        </pc:grpChg>
        <pc:grpChg chg="add mod">
          <ac:chgData name="민주 이" userId="4bec468bcfc325e2" providerId="LiveId" clId="{CA0763BF-296D-457C-AC69-7AD945FA69EB}" dt="2023-11-14T14:19:35.855" v="15221" actId="1076"/>
          <ac:grpSpMkLst>
            <pc:docMk/>
            <pc:sldMk cId="1667442106" sldId="314"/>
            <ac:grpSpMk id="27" creationId="{13B0F7A3-8F57-7255-BB01-99C4A46E51B8}"/>
          </ac:grpSpMkLst>
        </pc:grpChg>
        <pc:grpChg chg="add del">
          <ac:chgData name="민주 이" userId="4bec468bcfc325e2" providerId="LiveId" clId="{CA0763BF-296D-457C-AC69-7AD945FA69EB}" dt="2023-11-14T14:17:12.183" v="15132" actId="478"/>
          <ac:grpSpMkLst>
            <pc:docMk/>
            <pc:sldMk cId="1667442106" sldId="314"/>
            <ac:grpSpMk id="57" creationId="{E9C194E4-50C3-9D18-8BE2-00CA7FC760F2}"/>
          </ac:grpSpMkLst>
        </pc:grpChg>
        <pc:grpChg chg="del">
          <ac:chgData name="민주 이" userId="4bec468bcfc325e2" providerId="LiveId" clId="{CA0763BF-296D-457C-AC69-7AD945FA69EB}" dt="2023-11-14T14:17:10.241" v="15130" actId="478"/>
          <ac:grpSpMkLst>
            <pc:docMk/>
            <pc:sldMk cId="1667442106" sldId="314"/>
            <ac:grpSpMk id="71" creationId="{CF8F493A-BFFB-3E37-8015-17B7542B903B}"/>
          </ac:grpSpMkLst>
        </pc:grpChg>
        <pc:grpChg chg="del">
          <ac:chgData name="민주 이" userId="4bec468bcfc325e2" providerId="LiveId" clId="{CA0763BF-296D-457C-AC69-7AD945FA69EB}" dt="2023-11-14T14:17:14.558" v="15134" actId="478"/>
          <ac:grpSpMkLst>
            <pc:docMk/>
            <pc:sldMk cId="1667442106" sldId="314"/>
            <ac:grpSpMk id="104" creationId="{3F82D7D7-559B-08F7-E1D5-6334B7DFFB5E}"/>
          </ac:grpSpMkLst>
        </pc:grpChg>
        <pc:grpChg chg="del">
          <ac:chgData name="민주 이" userId="4bec468bcfc325e2" providerId="LiveId" clId="{CA0763BF-296D-457C-AC69-7AD945FA69EB}" dt="2023-11-14T14:17:17.190" v="15138" actId="478"/>
          <ac:grpSpMkLst>
            <pc:docMk/>
            <pc:sldMk cId="1667442106" sldId="314"/>
            <ac:grpSpMk id="112" creationId="{AE0C72D9-EEE2-2250-DD8B-5B301290F731}"/>
          </ac:grpSpMkLst>
        </pc:grpChg>
        <pc:grpChg chg="mod">
          <ac:chgData name="민주 이" userId="4bec468bcfc325e2" providerId="LiveId" clId="{CA0763BF-296D-457C-AC69-7AD945FA69EB}" dt="2023-11-14T14:18:00.396" v="15178" actId="164"/>
          <ac:grpSpMkLst>
            <pc:docMk/>
            <pc:sldMk cId="1667442106" sldId="314"/>
            <ac:grpSpMk id="115" creationId="{5E23F80D-BEFA-9D92-EB0F-4F121A5E8440}"/>
          </ac:grpSpMkLst>
        </pc:grpChg>
        <pc:grpChg chg="del">
          <ac:chgData name="민주 이" userId="4bec468bcfc325e2" providerId="LiveId" clId="{CA0763BF-296D-457C-AC69-7AD945FA69EB}" dt="2023-11-14T14:17:08.069" v="15127" actId="478"/>
          <ac:grpSpMkLst>
            <pc:docMk/>
            <pc:sldMk cId="1667442106" sldId="314"/>
            <ac:grpSpMk id="119" creationId="{F038DDB0-8A45-620D-696E-1510610C1F01}"/>
          </ac:grpSpMkLst>
        </pc:grpChg>
        <pc:grpChg chg="del">
          <ac:chgData name="민주 이" userId="4bec468bcfc325e2" providerId="LiveId" clId="{CA0763BF-296D-457C-AC69-7AD945FA69EB}" dt="2023-11-14T14:17:16.491" v="15137" actId="478"/>
          <ac:grpSpMkLst>
            <pc:docMk/>
            <pc:sldMk cId="1667442106" sldId="314"/>
            <ac:grpSpMk id="127" creationId="{574D637A-E9F8-8BEC-4BF7-B7A23370860E}"/>
          </ac:grpSpMkLst>
        </pc:grpChg>
        <pc:picChg chg="add mod">
          <ac:chgData name="민주 이" userId="4bec468bcfc325e2" providerId="LiveId" clId="{CA0763BF-296D-457C-AC69-7AD945FA69EB}" dt="2023-11-14T14:18:00.396" v="15178" actId="164"/>
          <ac:picMkLst>
            <pc:docMk/>
            <pc:sldMk cId="1667442106" sldId="314"/>
            <ac:picMk id="13" creationId="{F0755A51-23D6-F1A2-1448-E2B1A6E983CA}"/>
          </ac:picMkLst>
        </pc:picChg>
        <pc:picChg chg="add mod">
          <ac:chgData name="민주 이" userId="4bec468bcfc325e2" providerId="LiveId" clId="{CA0763BF-296D-457C-AC69-7AD945FA69EB}" dt="2023-11-14T14:19:32.834" v="15220" actId="164"/>
          <ac:picMkLst>
            <pc:docMk/>
            <pc:sldMk cId="1667442106" sldId="314"/>
            <ac:picMk id="26" creationId="{4EB21F79-3D9D-DA5E-1AC1-41D5C5BB71BF}"/>
          </ac:picMkLst>
        </pc:picChg>
      </pc:sldChg>
      <pc:sldChg chg="addSp delSp modSp add mod">
        <pc:chgData name="민주 이" userId="4bec468bcfc325e2" providerId="LiveId" clId="{CA0763BF-296D-457C-AC69-7AD945FA69EB}" dt="2023-11-14T16:27:37.423" v="16995" actId="20577"/>
        <pc:sldMkLst>
          <pc:docMk/>
          <pc:sldMk cId="3873568711" sldId="315"/>
        </pc:sldMkLst>
        <pc:spChg chg="mod">
          <ac:chgData name="민주 이" userId="4bec468bcfc325e2" providerId="LiveId" clId="{CA0763BF-296D-457C-AC69-7AD945FA69EB}" dt="2023-11-14T14:20:24.453" v="15312" actId="20577"/>
          <ac:spMkLst>
            <pc:docMk/>
            <pc:sldMk cId="3873568711" sldId="315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4:19:53.554" v="15264" actId="20577"/>
          <ac:spMkLst>
            <pc:docMk/>
            <pc:sldMk cId="3873568711" sldId="315"/>
            <ac:spMk id="22" creationId="{A02AB8C4-53FB-9462-68E5-00F25A1DB8E8}"/>
          </ac:spMkLst>
        </pc:spChg>
        <pc:spChg chg="del">
          <ac:chgData name="민주 이" userId="4bec468bcfc325e2" providerId="LiveId" clId="{CA0763BF-296D-457C-AC69-7AD945FA69EB}" dt="2023-11-14T14:19:55.081" v="15265" actId="478"/>
          <ac:spMkLst>
            <pc:docMk/>
            <pc:sldMk cId="3873568711" sldId="315"/>
            <ac:spMk id="24" creationId="{977872ED-F895-F083-2637-85690DE9043A}"/>
          </ac:spMkLst>
        </pc:spChg>
        <pc:spChg chg="del">
          <ac:chgData name="민주 이" userId="4bec468bcfc325e2" providerId="LiveId" clId="{CA0763BF-296D-457C-AC69-7AD945FA69EB}" dt="2023-11-14T14:19:55.081" v="15265" actId="478"/>
          <ac:spMkLst>
            <pc:docMk/>
            <pc:sldMk cId="3873568711" sldId="315"/>
            <ac:spMk id="25" creationId="{76C645FD-3917-7CC8-8E43-6795E5469188}"/>
          </ac:spMkLst>
        </pc:spChg>
        <pc:spChg chg="mod">
          <ac:chgData name="민주 이" userId="4bec468bcfc325e2" providerId="LiveId" clId="{CA0763BF-296D-457C-AC69-7AD945FA69EB}" dt="2023-11-14T14:56:44.437" v="16198" actId="165"/>
          <ac:spMkLst>
            <pc:docMk/>
            <pc:sldMk cId="3873568711" sldId="315"/>
            <ac:spMk id="31" creationId="{8DF00F2F-2345-7C1A-5A32-1B6256FE3E47}"/>
          </ac:spMkLst>
        </pc:spChg>
        <pc:spChg chg="mod">
          <ac:chgData name="민주 이" userId="4bec468bcfc325e2" providerId="LiveId" clId="{CA0763BF-296D-457C-AC69-7AD945FA69EB}" dt="2023-11-14T14:56:44.437" v="16198" actId="165"/>
          <ac:spMkLst>
            <pc:docMk/>
            <pc:sldMk cId="3873568711" sldId="315"/>
            <ac:spMk id="32" creationId="{7B763EC0-AD5F-AEA8-794E-2A585644383D}"/>
          </ac:spMkLst>
        </pc:spChg>
        <pc:spChg chg="add mod topLvl">
          <ac:chgData name="민주 이" userId="4bec468bcfc325e2" providerId="LiveId" clId="{CA0763BF-296D-457C-AC69-7AD945FA69EB}" dt="2023-11-14T16:27:37.423" v="16995" actId="20577"/>
          <ac:spMkLst>
            <pc:docMk/>
            <pc:sldMk cId="3873568711" sldId="315"/>
            <ac:spMk id="33" creationId="{F254F568-08EE-42F0-F7CE-E68E0D49BDDD}"/>
          </ac:spMkLst>
        </pc:spChg>
        <pc:spChg chg="del mod">
          <ac:chgData name="민주 이" userId="4bec468bcfc325e2" providerId="LiveId" clId="{CA0763BF-296D-457C-AC69-7AD945FA69EB}" dt="2023-11-14T14:55:57.347" v="16175" actId="478"/>
          <ac:spMkLst>
            <pc:docMk/>
            <pc:sldMk cId="3873568711" sldId="315"/>
            <ac:spMk id="39" creationId="{EFB84C28-EE9D-B0ED-A792-8615E294BB37}"/>
          </ac:spMkLst>
        </pc:spChg>
        <pc:spChg chg="mod">
          <ac:chgData name="민주 이" userId="4bec468bcfc325e2" providerId="LiveId" clId="{CA0763BF-296D-457C-AC69-7AD945FA69EB}" dt="2023-11-14T14:55:53.957" v="16173" actId="571"/>
          <ac:spMkLst>
            <pc:docMk/>
            <pc:sldMk cId="3873568711" sldId="315"/>
            <ac:spMk id="40" creationId="{7FE1E7E1-D3CD-AB41-8FEE-F46F7F59E5AB}"/>
          </ac:spMkLst>
        </pc:spChg>
        <pc:spChg chg="mod">
          <ac:chgData name="민주 이" userId="4bec468bcfc325e2" providerId="LiveId" clId="{CA0763BF-296D-457C-AC69-7AD945FA69EB}" dt="2023-11-14T14:55:53.957" v="16173" actId="571"/>
          <ac:spMkLst>
            <pc:docMk/>
            <pc:sldMk cId="3873568711" sldId="315"/>
            <ac:spMk id="41" creationId="{17AF9493-AD02-F24D-F1BE-7C920C6B3564}"/>
          </ac:spMkLst>
        </pc:spChg>
        <pc:spChg chg="add mod topLvl">
          <ac:chgData name="민주 이" userId="4bec468bcfc325e2" providerId="LiveId" clId="{CA0763BF-296D-457C-AC69-7AD945FA69EB}" dt="2023-11-14T14:56:56.993" v="16204" actId="164"/>
          <ac:spMkLst>
            <pc:docMk/>
            <pc:sldMk cId="3873568711" sldId="315"/>
            <ac:spMk id="44" creationId="{EA40990F-62CE-BF7C-0937-DB4FCB3BEEE3}"/>
          </ac:spMkLst>
        </pc:spChg>
        <pc:spChg chg="del mod topLvl">
          <ac:chgData name="민주 이" userId="4bec468bcfc325e2" providerId="LiveId" clId="{CA0763BF-296D-457C-AC69-7AD945FA69EB}" dt="2023-11-14T15:03:01.989" v="16279" actId="478"/>
          <ac:spMkLst>
            <pc:docMk/>
            <pc:sldMk cId="3873568711" sldId="315"/>
            <ac:spMk id="52" creationId="{DCAEAB47-5060-4A85-E12D-38B51496E9EC}"/>
          </ac:spMkLst>
        </pc:spChg>
        <pc:spChg chg="mod">
          <ac:chgData name="민주 이" userId="4bec468bcfc325e2" providerId="LiveId" clId="{CA0763BF-296D-457C-AC69-7AD945FA69EB}" dt="2023-11-14T15:02:35.952" v="16276" actId="571"/>
          <ac:spMkLst>
            <pc:docMk/>
            <pc:sldMk cId="3873568711" sldId="315"/>
            <ac:spMk id="54" creationId="{3DDD374E-C605-5C4D-0715-483AAD4353DE}"/>
          </ac:spMkLst>
        </pc:spChg>
        <pc:spChg chg="mod">
          <ac:chgData name="민주 이" userId="4bec468bcfc325e2" providerId="LiveId" clId="{CA0763BF-296D-457C-AC69-7AD945FA69EB}" dt="2023-11-14T15:02:35.952" v="16276" actId="571"/>
          <ac:spMkLst>
            <pc:docMk/>
            <pc:sldMk cId="3873568711" sldId="315"/>
            <ac:spMk id="58" creationId="{03295BBF-6FD5-8B4E-9F16-7CAD5E9BE95A}"/>
          </ac:spMkLst>
        </pc:spChg>
        <pc:grpChg chg="del">
          <ac:chgData name="민주 이" userId="4bec468bcfc325e2" providerId="LiveId" clId="{CA0763BF-296D-457C-AC69-7AD945FA69EB}" dt="2023-11-14T14:19:55.081" v="15265" actId="478"/>
          <ac:grpSpMkLst>
            <pc:docMk/>
            <pc:sldMk cId="3873568711" sldId="315"/>
            <ac:grpSpMk id="23" creationId="{514F7C6A-02B3-89EF-650E-B829B9502D8F}"/>
          </ac:grpSpMkLst>
        </pc:grpChg>
        <pc:grpChg chg="del">
          <ac:chgData name="민주 이" userId="4bec468bcfc325e2" providerId="LiveId" clId="{CA0763BF-296D-457C-AC69-7AD945FA69EB}" dt="2023-11-14T14:19:55.081" v="15265" actId="478"/>
          <ac:grpSpMkLst>
            <pc:docMk/>
            <pc:sldMk cId="3873568711" sldId="315"/>
            <ac:grpSpMk id="27" creationId="{13B0F7A3-8F57-7255-BB01-99C4A46E51B8}"/>
          </ac:grpSpMkLst>
        </pc:grpChg>
        <pc:grpChg chg="add mod ord topLvl">
          <ac:chgData name="민주 이" userId="4bec468bcfc325e2" providerId="LiveId" clId="{CA0763BF-296D-457C-AC69-7AD945FA69EB}" dt="2023-11-14T14:56:46.936" v="16199" actId="164"/>
          <ac:grpSpMkLst>
            <pc:docMk/>
            <pc:sldMk cId="3873568711" sldId="315"/>
            <ac:grpSpMk id="30" creationId="{06218DA7-2F84-2CAD-1ACC-152F0E3F87B2}"/>
          </ac:grpSpMkLst>
        </pc:grpChg>
        <pc:grpChg chg="add del mod">
          <ac:chgData name="민주 이" userId="4bec468bcfc325e2" providerId="LiveId" clId="{CA0763BF-296D-457C-AC69-7AD945FA69EB}" dt="2023-11-14T14:56:44.437" v="16198" actId="165"/>
          <ac:grpSpMkLst>
            <pc:docMk/>
            <pc:sldMk cId="3873568711" sldId="315"/>
            <ac:grpSpMk id="34" creationId="{95E6E533-BBB7-4CAE-1A11-4EA2E93104A3}"/>
          </ac:grpSpMkLst>
        </pc:grpChg>
        <pc:grpChg chg="add del mod">
          <ac:chgData name="민주 이" userId="4bec468bcfc325e2" providerId="LiveId" clId="{CA0763BF-296D-457C-AC69-7AD945FA69EB}" dt="2023-11-14T14:56:00.241" v="16178" actId="478"/>
          <ac:grpSpMkLst>
            <pc:docMk/>
            <pc:sldMk cId="3873568711" sldId="315"/>
            <ac:grpSpMk id="36" creationId="{882E8371-BE10-6C07-5305-2CEDF2FD84E1}"/>
          </ac:grpSpMkLst>
        </pc:grpChg>
        <pc:grpChg chg="mod ord topLvl">
          <ac:chgData name="민주 이" userId="4bec468bcfc325e2" providerId="LiveId" clId="{CA0763BF-296D-457C-AC69-7AD945FA69EB}" dt="2023-11-14T14:56:56.993" v="16204" actId="164"/>
          <ac:grpSpMkLst>
            <pc:docMk/>
            <pc:sldMk cId="3873568711" sldId="315"/>
            <ac:grpSpMk id="37" creationId="{FD452CB5-4DD5-A05A-1E92-45301FC711D4}"/>
          </ac:grpSpMkLst>
        </pc:grpChg>
        <pc:grpChg chg="add mod">
          <ac:chgData name="민주 이" userId="4bec468bcfc325e2" providerId="LiveId" clId="{CA0763BF-296D-457C-AC69-7AD945FA69EB}" dt="2023-11-14T14:57:02.919" v="16234" actId="1038"/>
          <ac:grpSpMkLst>
            <pc:docMk/>
            <pc:sldMk cId="3873568711" sldId="315"/>
            <ac:grpSpMk id="45" creationId="{54D07366-8F0D-12E7-E9C1-A5C5304F9BA9}"/>
          </ac:grpSpMkLst>
        </pc:grpChg>
        <pc:grpChg chg="add mod">
          <ac:chgData name="민주 이" userId="4bec468bcfc325e2" providerId="LiveId" clId="{CA0763BF-296D-457C-AC69-7AD945FA69EB}" dt="2023-11-14T14:57:02.919" v="16234" actId="1038"/>
          <ac:grpSpMkLst>
            <pc:docMk/>
            <pc:sldMk cId="3873568711" sldId="315"/>
            <ac:grpSpMk id="47" creationId="{1FA3FC04-9A68-F69C-D012-C1B426A7AE94}"/>
          </ac:grpSpMkLst>
        </pc:grpChg>
        <pc:grpChg chg="add del mod">
          <ac:chgData name="민주 이" userId="4bec468bcfc325e2" providerId="LiveId" clId="{CA0763BF-296D-457C-AC69-7AD945FA69EB}" dt="2023-11-14T15:03:01.989" v="16279" actId="478"/>
          <ac:grpSpMkLst>
            <pc:docMk/>
            <pc:sldMk cId="3873568711" sldId="315"/>
            <ac:grpSpMk id="49" creationId="{8CB03A45-706A-F2C1-266B-D739CD4832A2}"/>
          </ac:grpSpMkLst>
        </pc:grpChg>
        <pc:grpChg chg="mod topLvl">
          <ac:chgData name="민주 이" userId="4bec468bcfc325e2" providerId="LiveId" clId="{CA0763BF-296D-457C-AC69-7AD945FA69EB}" dt="2023-11-14T15:03:27.105" v="16294" actId="164"/>
          <ac:grpSpMkLst>
            <pc:docMk/>
            <pc:sldMk cId="3873568711" sldId="315"/>
            <ac:grpSpMk id="51" creationId="{5259FA39-9BDA-FA98-CF06-551C4ADA0E5E}"/>
          </ac:grpSpMkLst>
        </pc:grpChg>
        <pc:grpChg chg="del">
          <ac:chgData name="민주 이" userId="4bec468bcfc325e2" providerId="LiveId" clId="{CA0763BF-296D-457C-AC69-7AD945FA69EB}" dt="2023-11-14T14:19:55.081" v="15265" actId="478"/>
          <ac:grpSpMkLst>
            <pc:docMk/>
            <pc:sldMk cId="3873568711" sldId="315"/>
            <ac:grpSpMk id="57" creationId="{E9C194E4-50C3-9D18-8BE2-00CA7FC760F2}"/>
          </ac:grpSpMkLst>
        </pc:grpChg>
        <pc:grpChg chg="add mod">
          <ac:chgData name="민주 이" userId="4bec468bcfc325e2" providerId="LiveId" clId="{CA0763BF-296D-457C-AC69-7AD945FA69EB}" dt="2023-11-14T15:03:28.396" v="16295" actId="1076"/>
          <ac:grpSpMkLst>
            <pc:docMk/>
            <pc:sldMk cId="3873568711" sldId="315"/>
            <ac:grpSpMk id="63" creationId="{F2EDFD21-7267-89BD-30DD-4E24F2EE5C96}"/>
          </ac:grpSpMkLst>
        </pc:grpChg>
        <pc:picChg chg="add mod topLvl">
          <ac:chgData name="민주 이" userId="4bec468bcfc325e2" providerId="LiveId" clId="{CA0763BF-296D-457C-AC69-7AD945FA69EB}" dt="2023-11-14T14:56:46.936" v="16199" actId="164"/>
          <ac:picMkLst>
            <pc:docMk/>
            <pc:sldMk cId="3873568711" sldId="315"/>
            <ac:picMk id="29" creationId="{BDF57E6E-7448-B824-EF17-EFE33CE47FF3}"/>
          </ac:picMkLst>
        </pc:picChg>
        <pc:picChg chg="del mod topLvl">
          <ac:chgData name="민주 이" userId="4bec468bcfc325e2" providerId="LiveId" clId="{CA0763BF-296D-457C-AC69-7AD945FA69EB}" dt="2023-11-14T14:56:00.241" v="16178" actId="478"/>
          <ac:picMkLst>
            <pc:docMk/>
            <pc:sldMk cId="3873568711" sldId="315"/>
            <ac:picMk id="38" creationId="{294C31B4-B535-989F-2FEA-225728DED144}"/>
          </ac:picMkLst>
        </pc:picChg>
        <pc:picChg chg="add mod">
          <ac:chgData name="민주 이" userId="4bec468bcfc325e2" providerId="LiveId" clId="{CA0763BF-296D-457C-AC69-7AD945FA69EB}" dt="2023-11-14T14:56:56.993" v="16204" actId="164"/>
          <ac:picMkLst>
            <pc:docMk/>
            <pc:sldMk cId="3873568711" sldId="315"/>
            <ac:picMk id="43" creationId="{D65A3F46-E6D6-299A-DBE4-40FF9D965997}"/>
          </ac:picMkLst>
        </pc:picChg>
        <pc:picChg chg="del mod">
          <ac:chgData name="민주 이" userId="4bec468bcfc325e2" providerId="LiveId" clId="{CA0763BF-296D-457C-AC69-7AD945FA69EB}" dt="2023-11-14T15:02:38.483" v="16278" actId="478"/>
          <ac:picMkLst>
            <pc:docMk/>
            <pc:sldMk cId="3873568711" sldId="315"/>
            <ac:picMk id="53" creationId="{FB183074-F3C5-3ED8-243F-C8F8E5199617}"/>
          </ac:picMkLst>
        </pc:picChg>
        <pc:picChg chg="add del">
          <ac:chgData name="민주 이" userId="4bec468bcfc325e2" providerId="LiveId" clId="{CA0763BF-296D-457C-AC69-7AD945FA69EB}" dt="2023-11-14T15:03:03.525" v="16281" actId="22"/>
          <ac:picMkLst>
            <pc:docMk/>
            <pc:sldMk cId="3873568711" sldId="315"/>
            <ac:picMk id="60" creationId="{815E2851-59FC-B691-A40E-07D7C2A56F5C}"/>
          </ac:picMkLst>
        </pc:picChg>
        <pc:picChg chg="add mod">
          <ac:chgData name="민주 이" userId="4bec468bcfc325e2" providerId="LiveId" clId="{CA0763BF-296D-457C-AC69-7AD945FA69EB}" dt="2023-11-14T15:04:17.651" v="16296"/>
          <ac:picMkLst>
            <pc:docMk/>
            <pc:sldMk cId="3873568711" sldId="315"/>
            <ac:picMk id="62" creationId="{875FF085-3F6E-0E06-3668-3027F486B590}"/>
          </ac:picMkLst>
        </pc:picChg>
      </pc:sldChg>
      <pc:sldChg chg="addSp delSp modSp add mod">
        <pc:chgData name="민주 이" userId="4bec468bcfc325e2" providerId="LiveId" clId="{CA0763BF-296D-457C-AC69-7AD945FA69EB}" dt="2023-11-14T14:40:19.344" v="16008" actId="12789"/>
        <pc:sldMkLst>
          <pc:docMk/>
          <pc:sldMk cId="3390332549" sldId="316"/>
        </pc:sldMkLst>
        <pc:spChg chg="mod topLvl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0" creationId="{FFC528DD-E905-C4A9-9E95-49E9F7D81172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2" creationId="{36B1CFCC-8421-D649-10EC-47AFD3E18BC9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3" creationId="{7ED44490-7493-25D8-28AF-E84C6B25FC74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6" creationId="{F70996E6-C6BC-9769-83FA-52DC415A0894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8" creationId="{BA7BEDE4-354C-AA29-3453-B912AA0F00C0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19" creationId="{4FC04773-B36A-B544-35DC-7FB70D9EF1CC}"/>
          </ac:spMkLst>
        </pc:spChg>
        <pc:spChg chg="mod">
          <ac:chgData name="민주 이" userId="4bec468bcfc325e2" providerId="LiveId" clId="{CA0763BF-296D-457C-AC69-7AD945FA69EB}" dt="2023-11-14T14:22:16.956" v="15395" actId="20577"/>
          <ac:spMkLst>
            <pc:docMk/>
            <pc:sldMk cId="3390332549" sldId="316"/>
            <ac:spMk id="21" creationId="{7B06F827-E9A3-A7E2-685E-2D2537AD8AB2}"/>
          </ac:spMkLst>
        </pc:spChg>
        <pc:spChg chg="mod">
          <ac:chgData name="민주 이" userId="4bec468bcfc325e2" providerId="LiveId" clId="{CA0763BF-296D-457C-AC69-7AD945FA69EB}" dt="2023-11-14T14:21:57.108" v="15365" actId="20577"/>
          <ac:spMkLst>
            <pc:docMk/>
            <pc:sldMk cId="3390332549" sldId="316"/>
            <ac:spMk id="22" creationId="{A02AB8C4-53FB-9462-68E5-00F25A1DB8E8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25" creationId="{2829F60C-F792-E702-1158-21AD320C96A9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27" creationId="{B3AA5F22-EC40-52A6-524C-0A9CBB8549C4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28" creationId="{0AB6A1D0-8C84-99CD-D1FB-69FE6B0625D9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31" creationId="{ABF2E335-3427-C852-0B3E-2CEF12449E52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32" creationId="{F4852683-4FD4-3153-7FF0-3CA26A1625C8}"/>
          </ac:spMkLst>
        </pc:spChg>
        <pc:spChg chg="add mod">
          <ac:chgData name="민주 이" userId="4bec468bcfc325e2" providerId="LiveId" clId="{CA0763BF-296D-457C-AC69-7AD945FA69EB}" dt="2023-11-14T14:26:59.929" v="15529"/>
          <ac:spMkLst>
            <pc:docMk/>
            <pc:sldMk cId="3390332549" sldId="316"/>
            <ac:spMk id="37" creationId="{1C6CEAF2-F7A1-3003-3A5A-6B49B0038004}"/>
          </ac:spMkLst>
        </pc:spChg>
        <pc:spChg chg="mod">
          <ac:chgData name="민주 이" userId="4bec468bcfc325e2" providerId="LiveId" clId="{CA0763BF-296D-457C-AC69-7AD945FA69EB}" dt="2023-11-14T14:27:03.282" v="15531"/>
          <ac:spMkLst>
            <pc:docMk/>
            <pc:sldMk cId="3390332549" sldId="316"/>
            <ac:spMk id="39" creationId="{E89E5AA4-CF0B-F2C2-374B-E4ED56F13970}"/>
          </ac:spMkLst>
        </pc:spChg>
        <pc:spChg chg="mod">
          <ac:chgData name="민주 이" userId="4bec468bcfc325e2" providerId="LiveId" clId="{CA0763BF-296D-457C-AC69-7AD945FA69EB}" dt="2023-11-14T14:27:03.282" v="15531"/>
          <ac:spMkLst>
            <pc:docMk/>
            <pc:sldMk cId="3390332549" sldId="316"/>
            <ac:spMk id="40" creationId="{161A7625-08A4-922C-8BC0-28F6ECCEBDCE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51" creationId="{FC3FACBD-2FD1-47F1-8565-AB596C281351}"/>
          </ac:spMkLst>
        </pc:spChg>
        <pc:spChg chg="mod">
          <ac:chgData name="민주 이" userId="4bec468bcfc325e2" providerId="LiveId" clId="{CA0763BF-296D-457C-AC69-7AD945FA69EB}" dt="2023-11-14T14:37:49.530" v="15874" actId="165"/>
          <ac:spMkLst>
            <pc:docMk/>
            <pc:sldMk cId="3390332549" sldId="316"/>
            <ac:spMk id="53" creationId="{4A305B0B-5367-28E9-03FA-13587FA44839}"/>
          </ac:spMkLst>
        </pc:spChg>
        <pc:spChg chg="del mod">
          <ac:chgData name="민주 이" userId="4bec468bcfc325e2" providerId="LiveId" clId="{CA0763BF-296D-457C-AC69-7AD945FA69EB}" dt="2023-11-14T14:37:47.624" v="15873" actId="21"/>
          <ac:spMkLst>
            <pc:docMk/>
            <pc:sldMk cId="3390332549" sldId="316"/>
            <ac:spMk id="54" creationId="{AF5142AF-9689-73DA-8611-1E06AEC8764A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2" creationId="{39987968-F106-6BC0-7E71-F4D0A0D8A3DB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4" creationId="{8BC498BF-FEEA-24EE-19E3-CD5DACABA011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5" creationId="{FAC0A1FF-AFDE-9A6B-2897-E4AF72B8473C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7" creationId="{5B5CB7DA-FF35-DC4B-1C59-FD5F50A81629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69" creationId="{63763CA0-F01E-788A-5C75-9F012C0015D7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70" creationId="{AD58D691-196A-362A-E1B9-153360E2C718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72" creationId="{0E8E5CE6-75CD-145D-9605-B759761D602C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73" creationId="{D5322C28-7210-A00C-90FD-36E4594DAE62}"/>
          </ac:spMkLst>
        </pc:spChg>
        <pc:spChg chg="mod">
          <ac:chgData name="민주 이" userId="4bec468bcfc325e2" providerId="LiveId" clId="{CA0763BF-296D-457C-AC69-7AD945FA69EB}" dt="2023-11-14T14:35:05.561" v="15814"/>
          <ac:spMkLst>
            <pc:docMk/>
            <pc:sldMk cId="3390332549" sldId="316"/>
            <ac:spMk id="74" creationId="{DE57590B-0ACC-988A-9069-2BB7B7271A37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2" creationId="{44CD68E5-9722-BA71-3F90-8734CC62D54D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3" creationId="{5A71E563-5041-1521-617F-DD621B705346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6" creationId="{A5A157BC-CD64-BDA5-66D5-A39F3137D545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8" creationId="{891202AA-439C-6A5B-AA98-D9DAC87F35D4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89" creationId="{A8DC8A0B-F8FB-66BF-3944-5C94ADABE68F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91" creationId="{B6F177E0-EA9D-83A1-2DB2-878ED8A12184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92" creationId="{B13E857F-C1D4-8CDF-B6A2-DAC92BE2CC2B}"/>
          </ac:spMkLst>
        </pc:spChg>
        <pc:spChg chg="mod">
          <ac:chgData name="민주 이" userId="4bec468bcfc325e2" providerId="LiveId" clId="{CA0763BF-296D-457C-AC69-7AD945FA69EB}" dt="2023-11-14T14:38:59.368" v="15908"/>
          <ac:spMkLst>
            <pc:docMk/>
            <pc:sldMk cId="3390332549" sldId="316"/>
            <ac:spMk id="93" creationId="{EB157301-51D7-B763-BE1F-5D18D2D0B706}"/>
          </ac:spMkLst>
        </pc:spChg>
        <pc:grpChg chg="add del mod">
          <ac:chgData name="민주 이" userId="4bec468bcfc325e2" providerId="LiveId" clId="{CA0763BF-296D-457C-AC69-7AD945FA69EB}" dt="2023-11-14T14:25:48.375" v="15485" actId="165"/>
          <ac:grpSpMkLst>
            <pc:docMk/>
            <pc:sldMk cId="3390332549" sldId="316"/>
            <ac:grpSpMk id="8" creationId="{71DC9FAC-4299-27BC-9538-963EA582842B}"/>
          </ac:grpSpMkLst>
        </pc:grpChg>
        <pc:grpChg chg="mod topLvl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9" creationId="{859E8231-B560-6356-2C00-3078113A250B}"/>
          </ac:grpSpMkLst>
        </pc:grpChg>
        <pc:grpChg chg="add mod topLvl">
          <ac:chgData name="민주 이" userId="4bec468bcfc325e2" providerId="LiveId" clId="{CA0763BF-296D-457C-AC69-7AD945FA69EB}" dt="2023-11-14T14:38:20.593" v="15887" actId="164"/>
          <ac:grpSpMkLst>
            <pc:docMk/>
            <pc:sldMk cId="3390332549" sldId="316"/>
            <ac:grpSpMk id="14" creationId="{62CA76B9-9D38-D0CA-A5F8-DE1B302722CD}"/>
          </ac:grpSpMkLst>
        </pc:grpChg>
        <pc:grpChg chg="mod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15" creationId="{3C0EE5CF-695F-30F0-16BA-337F90D502BE}"/>
          </ac:grpSpMkLst>
        </pc:grpChg>
        <pc:grpChg chg="add mod topLvl">
          <ac:chgData name="민주 이" userId="4bec468bcfc325e2" providerId="LiveId" clId="{CA0763BF-296D-457C-AC69-7AD945FA69EB}" dt="2023-11-14T14:38:20.593" v="15887" actId="164"/>
          <ac:grpSpMkLst>
            <pc:docMk/>
            <pc:sldMk cId="3390332549" sldId="316"/>
            <ac:grpSpMk id="23" creationId="{EC1230F8-5CE7-2E05-A735-589FEC6BD43E}"/>
          </ac:grpSpMkLst>
        </pc:grpChg>
        <pc:grpChg chg="mod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24" creationId="{68DBE44A-02EC-02F6-A109-9F866DD189F8}"/>
          </ac:grpSpMkLst>
        </pc:grpChg>
        <pc:grpChg chg="add mod ord topLvl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30" creationId="{607DAD19-ED2C-8ACE-7ECE-D50AC47973CA}"/>
          </ac:grpSpMkLst>
        </pc:grpChg>
        <pc:grpChg chg="add mod topLvl">
          <ac:chgData name="민주 이" userId="4bec468bcfc325e2" providerId="LiveId" clId="{CA0763BF-296D-457C-AC69-7AD945FA69EB}" dt="2023-11-14T14:38:20.593" v="15887" actId="164"/>
          <ac:grpSpMkLst>
            <pc:docMk/>
            <pc:sldMk cId="3390332549" sldId="316"/>
            <ac:grpSpMk id="33" creationId="{FB13BA03-F29B-AD3B-7588-8BA3443A9873}"/>
          </ac:grpSpMkLst>
        </pc:grpChg>
        <pc:grpChg chg="add del mod">
          <ac:chgData name="민주 이" userId="4bec468bcfc325e2" providerId="LiveId" clId="{CA0763BF-296D-457C-AC69-7AD945FA69EB}" dt="2023-11-14T14:27:01.998" v="15530" actId="165"/>
          <ac:grpSpMkLst>
            <pc:docMk/>
            <pc:sldMk cId="3390332549" sldId="316"/>
            <ac:grpSpMk id="34" creationId="{23BFF189-29C1-9161-D444-2B0963D097A1}"/>
          </ac:grpSpMkLst>
        </pc:grpChg>
        <pc:grpChg chg="add del mod">
          <ac:chgData name="민주 이" userId="4bec468bcfc325e2" providerId="LiveId" clId="{CA0763BF-296D-457C-AC69-7AD945FA69EB}" dt="2023-11-14T14:29:39.981" v="15587" actId="478"/>
          <ac:grpSpMkLst>
            <pc:docMk/>
            <pc:sldMk cId="3390332549" sldId="316"/>
            <ac:grpSpMk id="38" creationId="{772C81FD-F46B-7EA2-D077-DD6948BD7CA6}"/>
          </ac:grpSpMkLst>
        </pc:grpChg>
        <pc:grpChg chg="add mod topLvl">
          <ac:chgData name="민주 이" userId="4bec468bcfc325e2" providerId="LiveId" clId="{CA0763BF-296D-457C-AC69-7AD945FA69EB}" dt="2023-11-14T14:38:20.593" v="15887" actId="164"/>
          <ac:grpSpMkLst>
            <pc:docMk/>
            <pc:sldMk cId="3390332549" sldId="316"/>
            <ac:grpSpMk id="41" creationId="{2FC99170-169B-2DB8-1B81-EDA2539DE3AE}"/>
          </ac:grpSpMkLst>
        </pc:grpChg>
        <pc:grpChg chg="add del mod topLvl">
          <ac:chgData name="민주 이" userId="4bec468bcfc325e2" providerId="LiveId" clId="{CA0763BF-296D-457C-AC69-7AD945FA69EB}" dt="2023-11-14T14:37:51.115" v="15875" actId="21"/>
          <ac:grpSpMkLst>
            <pc:docMk/>
            <pc:sldMk cId="3390332549" sldId="316"/>
            <ac:grpSpMk id="49" creationId="{C271CB46-A6DD-2984-FBDD-D75088584A4D}"/>
          </ac:grpSpMkLst>
        </pc:grpChg>
        <pc:grpChg chg="del mod">
          <ac:chgData name="민주 이" userId="4bec468bcfc325e2" providerId="LiveId" clId="{CA0763BF-296D-457C-AC69-7AD945FA69EB}" dt="2023-11-14T14:37:47.624" v="15873" actId="21"/>
          <ac:grpSpMkLst>
            <pc:docMk/>
            <pc:sldMk cId="3390332549" sldId="316"/>
            <ac:grpSpMk id="50" creationId="{64FBFD8B-24BB-D50A-C414-207726430B7D}"/>
          </ac:grpSpMkLst>
        </pc:grpChg>
        <pc:grpChg chg="add del mod">
          <ac:chgData name="민주 이" userId="4bec468bcfc325e2" providerId="LiveId" clId="{CA0763BF-296D-457C-AC69-7AD945FA69EB}" dt="2023-11-14T14:37:49.530" v="15874" actId="165"/>
          <ac:grpSpMkLst>
            <pc:docMk/>
            <pc:sldMk cId="3390332549" sldId="316"/>
            <ac:grpSpMk id="55" creationId="{A71C615E-FB87-2B6A-1B9E-2B28948DD5F2}"/>
          </ac:grpSpMkLst>
        </pc:grpChg>
        <pc:grpChg chg="add del mod">
          <ac:chgData name="민주 이" userId="4bec468bcfc325e2" providerId="LiveId" clId="{CA0763BF-296D-457C-AC69-7AD945FA69EB}" dt="2023-11-14T14:36:44.108" v="15832" actId="478"/>
          <ac:grpSpMkLst>
            <pc:docMk/>
            <pc:sldMk cId="3390332549" sldId="316"/>
            <ac:grpSpMk id="56" creationId="{02B64210-3A42-D42A-36DA-CACBF3DEDF09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58" creationId="{77140DD5-7D89-D510-F15D-9DD9E6D436D3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59" creationId="{FC2BB1E0-BE75-A1D8-F239-2E9B8C217358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60" creationId="{5EDE4CBA-10E4-1CD0-C591-2979A6F5A882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61" creationId="{F3FB9BE6-D769-AEBD-E491-DE76B95FE11B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66" creationId="{B3ED8646-2D96-D1C3-B897-35DE18C8548D}"/>
          </ac:grpSpMkLst>
        </pc:grpChg>
        <pc:grpChg chg="mod">
          <ac:chgData name="민주 이" userId="4bec468bcfc325e2" providerId="LiveId" clId="{CA0763BF-296D-457C-AC69-7AD945FA69EB}" dt="2023-11-14T14:35:05.561" v="15814"/>
          <ac:grpSpMkLst>
            <pc:docMk/>
            <pc:sldMk cId="3390332549" sldId="316"/>
            <ac:grpSpMk id="71" creationId="{AAB385FF-F1BF-39D9-535C-4C8ACF0E5CE3}"/>
          </ac:grpSpMkLst>
        </pc:grpChg>
        <pc:grpChg chg="add mod">
          <ac:chgData name="민주 이" userId="4bec468bcfc325e2" providerId="LiveId" clId="{CA0763BF-296D-457C-AC69-7AD945FA69EB}" dt="2023-11-14T14:40:19.344" v="16008" actId="12789"/>
          <ac:grpSpMkLst>
            <pc:docMk/>
            <pc:sldMk cId="3390332549" sldId="316"/>
            <ac:grpSpMk id="76" creationId="{C2CB53E7-F162-332F-EB3D-D141A46927FB}"/>
          </ac:grpSpMkLst>
        </pc:grpChg>
        <pc:grpChg chg="add mod">
          <ac:chgData name="민주 이" userId="4bec468bcfc325e2" providerId="LiveId" clId="{CA0763BF-296D-457C-AC69-7AD945FA69EB}" dt="2023-11-14T14:40:19.344" v="16008" actId="12789"/>
          <ac:grpSpMkLst>
            <pc:docMk/>
            <pc:sldMk cId="3390332549" sldId="316"/>
            <ac:grpSpMk id="77" creationId="{98239A64-2ABA-3800-822A-03AA86ABFFDB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79" creationId="{3D472FD5-FBBE-8C21-97D6-CCBAD902876D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80" creationId="{64D1586B-A62C-2F53-FF41-8B470984F7E4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81" creationId="{293E6E2E-243A-39EE-0CB5-D9D04AAC5E61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85" creationId="{4701813A-1691-50F9-1BF5-5A0ACFCDAD4B}"/>
          </ac:grpSpMkLst>
        </pc:grpChg>
        <pc:grpChg chg="mod">
          <ac:chgData name="민주 이" userId="4bec468bcfc325e2" providerId="LiveId" clId="{CA0763BF-296D-457C-AC69-7AD945FA69EB}" dt="2023-11-14T14:38:59.368" v="15908"/>
          <ac:grpSpMkLst>
            <pc:docMk/>
            <pc:sldMk cId="3390332549" sldId="316"/>
            <ac:grpSpMk id="90" creationId="{AC4D3EA2-D185-C3B7-3B42-57F5CE58757B}"/>
          </ac:grpSpMkLst>
        </pc:grpChg>
        <pc:picChg chg="mod topLvl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11" creationId="{B259242F-CE68-C21B-8BC1-33939FB96E0A}"/>
          </ac:picMkLst>
        </pc:picChg>
        <pc:picChg chg="mod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17" creationId="{D6BFC3F2-DC3F-DFD8-7DED-6E62CB3F3F37}"/>
          </ac:picMkLst>
        </pc:picChg>
        <pc:picChg chg="add mod topLvl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20" creationId="{33CE82D6-CE31-058E-8ED4-3FDB60AF35FA}"/>
          </ac:picMkLst>
        </pc:picChg>
        <pc:picChg chg="mod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26" creationId="{5B2D22C5-17D6-D6D5-6288-A25401E3A54D}"/>
          </ac:picMkLst>
        </pc:picChg>
        <pc:picChg chg="mod">
          <ac:chgData name="민주 이" userId="4bec468bcfc325e2" providerId="LiveId" clId="{CA0763BF-296D-457C-AC69-7AD945FA69EB}" dt="2023-11-14T14:37:49.530" v="15874" actId="165"/>
          <ac:picMkLst>
            <pc:docMk/>
            <pc:sldMk cId="3390332549" sldId="316"/>
            <ac:picMk id="52" creationId="{41212796-5C3B-540C-6DE1-206C20DDBAD9}"/>
          </ac:picMkLst>
        </pc:picChg>
        <pc:picChg chg="mod">
          <ac:chgData name="민주 이" userId="4bec468bcfc325e2" providerId="LiveId" clId="{CA0763BF-296D-457C-AC69-7AD945FA69EB}" dt="2023-11-14T14:35:05.561" v="15814"/>
          <ac:picMkLst>
            <pc:docMk/>
            <pc:sldMk cId="3390332549" sldId="316"/>
            <ac:picMk id="63" creationId="{4F8DB584-00D0-1EDF-729F-108E301822E9}"/>
          </ac:picMkLst>
        </pc:picChg>
        <pc:picChg chg="mod">
          <ac:chgData name="민주 이" userId="4bec468bcfc325e2" providerId="LiveId" clId="{CA0763BF-296D-457C-AC69-7AD945FA69EB}" dt="2023-11-14T14:35:05.561" v="15814"/>
          <ac:picMkLst>
            <pc:docMk/>
            <pc:sldMk cId="3390332549" sldId="316"/>
            <ac:picMk id="68" creationId="{172232A5-99D9-037D-CF29-3DBE65817A12}"/>
          </ac:picMkLst>
        </pc:picChg>
        <pc:picChg chg="mod">
          <ac:chgData name="민주 이" userId="4bec468bcfc325e2" providerId="LiveId" clId="{CA0763BF-296D-457C-AC69-7AD945FA69EB}" dt="2023-11-14T14:38:59.368" v="15908"/>
          <ac:picMkLst>
            <pc:docMk/>
            <pc:sldMk cId="3390332549" sldId="316"/>
            <ac:picMk id="84" creationId="{22709691-6734-72D7-E6E4-2AF91391967F}"/>
          </ac:picMkLst>
        </pc:picChg>
        <pc:picChg chg="mod">
          <ac:chgData name="민주 이" userId="4bec468bcfc325e2" providerId="LiveId" clId="{CA0763BF-296D-457C-AC69-7AD945FA69EB}" dt="2023-11-14T14:38:59.368" v="15908"/>
          <ac:picMkLst>
            <pc:docMk/>
            <pc:sldMk cId="3390332549" sldId="316"/>
            <ac:picMk id="87" creationId="{AAB35B97-FD08-6BF5-FF93-2B71607B63C1}"/>
          </ac:picMkLst>
        </pc:picChg>
        <pc:cxnChg chg="add mod ord topLvl">
          <ac:chgData name="민주 이" userId="4bec468bcfc325e2" providerId="LiveId" clId="{CA0763BF-296D-457C-AC69-7AD945FA69EB}" dt="2023-11-14T14:38:20.593" v="15887" actId="164"/>
          <ac:cxnSpMkLst>
            <pc:docMk/>
            <pc:sldMk cId="3390332549" sldId="316"/>
            <ac:cxnSpMk id="29" creationId="{6F1920BA-7D64-E31C-FAFE-219E971B3C3A}"/>
          </ac:cxnSpMkLst>
        </pc:cxnChg>
        <pc:cxnChg chg="add del mod">
          <ac:chgData name="민주 이" userId="4bec468bcfc325e2" providerId="LiveId" clId="{CA0763BF-296D-457C-AC69-7AD945FA69EB}" dt="2023-11-14T14:26:53.449" v="15525"/>
          <ac:cxnSpMkLst>
            <pc:docMk/>
            <pc:sldMk cId="3390332549" sldId="316"/>
            <ac:cxnSpMk id="36" creationId="{234EA1F6-7330-B50C-BE01-025F4CB912A8}"/>
          </ac:cxnSpMkLst>
        </pc:cxnChg>
        <pc:cxnChg chg="add del mod">
          <ac:chgData name="민주 이" userId="4bec468bcfc325e2" providerId="LiveId" clId="{CA0763BF-296D-457C-AC69-7AD945FA69EB}" dt="2023-11-14T14:29:08.938" v="15542" actId="478"/>
          <ac:cxnSpMkLst>
            <pc:docMk/>
            <pc:sldMk cId="3390332549" sldId="316"/>
            <ac:cxnSpMk id="42" creationId="{3613B1E2-C6A7-8122-953E-14B3797C1B5A}"/>
          </ac:cxnSpMkLst>
        </pc:cxnChg>
        <pc:cxnChg chg="mod">
          <ac:chgData name="민주 이" userId="4bec468bcfc325e2" providerId="LiveId" clId="{CA0763BF-296D-457C-AC69-7AD945FA69EB}" dt="2023-11-14T14:35:05.561" v="15814"/>
          <ac:cxnSpMkLst>
            <pc:docMk/>
            <pc:sldMk cId="3390332549" sldId="316"/>
            <ac:cxnSpMk id="57" creationId="{6DA38C77-ECBD-1131-81E4-776BCEF98619}"/>
          </ac:cxnSpMkLst>
        </pc:cxnChg>
        <pc:cxnChg chg="mod">
          <ac:chgData name="민주 이" userId="4bec468bcfc325e2" providerId="LiveId" clId="{CA0763BF-296D-457C-AC69-7AD945FA69EB}" dt="2023-11-14T14:38:59.368" v="15908"/>
          <ac:cxnSpMkLst>
            <pc:docMk/>
            <pc:sldMk cId="3390332549" sldId="316"/>
            <ac:cxnSpMk id="78" creationId="{ABC288CF-C95C-1F00-89A6-53A3B12FC571}"/>
          </ac:cxnSpMkLst>
        </pc:cxnChg>
      </pc:sldChg>
      <pc:sldChg chg="addSp delSp modSp add mod modTransition">
        <pc:chgData name="민주 이" userId="4bec468bcfc325e2" providerId="LiveId" clId="{CA0763BF-296D-457C-AC69-7AD945FA69EB}" dt="2023-11-14T14:40:37.238" v="16016" actId="1036"/>
        <pc:sldMkLst>
          <pc:docMk/>
          <pc:sldMk cId="317369928" sldId="317"/>
        </pc:sldMkLst>
        <pc:spChg chg="del mod topLvl">
          <ac:chgData name="민주 이" userId="4bec468bcfc325e2" providerId="LiveId" clId="{CA0763BF-296D-457C-AC69-7AD945FA69EB}" dt="2023-11-14T14:31:23.313" v="15653" actId="478"/>
          <ac:spMkLst>
            <pc:docMk/>
            <pc:sldMk cId="317369928" sldId="317"/>
            <ac:spMk id="10" creationId="{FFC528DD-E905-C4A9-9E95-49E9F7D81172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2" creationId="{36B1CFCC-8421-D649-10EC-47AFD3E18BC9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3" creationId="{7ED44490-7493-25D8-28AF-E84C6B25FC74}"/>
          </ac:spMkLst>
        </pc:spChg>
        <pc:spChg chg="del mod">
          <ac:chgData name="민주 이" userId="4bec468bcfc325e2" providerId="LiveId" clId="{CA0763BF-296D-457C-AC69-7AD945FA69EB}" dt="2023-11-14T14:31:24.976" v="15655" actId="478"/>
          <ac:spMkLst>
            <pc:docMk/>
            <pc:sldMk cId="317369928" sldId="317"/>
            <ac:spMk id="16" creationId="{F70996E6-C6BC-9769-83FA-52DC415A0894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18" creationId="{BA7BEDE4-354C-AA29-3453-B912AA0F00C0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19" creationId="{4FC04773-B36A-B544-35DC-7FB70D9EF1CC}"/>
          </ac:spMkLst>
        </pc:spChg>
        <pc:spChg chg="del mod topLvl">
          <ac:chgData name="민주 이" userId="4bec468bcfc325e2" providerId="LiveId" clId="{CA0763BF-296D-457C-AC69-7AD945FA69EB}" dt="2023-11-14T14:32:47.292" v="15772" actId="478"/>
          <ac:spMkLst>
            <pc:docMk/>
            <pc:sldMk cId="317369928" sldId="317"/>
            <ac:spMk id="25" creationId="{2829F60C-F792-E702-1158-21AD320C96A9}"/>
          </ac:spMkLst>
        </pc:spChg>
        <pc:spChg chg="mod">
          <ac:chgData name="민주 이" userId="4bec468bcfc325e2" providerId="LiveId" clId="{CA0763BF-296D-457C-AC69-7AD945FA69EB}" dt="2023-11-14T14:31:32.433" v="15660" actId="165"/>
          <ac:spMkLst>
            <pc:docMk/>
            <pc:sldMk cId="317369928" sldId="317"/>
            <ac:spMk id="27" creationId="{B3AA5F22-EC40-52A6-524C-0A9CBB8549C4}"/>
          </ac:spMkLst>
        </pc:spChg>
        <pc:spChg chg="mod">
          <ac:chgData name="민주 이" userId="4bec468bcfc325e2" providerId="LiveId" clId="{CA0763BF-296D-457C-AC69-7AD945FA69EB}" dt="2023-11-14T14:31:32.433" v="15660" actId="165"/>
          <ac:spMkLst>
            <pc:docMk/>
            <pc:sldMk cId="317369928" sldId="317"/>
            <ac:spMk id="28" creationId="{0AB6A1D0-8C84-99CD-D1FB-69FE6B0625D9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31" creationId="{ABF2E335-3427-C852-0B3E-2CEF12449E52}"/>
          </ac:spMkLst>
        </pc:spChg>
        <pc:spChg chg="del">
          <ac:chgData name="민주 이" userId="4bec468bcfc325e2" providerId="LiveId" clId="{CA0763BF-296D-457C-AC69-7AD945FA69EB}" dt="2023-11-14T14:30:03.105" v="15606" actId="478"/>
          <ac:spMkLst>
            <pc:docMk/>
            <pc:sldMk cId="317369928" sldId="317"/>
            <ac:spMk id="32" creationId="{F4852683-4FD4-3153-7FF0-3CA26A1625C8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42" creationId="{3C89291D-054C-2675-3B40-7EBF60B0851B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44" creationId="{7AC61C48-A15D-9451-41E4-27EC22296A52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45" creationId="{1CDC83E8-51EE-0419-BC7E-AEB5BC6F1114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47" creationId="{6B4D21C4-E8B7-7A34-DE39-91DA7DA6D700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51" creationId="{FC3FACBD-2FD1-47F1-8565-AB596C281351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53" creationId="{4A305B0B-5367-28E9-03FA-13587FA44839}"/>
          </ac:spMkLst>
        </pc:spChg>
        <pc:spChg chg="mod">
          <ac:chgData name="민주 이" userId="4bec468bcfc325e2" providerId="LiveId" clId="{CA0763BF-296D-457C-AC69-7AD945FA69EB}" dt="2023-11-14T14:30:09.182" v="15609" actId="165"/>
          <ac:spMkLst>
            <pc:docMk/>
            <pc:sldMk cId="317369928" sldId="317"/>
            <ac:spMk id="54" creationId="{AF5142AF-9689-73DA-8611-1E06AEC8764A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56" creationId="{E62C9563-61CB-01E8-0045-F08DCCA192ED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57" creationId="{9853AFF3-3292-57C5-1BFF-A0F12587CCBA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0" creationId="{E9001425-8FE2-92F2-FB5F-99AF809798B7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1" creationId="{E0069E9A-56D0-5B5C-E2CA-CBB79C407E1F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3" creationId="{12E82BE0-CFCA-2939-7B82-908BC7B81D39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5" creationId="{2372EE0E-3EA8-9477-4DD6-5B02C084F4ED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6" creationId="{627678EA-8C47-2778-0D59-32387073B644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68" creationId="{EE1F340F-E781-BDD4-9785-2F004B748500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70" creationId="{605B46CF-2D55-43C1-D088-771C6AFC4687}"/>
          </ac:spMkLst>
        </pc:spChg>
        <pc:spChg chg="mod">
          <ac:chgData name="민주 이" userId="4bec468bcfc325e2" providerId="LiveId" clId="{CA0763BF-296D-457C-AC69-7AD945FA69EB}" dt="2023-11-14T14:30:25.325" v="15612"/>
          <ac:spMkLst>
            <pc:docMk/>
            <pc:sldMk cId="317369928" sldId="317"/>
            <ac:spMk id="71" creationId="{36DAA520-9045-85BA-ABB5-77D3602B832E}"/>
          </ac:spMkLst>
        </pc:spChg>
        <pc:spChg chg="add mod topLvl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72" creationId="{B0C2A92D-57DE-BA73-1705-E11010449B13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76" creationId="{54916352-E2CB-984F-2C07-B2A4F1954B3C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78" creationId="{8B7C5B13-A94D-AA98-7D5F-892263AC95B0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79" creationId="{950AEDAB-BD7E-89C4-3DDC-D2A5105DFA42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88" creationId="{4A050DB5-548F-B7E3-6314-B7EB50C81E3F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0" creationId="{A1FBF433-6B9B-06DF-CD7C-80A82557708F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1" creationId="{DD8DBB70-D760-C08E-FC78-357511177F2E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3" creationId="{785D0212-AEE7-8A07-433D-1EA6A78D4E1C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5" creationId="{4D395296-FBE7-D133-698F-7DE206DCD76B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6" creationId="{E8A9F9F7-A553-C4D9-3F98-76C46C54A65A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99" creationId="{00775795-4E4A-DBE3-C8A6-5133B013DDEF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0" creationId="{B8C589DE-2957-42DD-6692-DC193E01A021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2" creationId="{F03EDBBE-6608-3D47-524E-DA70B27F7068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4" creationId="{71CC2611-2C84-6FD0-05DE-46BFF1D5DCB5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5" creationId="{05114EA2-9C51-4729-D32D-8F30B0EB6969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7" creationId="{45B3E776-4E82-DCA7-BED2-FCCA73CD00D5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09" creationId="{F98C4D65-9912-394D-75C1-D2C81DC7F367}"/>
          </ac:spMkLst>
        </pc:spChg>
        <pc:spChg chg="mod">
          <ac:chgData name="민주 이" userId="4bec468bcfc325e2" providerId="LiveId" clId="{CA0763BF-296D-457C-AC69-7AD945FA69EB}" dt="2023-11-14T14:33:33.208" v="15786"/>
          <ac:spMkLst>
            <pc:docMk/>
            <pc:sldMk cId="317369928" sldId="317"/>
            <ac:spMk id="110" creationId="{2AD2D90D-59CC-3389-E463-E4403E1170E1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13" creationId="{CB887BE9-0DB5-BC19-265A-64CAD531B153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15" creationId="{A357C052-8124-1ED8-8517-9B837BBBB1BE}"/>
          </ac:spMkLst>
        </pc:spChg>
        <pc:spChg chg="mod">
          <ac:chgData name="민주 이" userId="4bec468bcfc325e2" providerId="LiveId" clId="{CA0763BF-296D-457C-AC69-7AD945FA69EB}" dt="2023-11-14T14:36:36.434" v="15830" actId="165"/>
          <ac:spMkLst>
            <pc:docMk/>
            <pc:sldMk cId="317369928" sldId="317"/>
            <ac:spMk id="116" creationId="{450AA2E4-11E2-F9A1-D7C2-BC681B97881E}"/>
          </ac:spMkLst>
        </pc:spChg>
        <pc:spChg chg="mod">
          <ac:chgData name="민주 이" userId="4bec468bcfc325e2" providerId="LiveId" clId="{CA0763BF-296D-457C-AC69-7AD945FA69EB}" dt="2023-11-14T14:37:52.200" v="15876"/>
          <ac:spMkLst>
            <pc:docMk/>
            <pc:sldMk cId="317369928" sldId="317"/>
            <ac:spMk id="120" creationId="{33AEFAD8-A494-03E5-CBE8-BDA0F313157B}"/>
          </ac:spMkLst>
        </pc:spChg>
        <pc:spChg chg="mod">
          <ac:chgData name="민주 이" userId="4bec468bcfc325e2" providerId="LiveId" clId="{CA0763BF-296D-457C-AC69-7AD945FA69EB}" dt="2023-11-14T14:37:52.200" v="15876"/>
          <ac:spMkLst>
            <pc:docMk/>
            <pc:sldMk cId="317369928" sldId="317"/>
            <ac:spMk id="121" creationId="{DAB6A8AE-D3E1-E93C-40F4-56119E280453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1" creationId="{365D805C-7DB5-645D-40A2-B6F24137067E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3" creationId="{A3CBE9BF-1521-74A9-3B27-C5BA25BC2393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4" creationId="{CF6441FE-53EF-397D-B05E-323A8B20E638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7" creationId="{88F5025D-7C65-B6E8-A3A9-6811ABA84F6D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38" creationId="{5D80EC49-F0D7-091F-A90E-3021BA5F072A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0" creationId="{1F11CB3C-8365-33CA-6F6D-7AD2E97EB419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2" creationId="{B0DDFD10-A950-89D0-F30B-15952BB35595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3" creationId="{61A68338-4D0D-676D-BE5F-59A83553DA48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5" creationId="{5E47C9D2-1A24-385C-6C84-253ADCCB8EBD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7" creationId="{E6B583FB-08D5-718E-79AD-21B92E25C2DC}"/>
          </ac:spMkLst>
        </pc:spChg>
        <pc:spChg chg="mod">
          <ac:chgData name="민주 이" userId="4bec468bcfc325e2" providerId="LiveId" clId="{CA0763BF-296D-457C-AC69-7AD945FA69EB}" dt="2023-11-14T14:38:51.650" v="15905"/>
          <ac:spMkLst>
            <pc:docMk/>
            <pc:sldMk cId="317369928" sldId="317"/>
            <ac:spMk id="148" creationId="{D6570C27-D9DB-2040-B863-41B7E6CD8312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55" creationId="{E6F44CF4-BB53-8B9F-6613-A3873260A898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56" creationId="{F56CFC5D-842A-4068-3A45-7678EF9608DB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57" creationId="{3F4412F1-AF45-563E-C091-A354D12D8F8D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59" creationId="{F20E8D78-F5DA-2BA2-5EFD-254E1B060135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1" creationId="{BB2B024B-6915-0F71-C22B-9DC5DF1068B5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2" creationId="{EE182607-0770-4CA1-04FD-74E3012DFF52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4" creationId="{62370A39-E138-D29A-1D5A-9B41F4C79240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6" creationId="{88FB3FBD-5B9E-E165-54B5-0AB27C30CD92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7" creationId="{17DCFB8D-9C50-1250-2FC2-7F1F9551C348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69" creationId="{1A0033B2-BA16-E252-1608-40CC92CDEF89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71" creationId="{DBE3B548-1404-D3E9-9E11-70DB36484B04}"/>
          </ac:spMkLst>
        </pc:spChg>
        <pc:spChg chg="mod">
          <ac:chgData name="민주 이" userId="4bec468bcfc325e2" providerId="LiveId" clId="{CA0763BF-296D-457C-AC69-7AD945FA69EB}" dt="2023-11-14T14:39:11.552" v="15913"/>
          <ac:spMkLst>
            <pc:docMk/>
            <pc:sldMk cId="317369928" sldId="317"/>
            <ac:spMk id="172" creationId="{B3336D5D-0071-D95C-CB99-710039488C94}"/>
          </ac:spMkLst>
        </pc:spChg>
        <pc:grpChg chg="add del mod">
          <ac:chgData name="민주 이" userId="4bec468bcfc325e2" providerId="LiveId" clId="{CA0763BF-296D-457C-AC69-7AD945FA69EB}" dt="2023-11-14T14:33:32.438" v="15785" actId="478"/>
          <ac:grpSpMkLst>
            <pc:docMk/>
            <pc:sldMk cId="317369928" sldId="317"/>
            <ac:grpSpMk id="8" creationId="{F608F6C7-92F4-834B-ADC1-EA4318F4100D}"/>
          </ac:grpSpMkLst>
        </pc:grpChg>
        <pc:grpChg chg="mod topLvl">
          <ac:chgData name="민주 이" userId="4bec468bcfc325e2" providerId="LiveId" clId="{CA0763BF-296D-457C-AC69-7AD945FA69EB}" dt="2023-11-14T14:36:36.434" v="15830" actId="165"/>
          <ac:grpSpMkLst>
            <pc:docMk/>
            <pc:sldMk cId="317369928" sldId="317"/>
            <ac:grpSpMk id="9" creationId="{859E8231-B560-6356-2C00-3078113A250B}"/>
          </ac:grpSpMkLst>
        </pc:grpChg>
        <pc:grpChg chg="del mod topLvl">
          <ac:chgData name="민주 이" userId="4bec468bcfc325e2" providerId="LiveId" clId="{CA0763BF-296D-457C-AC69-7AD945FA69EB}" dt="2023-11-14T14:31:26.009" v="15656" actId="478"/>
          <ac:grpSpMkLst>
            <pc:docMk/>
            <pc:sldMk cId="317369928" sldId="317"/>
            <ac:grpSpMk id="14" creationId="{62CA76B9-9D38-D0CA-A5F8-DE1B302722CD}"/>
          </ac:grpSpMkLst>
        </pc:grpChg>
        <pc:grpChg chg="mod">
          <ac:chgData name="민주 이" userId="4bec468bcfc325e2" providerId="LiveId" clId="{CA0763BF-296D-457C-AC69-7AD945FA69EB}" dt="2023-11-14T14:30:09.182" v="15609" actId="165"/>
          <ac:grpSpMkLst>
            <pc:docMk/>
            <pc:sldMk cId="317369928" sldId="317"/>
            <ac:grpSpMk id="15" creationId="{3C0EE5CF-695F-30F0-16BA-337F90D502BE}"/>
          </ac:grpSpMkLst>
        </pc:grpChg>
        <pc:grpChg chg="del mod topLvl">
          <ac:chgData name="민주 이" userId="4bec468bcfc325e2" providerId="LiveId" clId="{CA0763BF-296D-457C-AC69-7AD945FA69EB}" dt="2023-11-14T14:31:32.433" v="15660" actId="165"/>
          <ac:grpSpMkLst>
            <pc:docMk/>
            <pc:sldMk cId="317369928" sldId="317"/>
            <ac:grpSpMk id="23" creationId="{EC1230F8-5CE7-2E05-A735-589FEC6BD43E}"/>
          </ac:grpSpMkLst>
        </pc:grpChg>
        <pc:grpChg chg="del mod topLvl">
          <ac:chgData name="민주 이" userId="4bec468bcfc325e2" providerId="LiveId" clId="{CA0763BF-296D-457C-AC69-7AD945FA69EB}" dt="2023-11-14T14:32:45.490" v="15771" actId="478"/>
          <ac:grpSpMkLst>
            <pc:docMk/>
            <pc:sldMk cId="317369928" sldId="317"/>
            <ac:grpSpMk id="24" creationId="{68DBE44A-02EC-02F6-A109-9F866DD189F8}"/>
          </ac:grpSpMkLst>
        </pc:grpChg>
        <pc:grpChg chg="del">
          <ac:chgData name="민주 이" userId="4bec468bcfc325e2" providerId="LiveId" clId="{CA0763BF-296D-457C-AC69-7AD945FA69EB}" dt="2023-11-14T14:30:03.105" v="15606" actId="478"/>
          <ac:grpSpMkLst>
            <pc:docMk/>
            <pc:sldMk cId="317369928" sldId="317"/>
            <ac:grpSpMk id="30" creationId="{607DAD19-ED2C-8ACE-7ECE-D50AC47973CA}"/>
          </ac:grpSpMkLst>
        </pc:grpChg>
        <pc:grpChg chg="del mod topLvl">
          <ac:chgData name="민주 이" userId="4bec468bcfc325e2" providerId="LiveId" clId="{CA0763BF-296D-457C-AC69-7AD945FA69EB}" dt="2023-11-14T14:31:19.459" v="15650" actId="165"/>
          <ac:grpSpMkLst>
            <pc:docMk/>
            <pc:sldMk cId="317369928" sldId="317"/>
            <ac:grpSpMk id="33" creationId="{FB13BA03-F29B-AD3B-7588-8BA3443A9873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5" creationId="{CE443546-3EB3-AE3B-48ED-35A0D10AFE31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6" creationId="{94FB614F-275C-1CA0-45F2-DC9F9D996A3E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7" creationId="{AE36EA52-C6DA-4DCE-6B83-BA05AF7D2FB9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8" creationId="{D49684AD-41CD-8E8A-37ED-A2113AF4672A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39" creationId="{E6190648-4F0A-55B5-F861-5D3A60CE5E06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40" creationId="{A1CA868C-9A3D-7AF3-CAEA-1F36765E1D0B}"/>
          </ac:grpSpMkLst>
        </pc:grpChg>
        <pc:grpChg chg="del mod topLvl">
          <ac:chgData name="민주 이" userId="4bec468bcfc325e2" providerId="LiveId" clId="{CA0763BF-296D-457C-AC69-7AD945FA69EB}" dt="2023-11-14T14:30:10.678" v="15610" actId="478"/>
          <ac:grpSpMkLst>
            <pc:docMk/>
            <pc:sldMk cId="317369928" sldId="317"/>
            <ac:grpSpMk id="41" creationId="{2FC99170-169B-2DB8-1B81-EDA2539DE3AE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46" creationId="{EEFAA3D6-6632-DBAE-874B-15350298774B}"/>
          </ac:grpSpMkLst>
        </pc:grpChg>
        <pc:grpChg chg="del mod topLvl">
          <ac:chgData name="민주 이" userId="4bec468bcfc325e2" providerId="LiveId" clId="{CA0763BF-296D-457C-AC69-7AD945FA69EB}" dt="2023-11-14T14:34:21.910" v="15795" actId="478"/>
          <ac:grpSpMkLst>
            <pc:docMk/>
            <pc:sldMk cId="317369928" sldId="317"/>
            <ac:grpSpMk id="49" creationId="{C271CB46-A6DD-2984-FBDD-D75088584A4D}"/>
          </ac:grpSpMkLst>
        </pc:grpChg>
        <pc:grpChg chg="mod">
          <ac:chgData name="민주 이" userId="4bec468bcfc325e2" providerId="LiveId" clId="{CA0763BF-296D-457C-AC69-7AD945FA69EB}" dt="2023-11-14T14:30:09.182" v="15609" actId="165"/>
          <ac:grpSpMkLst>
            <pc:docMk/>
            <pc:sldMk cId="317369928" sldId="317"/>
            <ac:grpSpMk id="50" creationId="{64FBFD8B-24BB-D50A-C414-207726430B7D}"/>
          </ac:grpSpMkLst>
        </pc:grpChg>
        <pc:grpChg chg="add del mod">
          <ac:chgData name="민주 이" userId="4bec468bcfc325e2" providerId="LiveId" clId="{CA0763BF-296D-457C-AC69-7AD945FA69EB}" dt="2023-11-14T14:30:09.182" v="15609" actId="165"/>
          <ac:grpSpMkLst>
            <pc:docMk/>
            <pc:sldMk cId="317369928" sldId="317"/>
            <ac:grpSpMk id="55" creationId="{A71C615E-FB87-2B6A-1B9E-2B28948DD5F2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58" creationId="{679B7E36-C3CF-9471-806E-B2AACF5A46A8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62" creationId="{FB2103D8-0BA6-DD3C-A3D2-E963686F4340}"/>
          </ac:grpSpMkLst>
        </pc:grpChg>
        <pc:grpChg chg="mod">
          <ac:chgData name="민주 이" userId="4bec468bcfc325e2" providerId="LiveId" clId="{CA0763BF-296D-457C-AC69-7AD945FA69EB}" dt="2023-11-14T14:30:25.325" v="15612"/>
          <ac:grpSpMkLst>
            <pc:docMk/>
            <pc:sldMk cId="317369928" sldId="317"/>
            <ac:grpSpMk id="67" creationId="{F9DD03C1-DF96-7F78-4113-5D7C777AC89C}"/>
          </ac:grpSpMkLst>
        </pc:grpChg>
        <pc:grpChg chg="add mod topLvl">
          <ac:chgData name="민주 이" userId="4bec468bcfc325e2" providerId="LiveId" clId="{CA0763BF-296D-457C-AC69-7AD945FA69EB}" dt="2023-11-14T14:38:24.481" v="15888" actId="164"/>
          <ac:grpSpMkLst>
            <pc:docMk/>
            <pc:sldMk cId="317369928" sldId="317"/>
            <ac:grpSpMk id="73" creationId="{BB476E8A-9DDF-EFE8-C153-7C8647D3D6FA}"/>
          </ac:grpSpMkLst>
        </pc:grpChg>
        <pc:grpChg chg="add mod topLvl">
          <ac:chgData name="민주 이" userId="4bec468bcfc325e2" providerId="LiveId" clId="{CA0763BF-296D-457C-AC69-7AD945FA69EB}" dt="2023-11-14T14:38:24.481" v="15888" actId="164"/>
          <ac:grpSpMkLst>
            <pc:docMk/>
            <pc:sldMk cId="317369928" sldId="317"/>
            <ac:grpSpMk id="74" creationId="{02DEA446-BE37-D3BC-9AA9-8D9428365844}"/>
          </ac:grpSpMkLst>
        </pc:grpChg>
        <pc:grpChg chg="mod">
          <ac:chgData name="민주 이" userId="4bec468bcfc325e2" providerId="LiveId" clId="{CA0763BF-296D-457C-AC69-7AD945FA69EB}" dt="2023-11-14T14:36:36.434" v="15830" actId="165"/>
          <ac:grpSpMkLst>
            <pc:docMk/>
            <pc:sldMk cId="317369928" sldId="317"/>
            <ac:grpSpMk id="75" creationId="{EDC0D5CB-5AA9-DC7F-DBCB-24915538AB37}"/>
          </ac:grpSpMkLst>
        </pc:grpChg>
        <pc:grpChg chg="add del mod">
          <ac:chgData name="민주 이" userId="4bec468bcfc325e2" providerId="LiveId" clId="{CA0763BF-296D-457C-AC69-7AD945FA69EB}" dt="2023-11-14T14:36:39.464" v="15831" actId="478"/>
          <ac:grpSpMkLst>
            <pc:docMk/>
            <pc:sldMk cId="317369928" sldId="317"/>
            <ac:grpSpMk id="80" creationId="{71043E6D-AFED-D8F6-9E14-8800739413CE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2" creationId="{634A02A8-2500-C048-AFD9-A1AFFE8ACF11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3" creationId="{ACCA6E35-73C8-ED44-7D98-E8EFE6BED952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4" creationId="{0D16E207-CE3A-15FB-B61D-C96FFCDF7799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5" creationId="{E8571AB0-3B78-9792-4F92-75C73687E2CE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6" creationId="{763141C0-E05F-8963-E8E5-00F584E2F127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87" creationId="{F5AFA376-9492-C49B-0D6C-9C708D483854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92" creationId="{C5D8456F-E3F1-09AD-542E-B79DA9B593BD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97" creationId="{E749C12B-81C2-4196-CE2A-0C576D0391B7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101" creationId="{804FCAB8-6A80-AAAE-0E64-BC195252E589}"/>
          </ac:grpSpMkLst>
        </pc:grpChg>
        <pc:grpChg chg="mod">
          <ac:chgData name="민주 이" userId="4bec468bcfc325e2" providerId="LiveId" clId="{CA0763BF-296D-457C-AC69-7AD945FA69EB}" dt="2023-11-14T14:33:33.208" v="15786"/>
          <ac:grpSpMkLst>
            <pc:docMk/>
            <pc:sldMk cId="317369928" sldId="317"/>
            <ac:grpSpMk id="106" creationId="{1CCBAD55-24B9-F1DD-79E8-DE8C7C6B5E18}"/>
          </ac:grpSpMkLst>
        </pc:grpChg>
        <pc:grpChg chg="add del mod topLvl">
          <ac:chgData name="민주 이" userId="4bec468bcfc325e2" providerId="LiveId" clId="{CA0763BF-296D-457C-AC69-7AD945FA69EB}" dt="2023-11-14T14:36:48.354" v="15833" actId="21"/>
          <ac:grpSpMkLst>
            <pc:docMk/>
            <pc:sldMk cId="317369928" sldId="317"/>
            <ac:grpSpMk id="111" creationId="{DD1CF060-DCEC-AB71-784E-01CC52BD07DF}"/>
          </ac:grpSpMkLst>
        </pc:grpChg>
        <pc:grpChg chg="mod">
          <ac:chgData name="민주 이" userId="4bec468bcfc325e2" providerId="LiveId" clId="{CA0763BF-296D-457C-AC69-7AD945FA69EB}" dt="2023-11-14T14:36:36.434" v="15830" actId="165"/>
          <ac:grpSpMkLst>
            <pc:docMk/>
            <pc:sldMk cId="317369928" sldId="317"/>
            <ac:grpSpMk id="112" creationId="{28D0BC42-45D0-96A2-D4DE-7775A46D2462}"/>
          </ac:grpSpMkLst>
        </pc:grpChg>
        <pc:grpChg chg="add del mod">
          <ac:chgData name="민주 이" userId="4bec468bcfc325e2" providerId="LiveId" clId="{CA0763BF-296D-457C-AC69-7AD945FA69EB}" dt="2023-11-14T14:36:36.434" v="15830" actId="165"/>
          <ac:grpSpMkLst>
            <pc:docMk/>
            <pc:sldMk cId="317369928" sldId="317"/>
            <ac:grpSpMk id="118" creationId="{78162070-E525-24B9-BA7E-9EFB6CDD5675}"/>
          </ac:grpSpMkLst>
        </pc:grpChg>
        <pc:grpChg chg="add mod">
          <ac:chgData name="민주 이" userId="4bec468bcfc325e2" providerId="LiveId" clId="{CA0763BF-296D-457C-AC69-7AD945FA69EB}" dt="2023-11-14T14:38:24.481" v="15888" actId="164"/>
          <ac:grpSpMkLst>
            <pc:docMk/>
            <pc:sldMk cId="317369928" sldId="317"/>
            <ac:grpSpMk id="119" creationId="{304268C0-5CD1-AA9D-3C84-B464A2A40363}"/>
          </ac:grpSpMkLst>
        </pc:grpChg>
        <pc:grpChg chg="add mod">
          <ac:chgData name="민주 이" userId="4bec468bcfc325e2" providerId="LiveId" clId="{CA0763BF-296D-457C-AC69-7AD945FA69EB}" dt="2023-11-14T14:40:24.668" v="16009" actId="12789"/>
          <ac:grpSpMkLst>
            <pc:docMk/>
            <pc:sldMk cId="317369928" sldId="317"/>
            <ac:grpSpMk id="123" creationId="{2D698AD0-ADB7-F1B6-CA7E-E726101EFE0C}"/>
          </ac:grpSpMkLst>
        </pc:grpChg>
        <pc:grpChg chg="add mod">
          <ac:chgData name="민주 이" userId="4bec468bcfc325e2" providerId="LiveId" clId="{CA0763BF-296D-457C-AC69-7AD945FA69EB}" dt="2023-11-14T14:40:37.238" v="16016" actId="1036"/>
          <ac:grpSpMkLst>
            <pc:docMk/>
            <pc:sldMk cId="317369928" sldId="317"/>
            <ac:grpSpMk id="124" creationId="{BAF5942E-DC99-A56D-10B4-93A22291C21B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26" creationId="{F1221022-A5D2-9B9A-1677-E7D08A541BC9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27" creationId="{20643E83-BD71-C255-2E40-7ACD520ACB84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28" creationId="{A7AB9A34-A0B6-D2CC-38FA-C905F19B92BC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29" creationId="{195F2D7B-C1F4-BD08-633C-ECFCE978C04A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30" creationId="{A8FE4D86-59AF-B9CE-DC41-573FB8A11CE0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35" creationId="{06E95EC4-1C92-179C-F620-9FE4C00E61E7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39" creationId="{44C40381-B051-6DC7-6CC2-200F81CAE9C4}"/>
          </ac:grpSpMkLst>
        </pc:grpChg>
        <pc:grpChg chg="mod">
          <ac:chgData name="민주 이" userId="4bec468bcfc325e2" providerId="LiveId" clId="{CA0763BF-296D-457C-AC69-7AD945FA69EB}" dt="2023-11-14T14:38:51.650" v="15905"/>
          <ac:grpSpMkLst>
            <pc:docMk/>
            <pc:sldMk cId="317369928" sldId="317"/>
            <ac:grpSpMk id="144" creationId="{C0C6B7CD-E5BA-A746-00A2-FED77DF5CA03}"/>
          </ac:grpSpMkLst>
        </pc:grpChg>
        <pc:grpChg chg="add mod">
          <ac:chgData name="민주 이" userId="4bec468bcfc325e2" providerId="LiveId" clId="{CA0763BF-296D-457C-AC69-7AD945FA69EB}" dt="2023-11-14T14:40:24.668" v="16009" actId="12789"/>
          <ac:grpSpMkLst>
            <pc:docMk/>
            <pc:sldMk cId="317369928" sldId="317"/>
            <ac:grpSpMk id="149" creationId="{2DDF33A5-D7EF-178D-9A2E-F931CDEEFC25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1" creationId="{79F389DA-F6EB-555D-3DFA-F16203A5B059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2" creationId="{FD62D4FB-9F63-2D9C-B5CB-C7E4ECD44D18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3" creationId="{F0B56A44-81E6-F236-507A-030450BE8126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4" creationId="{CB76E758-D661-45F5-4586-A7B14755833A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58" creationId="{A561CAEA-D6E8-87CC-579F-4ABF2F9DF16A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63" creationId="{6FD225EC-28F8-8A81-1260-5978B4D8740C}"/>
          </ac:grpSpMkLst>
        </pc:grpChg>
        <pc:grpChg chg="mod">
          <ac:chgData name="민주 이" userId="4bec468bcfc325e2" providerId="LiveId" clId="{CA0763BF-296D-457C-AC69-7AD945FA69EB}" dt="2023-11-14T14:39:11.552" v="15913"/>
          <ac:grpSpMkLst>
            <pc:docMk/>
            <pc:sldMk cId="317369928" sldId="317"/>
            <ac:grpSpMk id="168" creationId="{0CAEFB11-CE77-7E51-AAC6-BA7CB18C6ABC}"/>
          </ac:grpSpMkLst>
        </pc:grpChg>
        <pc:picChg chg="del mod topLvl">
          <ac:chgData name="민주 이" userId="4bec468bcfc325e2" providerId="LiveId" clId="{CA0763BF-296D-457C-AC69-7AD945FA69EB}" dt="2023-11-14T14:31:24.071" v="15654" actId="478"/>
          <ac:picMkLst>
            <pc:docMk/>
            <pc:sldMk cId="317369928" sldId="317"/>
            <ac:picMk id="11" creationId="{B259242F-CE68-C21B-8BC1-33939FB96E0A}"/>
          </ac:picMkLst>
        </pc:picChg>
        <pc:picChg chg="mod">
          <ac:chgData name="민주 이" userId="4bec468bcfc325e2" providerId="LiveId" clId="{CA0763BF-296D-457C-AC69-7AD945FA69EB}" dt="2023-11-14T14:30:09.182" v="15609" actId="165"/>
          <ac:picMkLst>
            <pc:docMk/>
            <pc:sldMk cId="317369928" sldId="317"/>
            <ac:picMk id="17" creationId="{D6BFC3F2-DC3F-DFD8-7DED-6E62CB3F3F37}"/>
          </ac:picMkLst>
        </pc:picChg>
        <pc:picChg chg="mod">
          <ac:chgData name="민주 이" userId="4bec468bcfc325e2" providerId="LiveId" clId="{CA0763BF-296D-457C-AC69-7AD945FA69EB}" dt="2023-11-14T14:30:09.182" v="15609" actId="165"/>
          <ac:picMkLst>
            <pc:docMk/>
            <pc:sldMk cId="317369928" sldId="317"/>
            <ac:picMk id="20" creationId="{33CE82D6-CE31-058E-8ED4-3FDB60AF35FA}"/>
          </ac:picMkLst>
        </pc:picChg>
        <pc:picChg chg="del mod topLvl">
          <ac:chgData name="민주 이" userId="4bec468bcfc325e2" providerId="LiveId" clId="{CA0763BF-296D-457C-AC69-7AD945FA69EB}" dt="2023-11-14T14:32:48.065" v="15773" actId="478"/>
          <ac:picMkLst>
            <pc:docMk/>
            <pc:sldMk cId="317369928" sldId="317"/>
            <ac:picMk id="26" creationId="{5B2D22C5-17D6-D6D5-6288-A25401E3A54D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43" creationId="{9E96F204-590C-82EF-BC90-3612EAC0C102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48" creationId="{67CB9CA3-1ECC-BA9D-E984-2D3B066D5458}"/>
          </ac:picMkLst>
        </pc:picChg>
        <pc:picChg chg="mod">
          <ac:chgData name="민주 이" userId="4bec468bcfc325e2" providerId="LiveId" clId="{CA0763BF-296D-457C-AC69-7AD945FA69EB}" dt="2023-11-14T14:30:09.182" v="15609" actId="165"/>
          <ac:picMkLst>
            <pc:docMk/>
            <pc:sldMk cId="317369928" sldId="317"/>
            <ac:picMk id="52" creationId="{41212796-5C3B-540C-6DE1-206C20DDBAD9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59" creationId="{2C456600-2491-4429-7278-21A8D810400D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64" creationId="{4FF2795B-C145-AF81-2D4F-CA597D87389C}"/>
          </ac:picMkLst>
        </pc:picChg>
        <pc:picChg chg="mod">
          <ac:chgData name="민주 이" userId="4bec468bcfc325e2" providerId="LiveId" clId="{CA0763BF-296D-457C-AC69-7AD945FA69EB}" dt="2023-11-14T14:30:25.325" v="15612"/>
          <ac:picMkLst>
            <pc:docMk/>
            <pc:sldMk cId="317369928" sldId="317"/>
            <ac:picMk id="69" creationId="{831EB745-439A-7E26-03F0-4BAE8763E85F}"/>
          </ac:picMkLst>
        </pc:picChg>
        <pc:picChg chg="mod">
          <ac:chgData name="민주 이" userId="4bec468bcfc325e2" providerId="LiveId" clId="{CA0763BF-296D-457C-AC69-7AD945FA69EB}" dt="2023-11-14T14:36:36.434" v="15830" actId="165"/>
          <ac:picMkLst>
            <pc:docMk/>
            <pc:sldMk cId="317369928" sldId="317"/>
            <ac:picMk id="77" creationId="{50D59A7D-F31A-1112-984A-3F92BE69F12C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89" creationId="{3A800FC4-B38D-FDF2-E81E-422151B85654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94" creationId="{0C9A3471-CE8C-E3A6-D215-D7E98C966B77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98" creationId="{05726C38-DD25-A004-C822-B193F879BDB1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103" creationId="{C1D4AA52-F6E4-ACA9-D47D-40BC4580CD82}"/>
          </ac:picMkLst>
        </pc:picChg>
        <pc:picChg chg="mod">
          <ac:chgData name="민주 이" userId="4bec468bcfc325e2" providerId="LiveId" clId="{CA0763BF-296D-457C-AC69-7AD945FA69EB}" dt="2023-11-14T14:33:33.208" v="15786"/>
          <ac:picMkLst>
            <pc:docMk/>
            <pc:sldMk cId="317369928" sldId="317"/>
            <ac:picMk id="108" creationId="{91945C6A-9A5E-2238-E66E-B0F38C34B39F}"/>
          </ac:picMkLst>
        </pc:picChg>
        <pc:picChg chg="mod">
          <ac:chgData name="민주 이" userId="4bec468bcfc325e2" providerId="LiveId" clId="{CA0763BF-296D-457C-AC69-7AD945FA69EB}" dt="2023-11-14T14:36:36.434" v="15830" actId="165"/>
          <ac:picMkLst>
            <pc:docMk/>
            <pc:sldMk cId="317369928" sldId="317"/>
            <ac:picMk id="114" creationId="{F83AA9C8-E25C-A6D7-AB37-289555BB1E9A}"/>
          </ac:picMkLst>
        </pc:picChg>
        <pc:picChg chg="mod">
          <ac:chgData name="민주 이" userId="4bec468bcfc325e2" providerId="LiveId" clId="{CA0763BF-296D-457C-AC69-7AD945FA69EB}" dt="2023-11-14T14:37:52.200" v="15876"/>
          <ac:picMkLst>
            <pc:docMk/>
            <pc:sldMk cId="317369928" sldId="317"/>
            <ac:picMk id="122" creationId="{289C381A-DA48-AA64-8349-3E7B2D1F255B}"/>
          </ac:picMkLst>
        </pc:picChg>
        <pc:picChg chg="mod">
          <ac:chgData name="민주 이" userId="4bec468bcfc325e2" providerId="LiveId" clId="{CA0763BF-296D-457C-AC69-7AD945FA69EB}" dt="2023-11-14T14:38:51.650" v="15905"/>
          <ac:picMkLst>
            <pc:docMk/>
            <pc:sldMk cId="317369928" sldId="317"/>
            <ac:picMk id="132" creationId="{ADCE88CF-CD2D-5F7C-BC84-38E448E58B35}"/>
          </ac:picMkLst>
        </pc:picChg>
        <pc:picChg chg="mod">
          <ac:chgData name="민주 이" userId="4bec468bcfc325e2" providerId="LiveId" clId="{CA0763BF-296D-457C-AC69-7AD945FA69EB}" dt="2023-11-14T14:38:51.650" v="15905"/>
          <ac:picMkLst>
            <pc:docMk/>
            <pc:sldMk cId="317369928" sldId="317"/>
            <ac:picMk id="136" creationId="{9C472E49-B090-7159-E010-1F917AC832F1}"/>
          </ac:picMkLst>
        </pc:picChg>
        <pc:picChg chg="mod">
          <ac:chgData name="민주 이" userId="4bec468bcfc325e2" providerId="LiveId" clId="{CA0763BF-296D-457C-AC69-7AD945FA69EB}" dt="2023-11-14T14:38:51.650" v="15905"/>
          <ac:picMkLst>
            <pc:docMk/>
            <pc:sldMk cId="317369928" sldId="317"/>
            <ac:picMk id="141" creationId="{4AB735F3-E71E-22FA-8003-53A074C05EEF}"/>
          </ac:picMkLst>
        </pc:picChg>
        <pc:picChg chg="mod">
          <ac:chgData name="민주 이" userId="4bec468bcfc325e2" providerId="LiveId" clId="{CA0763BF-296D-457C-AC69-7AD945FA69EB}" dt="2023-11-14T14:38:51.650" v="15905"/>
          <ac:picMkLst>
            <pc:docMk/>
            <pc:sldMk cId="317369928" sldId="317"/>
            <ac:picMk id="146" creationId="{3E76DCF5-96D2-6DB8-FF20-1FBD7B069914}"/>
          </ac:picMkLst>
        </pc:picChg>
        <pc:picChg chg="mod">
          <ac:chgData name="민주 이" userId="4bec468bcfc325e2" providerId="LiveId" clId="{CA0763BF-296D-457C-AC69-7AD945FA69EB}" dt="2023-11-14T14:39:11.552" v="15913"/>
          <ac:picMkLst>
            <pc:docMk/>
            <pc:sldMk cId="317369928" sldId="317"/>
            <ac:picMk id="160" creationId="{6231B758-2958-D105-48B3-A37658A6094A}"/>
          </ac:picMkLst>
        </pc:picChg>
        <pc:picChg chg="mod">
          <ac:chgData name="민주 이" userId="4bec468bcfc325e2" providerId="LiveId" clId="{CA0763BF-296D-457C-AC69-7AD945FA69EB}" dt="2023-11-14T14:39:11.552" v="15913"/>
          <ac:picMkLst>
            <pc:docMk/>
            <pc:sldMk cId="317369928" sldId="317"/>
            <ac:picMk id="165" creationId="{C59B89A1-6968-3835-2845-FE6C3E9B3EB4}"/>
          </ac:picMkLst>
        </pc:picChg>
        <pc:picChg chg="mod">
          <ac:chgData name="민주 이" userId="4bec468bcfc325e2" providerId="LiveId" clId="{CA0763BF-296D-457C-AC69-7AD945FA69EB}" dt="2023-11-14T14:39:11.552" v="15913"/>
          <ac:picMkLst>
            <pc:docMk/>
            <pc:sldMk cId="317369928" sldId="317"/>
            <ac:picMk id="170" creationId="{388DDDFF-B0A4-C9D1-93DC-0CCE0F1643EB}"/>
          </ac:picMkLst>
        </pc:picChg>
        <pc:cxnChg chg="mod topLvl">
          <ac:chgData name="민주 이" userId="4bec468bcfc325e2" providerId="LiveId" clId="{CA0763BF-296D-457C-AC69-7AD945FA69EB}" dt="2023-11-14T14:38:24.481" v="15888" actId="164"/>
          <ac:cxnSpMkLst>
            <pc:docMk/>
            <pc:sldMk cId="317369928" sldId="317"/>
            <ac:cxnSpMk id="29" creationId="{6F1920BA-7D64-E31C-FAFE-219E971B3C3A}"/>
          </ac:cxnSpMkLst>
        </pc:cxnChg>
        <pc:cxnChg chg="mod">
          <ac:chgData name="민주 이" userId="4bec468bcfc325e2" providerId="LiveId" clId="{CA0763BF-296D-457C-AC69-7AD945FA69EB}" dt="2023-11-14T14:30:25.325" v="15612"/>
          <ac:cxnSpMkLst>
            <pc:docMk/>
            <pc:sldMk cId="317369928" sldId="317"/>
            <ac:cxnSpMk id="34" creationId="{9D3D2DA1-8150-CA69-0A4D-7989F138A155}"/>
          </ac:cxnSpMkLst>
        </pc:cxnChg>
        <pc:cxnChg chg="mod">
          <ac:chgData name="민주 이" userId="4bec468bcfc325e2" providerId="LiveId" clId="{CA0763BF-296D-457C-AC69-7AD945FA69EB}" dt="2023-11-14T14:33:33.208" v="15786"/>
          <ac:cxnSpMkLst>
            <pc:docMk/>
            <pc:sldMk cId="317369928" sldId="317"/>
            <ac:cxnSpMk id="81" creationId="{BDD844EE-C953-6BE9-D104-B1956F823556}"/>
          </ac:cxnSpMkLst>
        </pc:cxnChg>
        <pc:cxnChg chg="mod">
          <ac:chgData name="민주 이" userId="4bec468bcfc325e2" providerId="LiveId" clId="{CA0763BF-296D-457C-AC69-7AD945FA69EB}" dt="2023-11-14T14:38:51.650" v="15905"/>
          <ac:cxnSpMkLst>
            <pc:docMk/>
            <pc:sldMk cId="317369928" sldId="317"/>
            <ac:cxnSpMk id="125" creationId="{3A19D707-AC64-A55A-8444-42E8D59C5E9A}"/>
          </ac:cxnSpMkLst>
        </pc:cxnChg>
        <pc:cxnChg chg="mod">
          <ac:chgData name="민주 이" userId="4bec468bcfc325e2" providerId="LiveId" clId="{CA0763BF-296D-457C-AC69-7AD945FA69EB}" dt="2023-11-14T14:39:11.552" v="15913"/>
          <ac:cxnSpMkLst>
            <pc:docMk/>
            <pc:sldMk cId="317369928" sldId="317"/>
            <ac:cxnSpMk id="150" creationId="{65EC9B2B-F44B-3E34-E02F-3EBD984BF5B4}"/>
          </ac:cxnSpMkLst>
        </pc:cxnChg>
      </pc:sldChg>
      <pc:sldChg chg="addSp delSp modSp add mod">
        <pc:chgData name="민주 이" userId="4bec468bcfc325e2" providerId="LiveId" clId="{CA0763BF-296D-457C-AC69-7AD945FA69EB}" dt="2023-11-14T14:40:34.149" v="16015" actId="1036"/>
        <pc:sldMkLst>
          <pc:docMk/>
          <pc:sldMk cId="337032709" sldId="318"/>
        </pc:sldMkLst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17" creationId="{F5D01134-F89C-11F2-DDF6-84529780BC1A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19" creationId="{13738EEF-3B43-91A0-AAE5-F70766DD685D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20" creationId="{5ECF63D4-056C-E213-0E21-C9C34154AE43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24" creationId="{9C325D2D-A126-ECEC-2F2F-3ABD1AB80FD5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26" creationId="{EBD1D671-CFA0-7D1E-EDB0-F19F8432FF70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27" creationId="{076F8EE2-BAA9-DA4A-A464-9CDABF68B2E1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30" creationId="{1F2DF569-1E65-B441-BCCF-FB16CB28A061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31" creationId="{C0825E48-2C44-41A3-1503-9F45711256ED}"/>
          </ac:spMkLst>
        </pc:spChg>
        <pc:spChg chg="mod">
          <ac:chgData name="민주 이" userId="4bec468bcfc325e2" providerId="LiveId" clId="{CA0763BF-296D-457C-AC69-7AD945FA69EB}" dt="2023-11-14T14:35:36.013" v="15822" actId="165"/>
          <ac:spMkLst>
            <pc:docMk/>
            <pc:sldMk cId="337032709" sldId="318"/>
            <ac:spMk id="32" creationId="{84C8D4DA-B483-76B1-EBC9-C51084B22FC2}"/>
          </ac:spMkLst>
        </pc:spChg>
        <pc:spChg chg="mod">
          <ac:chgData name="민주 이" userId="4bec468bcfc325e2" providerId="LiveId" clId="{CA0763BF-296D-457C-AC69-7AD945FA69EB}" dt="2023-11-14T14:35:49.787" v="15826"/>
          <ac:spMkLst>
            <pc:docMk/>
            <pc:sldMk cId="337032709" sldId="318"/>
            <ac:spMk id="35" creationId="{B04C8E90-CCD1-FCF9-A12F-368EACA8F1DE}"/>
          </ac:spMkLst>
        </pc:spChg>
        <pc:spChg chg="mod">
          <ac:chgData name="민주 이" userId="4bec468bcfc325e2" providerId="LiveId" clId="{CA0763BF-296D-457C-AC69-7AD945FA69EB}" dt="2023-11-14T14:35:49.787" v="15826"/>
          <ac:spMkLst>
            <pc:docMk/>
            <pc:sldMk cId="337032709" sldId="318"/>
            <ac:spMk id="37" creationId="{97FD0205-8CD4-0888-EEA6-115734FCD022}"/>
          </ac:spMkLst>
        </pc:spChg>
        <pc:spChg chg="mod">
          <ac:chgData name="민주 이" userId="4bec468bcfc325e2" providerId="LiveId" clId="{CA0763BF-296D-457C-AC69-7AD945FA69EB}" dt="2023-11-14T14:35:49.787" v="15826"/>
          <ac:spMkLst>
            <pc:docMk/>
            <pc:sldMk cId="337032709" sldId="318"/>
            <ac:spMk id="38" creationId="{0F2A0233-5893-545C-76AB-E1517EED148D}"/>
          </ac:spMkLst>
        </pc:spChg>
        <pc:spChg chg="mod topLvl">
          <ac:chgData name="민주 이" userId="4bec468bcfc325e2" providerId="LiveId" clId="{CA0763BF-296D-457C-AC69-7AD945FA69EB}" dt="2023-11-14T14:38:32.494" v="15891" actId="164"/>
          <ac:spMkLst>
            <pc:docMk/>
            <pc:sldMk cId="337032709" sldId="318"/>
            <ac:spMk id="41" creationId="{C3D6DFD8-A00A-5D48-33F8-D3EB6F9D559E}"/>
          </ac:spMkLst>
        </pc:spChg>
        <pc:spChg chg="mod">
          <ac:chgData name="민주 이" userId="4bec468bcfc325e2" providerId="LiveId" clId="{CA0763BF-296D-457C-AC69-7AD945FA69EB}" dt="2023-11-14T14:37:09.652" v="15842" actId="165"/>
          <ac:spMkLst>
            <pc:docMk/>
            <pc:sldMk cId="337032709" sldId="318"/>
            <ac:spMk id="43" creationId="{F0B7CEF6-AD4C-C6D0-8C55-C387052F99CF}"/>
          </ac:spMkLst>
        </pc:spChg>
        <pc:spChg chg="mod">
          <ac:chgData name="민주 이" userId="4bec468bcfc325e2" providerId="LiveId" clId="{CA0763BF-296D-457C-AC69-7AD945FA69EB}" dt="2023-11-14T14:37:09.652" v="15842" actId="165"/>
          <ac:spMkLst>
            <pc:docMk/>
            <pc:sldMk cId="337032709" sldId="318"/>
            <ac:spMk id="44" creationId="{5118B484-630A-7216-CC12-209895581035}"/>
          </ac:spMkLst>
        </pc:spChg>
        <pc:spChg chg="mod">
          <ac:chgData name="민주 이" userId="4bec468bcfc325e2" providerId="LiveId" clId="{CA0763BF-296D-457C-AC69-7AD945FA69EB}" dt="2023-11-14T14:36:49.443" v="15834"/>
          <ac:spMkLst>
            <pc:docMk/>
            <pc:sldMk cId="337032709" sldId="318"/>
            <ac:spMk id="47" creationId="{F0CBAA0B-DAAA-4310-3822-06DB4D27DA4A}"/>
          </ac:spMkLst>
        </pc:spChg>
        <pc:spChg chg="mod">
          <ac:chgData name="민주 이" userId="4bec468bcfc325e2" providerId="LiveId" clId="{CA0763BF-296D-457C-AC69-7AD945FA69EB}" dt="2023-11-14T14:36:49.443" v="15834"/>
          <ac:spMkLst>
            <pc:docMk/>
            <pc:sldMk cId="337032709" sldId="318"/>
            <ac:spMk id="49" creationId="{7B0FA8B4-3909-DE08-118F-7DD455CC4AA9}"/>
          </ac:spMkLst>
        </pc:spChg>
        <pc:spChg chg="mod">
          <ac:chgData name="민주 이" userId="4bec468bcfc325e2" providerId="LiveId" clId="{CA0763BF-296D-457C-AC69-7AD945FA69EB}" dt="2023-11-14T14:36:49.443" v="15834"/>
          <ac:spMkLst>
            <pc:docMk/>
            <pc:sldMk cId="337032709" sldId="318"/>
            <ac:spMk id="50" creationId="{DF127C90-880E-C1B9-437A-B3F7888294D4}"/>
          </ac:spMkLst>
        </pc:spChg>
        <pc:spChg chg="mod">
          <ac:chgData name="민주 이" userId="4bec468bcfc325e2" providerId="LiveId" clId="{CA0763BF-296D-457C-AC69-7AD945FA69EB}" dt="2023-11-14T14:37:11.598" v="15843" actId="571"/>
          <ac:spMkLst>
            <pc:docMk/>
            <pc:sldMk cId="337032709" sldId="318"/>
            <ac:spMk id="52" creationId="{3E468B0E-C836-6592-9E62-D581CDDAA9EE}"/>
          </ac:spMkLst>
        </pc:spChg>
        <pc:spChg chg="mod">
          <ac:chgData name="민주 이" userId="4bec468bcfc325e2" providerId="LiveId" clId="{CA0763BF-296D-457C-AC69-7AD945FA69EB}" dt="2023-11-14T14:37:11.598" v="15843" actId="571"/>
          <ac:spMkLst>
            <pc:docMk/>
            <pc:sldMk cId="337032709" sldId="318"/>
            <ac:spMk id="53" creationId="{EE0BAC9F-B767-449B-0E21-63C122F9C3C0}"/>
          </ac:spMkLst>
        </pc:spChg>
        <pc:spChg chg="add mod">
          <ac:chgData name="민주 이" userId="4bec468bcfc325e2" providerId="LiveId" clId="{CA0763BF-296D-457C-AC69-7AD945FA69EB}" dt="2023-11-14T14:38:46.548" v="15904" actId="164"/>
          <ac:spMkLst>
            <pc:docMk/>
            <pc:sldMk cId="337032709" sldId="318"/>
            <ac:spMk id="54" creationId="{185C1FBF-5203-06CF-5307-C4DAF02A5D00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63" creationId="{0F0128D9-C87D-06B3-1003-259E3A5F4D06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64" creationId="{8542972A-4038-DD51-B037-7F677199EA5D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67" creationId="{8A4A86B2-ABDE-2FA6-19C2-18A5AB0DDD83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69" creationId="{7A9DE6E3-F29E-7327-1B7C-25E978CA0E8E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70" creationId="{C1B3E3A6-EA43-111D-C453-E558E0743813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117" creationId="{07F53439-9536-0931-183E-06C0B513BB6A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119" creationId="{CFB6F467-7647-8658-9AA4-CDA42D394A3D}"/>
          </ac:spMkLst>
        </pc:spChg>
        <pc:spChg chg="mod">
          <ac:chgData name="민주 이" userId="4bec468bcfc325e2" providerId="LiveId" clId="{CA0763BF-296D-457C-AC69-7AD945FA69EB}" dt="2023-11-14T14:39:04.115" v="15910"/>
          <ac:spMkLst>
            <pc:docMk/>
            <pc:sldMk cId="337032709" sldId="318"/>
            <ac:spMk id="120" creationId="{D5533385-7BD2-34C0-0D0B-DB7895AA4356}"/>
          </ac:spMkLst>
        </pc:spChg>
        <pc:grpChg chg="add del mod">
          <ac:chgData name="민주 이" userId="4bec468bcfc325e2" providerId="LiveId" clId="{CA0763BF-296D-457C-AC69-7AD945FA69EB}" dt="2023-11-14T14:35:36.013" v="15822" actId="165"/>
          <ac:grpSpMkLst>
            <pc:docMk/>
            <pc:sldMk cId="337032709" sldId="318"/>
            <ac:grpSpMk id="8" creationId="{724B8D43-66DA-9A18-34A3-32AED5D05F06}"/>
          </ac:grpSpMkLst>
        </pc:grpChg>
        <pc:grpChg chg="del mod topLvl">
          <ac:chgData name="민주 이" userId="4bec468bcfc325e2" providerId="LiveId" clId="{CA0763BF-296D-457C-AC69-7AD945FA69EB}" dt="2023-11-14T14:35:37.885" v="15823" actId="478"/>
          <ac:grpSpMkLst>
            <pc:docMk/>
            <pc:sldMk cId="337032709" sldId="318"/>
            <ac:grpSpMk id="11" creationId="{B9E7DDE9-C8E8-8B51-B67A-9634241E59BB}"/>
          </ac:grpSpMkLst>
        </pc:grpChg>
        <pc:grpChg chg="del mod topLvl">
          <ac:chgData name="민주 이" userId="4bec468bcfc325e2" providerId="LiveId" clId="{CA0763BF-296D-457C-AC69-7AD945FA69EB}" dt="2023-11-14T14:35:38.680" v="15824" actId="478"/>
          <ac:grpSpMkLst>
            <pc:docMk/>
            <pc:sldMk cId="337032709" sldId="318"/>
            <ac:grpSpMk id="14" creationId="{08C68C7B-21DE-B539-30A1-866C6CD49942}"/>
          </ac:grpSpMkLst>
        </pc:grpChg>
        <pc:grpChg chg="del mod topLvl">
          <ac:chgData name="민주 이" userId="4bec468bcfc325e2" providerId="LiveId" clId="{CA0763BF-296D-457C-AC69-7AD945FA69EB}" dt="2023-11-14T14:35:39.009" v="15825" actId="478"/>
          <ac:grpSpMkLst>
            <pc:docMk/>
            <pc:sldMk cId="337032709" sldId="318"/>
            <ac:grpSpMk id="15" creationId="{5831DCD0-12E6-C401-57A4-26D642E1DD34}"/>
          </ac:grpSpMkLst>
        </pc:grpChg>
        <pc:grpChg chg="mod">
          <ac:chgData name="민주 이" userId="4bec468bcfc325e2" providerId="LiveId" clId="{CA0763BF-296D-457C-AC69-7AD945FA69EB}" dt="2023-11-14T14:35:36.013" v="15822" actId="165"/>
          <ac:grpSpMkLst>
            <pc:docMk/>
            <pc:sldMk cId="337032709" sldId="318"/>
            <ac:grpSpMk id="16" creationId="{59488765-BA64-0482-9984-6A46EF4D7142}"/>
          </ac:grpSpMkLst>
        </pc:grpChg>
        <pc:grpChg chg="mod">
          <ac:chgData name="민주 이" userId="4bec468bcfc325e2" providerId="LiveId" clId="{CA0763BF-296D-457C-AC69-7AD945FA69EB}" dt="2023-11-14T14:35:36.013" v="15822" actId="165"/>
          <ac:grpSpMkLst>
            <pc:docMk/>
            <pc:sldMk cId="337032709" sldId="318"/>
            <ac:grpSpMk id="23" creationId="{C75D169B-A397-427D-56F3-75995A10EF31}"/>
          </ac:grpSpMkLst>
        </pc:grpChg>
        <pc:grpChg chg="mod">
          <ac:chgData name="민주 이" userId="4bec468bcfc325e2" providerId="LiveId" clId="{CA0763BF-296D-457C-AC69-7AD945FA69EB}" dt="2023-11-14T14:35:36.013" v="15822" actId="165"/>
          <ac:grpSpMkLst>
            <pc:docMk/>
            <pc:sldMk cId="337032709" sldId="318"/>
            <ac:grpSpMk id="28" creationId="{0746D3C9-427B-C195-69C2-AE15CFFD6577}"/>
          </ac:grpSpMkLst>
        </pc:grpChg>
        <pc:grpChg chg="add mod">
          <ac:chgData name="민주 이" userId="4bec468bcfc325e2" providerId="LiveId" clId="{CA0763BF-296D-457C-AC69-7AD945FA69EB}" dt="2023-11-14T14:38:46.548" v="15904" actId="164"/>
          <ac:grpSpMkLst>
            <pc:docMk/>
            <pc:sldMk cId="337032709" sldId="318"/>
            <ac:grpSpMk id="33" creationId="{C19F47D3-6ABC-E86D-3EA9-A4E6EE3789DE}"/>
          </ac:grpSpMkLst>
        </pc:grpChg>
        <pc:grpChg chg="mod">
          <ac:chgData name="민주 이" userId="4bec468bcfc325e2" providerId="LiveId" clId="{CA0763BF-296D-457C-AC69-7AD945FA69EB}" dt="2023-11-14T14:35:49.787" v="15826"/>
          <ac:grpSpMkLst>
            <pc:docMk/>
            <pc:sldMk cId="337032709" sldId="318"/>
            <ac:grpSpMk id="34" creationId="{14A54023-436F-86B5-647B-AAFF14E7BECB}"/>
          </ac:grpSpMkLst>
        </pc:grpChg>
        <pc:grpChg chg="add del mod">
          <ac:chgData name="민주 이" userId="4bec468bcfc325e2" providerId="LiveId" clId="{CA0763BF-296D-457C-AC69-7AD945FA69EB}" dt="2023-11-14T14:37:09.652" v="15842" actId="165"/>
          <ac:grpSpMkLst>
            <pc:docMk/>
            <pc:sldMk cId="337032709" sldId="318"/>
            <ac:grpSpMk id="39" creationId="{7144A72B-E00A-42E0-FE3E-9CD66056F7E9}"/>
          </ac:grpSpMkLst>
        </pc:grpChg>
        <pc:grpChg chg="mod topLvl">
          <ac:chgData name="민주 이" userId="4bec468bcfc325e2" providerId="LiveId" clId="{CA0763BF-296D-457C-AC69-7AD945FA69EB}" dt="2023-11-14T14:38:32.494" v="15891" actId="164"/>
          <ac:grpSpMkLst>
            <pc:docMk/>
            <pc:sldMk cId="337032709" sldId="318"/>
            <ac:grpSpMk id="40" creationId="{93098832-3F97-B87C-E184-BF3284E0FD4A}"/>
          </ac:grpSpMkLst>
        </pc:grpChg>
        <pc:grpChg chg="add mod">
          <ac:chgData name="민주 이" userId="4bec468bcfc325e2" providerId="LiveId" clId="{CA0763BF-296D-457C-AC69-7AD945FA69EB}" dt="2023-11-14T14:38:46.548" v="15904" actId="164"/>
          <ac:grpSpMkLst>
            <pc:docMk/>
            <pc:sldMk cId="337032709" sldId="318"/>
            <ac:grpSpMk id="45" creationId="{EC515ABF-2768-A84B-E3E7-AC182952726A}"/>
          </ac:grpSpMkLst>
        </pc:grpChg>
        <pc:grpChg chg="mod">
          <ac:chgData name="민주 이" userId="4bec468bcfc325e2" providerId="LiveId" clId="{CA0763BF-296D-457C-AC69-7AD945FA69EB}" dt="2023-11-14T14:36:49.443" v="15834"/>
          <ac:grpSpMkLst>
            <pc:docMk/>
            <pc:sldMk cId="337032709" sldId="318"/>
            <ac:grpSpMk id="46" creationId="{0EA07A9D-0789-B057-96E5-601061679E18}"/>
          </ac:grpSpMkLst>
        </pc:grpChg>
        <pc:grpChg chg="add mod">
          <ac:chgData name="민주 이" userId="4bec468bcfc325e2" providerId="LiveId" clId="{CA0763BF-296D-457C-AC69-7AD945FA69EB}" dt="2023-11-14T14:38:46.548" v="15904" actId="164"/>
          <ac:grpSpMkLst>
            <pc:docMk/>
            <pc:sldMk cId="337032709" sldId="318"/>
            <ac:grpSpMk id="51" creationId="{EAE027B6-AD79-0375-19F1-4ADACABFC372}"/>
          </ac:grpSpMkLst>
        </pc:grpChg>
        <pc:grpChg chg="add mod">
          <ac:chgData name="민주 이" userId="4bec468bcfc325e2" providerId="LiveId" clId="{CA0763BF-296D-457C-AC69-7AD945FA69EB}" dt="2023-11-14T14:38:46.548" v="15904" actId="164"/>
          <ac:grpSpMkLst>
            <pc:docMk/>
            <pc:sldMk cId="337032709" sldId="318"/>
            <ac:grpSpMk id="55" creationId="{D6E0BF81-835B-D971-8C97-71C9EA78CB2F}"/>
          </ac:grpSpMkLst>
        </pc:grpChg>
        <pc:grpChg chg="add mod">
          <ac:chgData name="민주 이" userId="4bec468bcfc325e2" providerId="LiveId" clId="{CA0763BF-296D-457C-AC69-7AD945FA69EB}" dt="2023-11-14T14:40:28.592" v="16010" actId="12789"/>
          <ac:grpSpMkLst>
            <pc:docMk/>
            <pc:sldMk cId="337032709" sldId="318"/>
            <ac:grpSpMk id="57" creationId="{94D1798A-D1C3-7798-C681-E3C2CF44B9EA}"/>
          </ac:grpSpMkLst>
        </pc:grpChg>
        <pc:grpChg chg="add mod">
          <ac:chgData name="민주 이" userId="4bec468bcfc325e2" providerId="LiveId" clId="{CA0763BF-296D-457C-AC69-7AD945FA69EB}" dt="2023-11-14T14:40:34.149" v="16015" actId="1036"/>
          <ac:grpSpMkLst>
            <pc:docMk/>
            <pc:sldMk cId="337032709" sldId="318"/>
            <ac:grpSpMk id="58" creationId="{B3EBD696-D9A3-9AD2-5A44-EFE98D627BC7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60" creationId="{BE6465B9-2EF7-E7B8-071A-36B145D6EE47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61" creationId="{64BB50BD-AB48-8A1E-9FD4-1C509C99407B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62" creationId="{B862D2B1-D665-66A6-EECB-C748ACB29120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66" creationId="{9AB51A95-388C-4816-6612-FA0647193EFF}"/>
          </ac:grpSpMkLst>
        </pc:grpChg>
        <pc:grpChg chg="mod">
          <ac:chgData name="민주 이" userId="4bec468bcfc325e2" providerId="LiveId" clId="{CA0763BF-296D-457C-AC69-7AD945FA69EB}" dt="2023-11-14T14:39:04.115" v="15910"/>
          <ac:grpSpMkLst>
            <pc:docMk/>
            <pc:sldMk cId="337032709" sldId="318"/>
            <ac:grpSpMk id="71" creationId="{D3022303-DF35-03EC-DCE5-F758362CB2EE}"/>
          </ac:grpSpMkLst>
        </pc:grpChg>
        <pc:grpChg chg="del">
          <ac:chgData name="민주 이" userId="4bec468bcfc325e2" providerId="LiveId" clId="{CA0763BF-296D-457C-AC69-7AD945FA69EB}" dt="2023-11-14T14:35:15.307" v="15817" actId="478"/>
          <ac:grpSpMkLst>
            <pc:docMk/>
            <pc:sldMk cId="337032709" sldId="318"/>
            <ac:grpSpMk id="80" creationId="{71043E6D-AFED-D8F6-9E14-8800739413CE}"/>
          </ac:grpSpMkLst>
        </pc:grpChg>
        <pc:grpChg chg="del mod">
          <ac:chgData name="민주 이" userId="4bec468bcfc325e2" providerId="LiveId" clId="{CA0763BF-296D-457C-AC69-7AD945FA69EB}" dt="2023-11-14T14:36:51.714" v="15835" actId="478"/>
          <ac:grpSpMkLst>
            <pc:docMk/>
            <pc:sldMk cId="337032709" sldId="318"/>
            <ac:grpSpMk id="118" creationId="{78162070-E525-24B9-BA7E-9EFB6CDD5675}"/>
          </ac:grpSpMkLst>
        </pc:grpChg>
        <pc:picChg chg="mod">
          <ac:chgData name="민주 이" userId="4bec468bcfc325e2" providerId="LiveId" clId="{CA0763BF-296D-457C-AC69-7AD945FA69EB}" dt="2023-11-14T14:35:36.013" v="15822" actId="165"/>
          <ac:picMkLst>
            <pc:docMk/>
            <pc:sldMk cId="337032709" sldId="318"/>
            <ac:picMk id="18" creationId="{358617A4-59BC-90D3-50B1-751C04196133}"/>
          </ac:picMkLst>
        </pc:picChg>
        <pc:picChg chg="mod">
          <ac:chgData name="민주 이" userId="4bec468bcfc325e2" providerId="LiveId" clId="{CA0763BF-296D-457C-AC69-7AD945FA69EB}" dt="2023-11-14T14:35:36.013" v="15822" actId="165"/>
          <ac:picMkLst>
            <pc:docMk/>
            <pc:sldMk cId="337032709" sldId="318"/>
            <ac:picMk id="25" creationId="{86DD074E-59BE-B4C7-6198-1A9B5D5A6F37}"/>
          </ac:picMkLst>
        </pc:picChg>
        <pc:picChg chg="mod">
          <ac:chgData name="민주 이" userId="4bec468bcfc325e2" providerId="LiveId" clId="{CA0763BF-296D-457C-AC69-7AD945FA69EB}" dt="2023-11-14T14:35:49.787" v="15826"/>
          <ac:picMkLst>
            <pc:docMk/>
            <pc:sldMk cId="337032709" sldId="318"/>
            <ac:picMk id="36" creationId="{3DD56D10-0604-50B4-99AC-31E52E8994FA}"/>
          </ac:picMkLst>
        </pc:picChg>
        <pc:picChg chg="mod topLvl">
          <ac:chgData name="민주 이" userId="4bec468bcfc325e2" providerId="LiveId" clId="{CA0763BF-296D-457C-AC69-7AD945FA69EB}" dt="2023-11-14T14:38:32.494" v="15891" actId="164"/>
          <ac:picMkLst>
            <pc:docMk/>
            <pc:sldMk cId="337032709" sldId="318"/>
            <ac:picMk id="42" creationId="{69E76BEF-2313-29B2-C749-826053D3EE86}"/>
          </ac:picMkLst>
        </pc:picChg>
        <pc:picChg chg="mod">
          <ac:chgData name="민주 이" userId="4bec468bcfc325e2" providerId="LiveId" clId="{CA0763BF-296D-457C-AC69-7AD945FA69EB}" dt="2023-11-14T14:36:49.443" v="15834"/>
          <ac:picMkLst>
            <pc:docMk/>
            <pc:sldMk cId="337032709" sldId="318"/>
            <ac:picMk id="48" creationId="{37F8B416-4F5F-E40D-0C1E-9C5393D0D8E9}"/>
          </ac:picMkLst>
        </pc:picChg>
        <pc:picChg chg="mod">
          <ac:chgData name="민주 이" userId="4bec468bcfc325e2" providerId="LiveId" clId="{CA0763BF-296D-457C-AC69-7AD945FA69EB}" dt="2023-11-14T14:39:04.115" v="15910"/>
          <ac:picMkLst>
            <pc:docMk/>
            <pc:sldMk cId="337032709" sldId="318"/>
            <ac:picMk id="65" creationId="{44125955-1DFC-6895-2222-EF3A87E6734E}"/>
          </ac:picMkLst>
        </pc:picChg>
        <pc:picChg chg="mod">
          <ac:chgData name="민주 이" userId="4bec468bcfc325e2" providerId="LiveId" clId="{CA0763BF-296D-457C-AC69-7AD945FA69EB}" dt="2023-11-14T14:39:04.115" v="15910"/>
          <ac:picMkLst>
            <pc:docMk/>
            <pc:sldMk cId="337032709" sldId="318"/>
            <ac:picMk id="68" creationId="{DAA9F8BE-F5C2-315E-9BAC-C600750FF2B8}"/>
          </ac:picMkLst>
        </pc:picChg>
        <pc:cxnChg chg="mod topLvl">
          <ac:chgData name="민주 이" userId="4bec468bcfc325e2" providerId="LiveId" clId="{CA0763BF-296D-457C-AC69-7AD945FA69EB}" dt="2023-11-14T14:38:46.548" v="15904" actId="164"/>
          <ac:cxnSpMkLst>
            <pc:docMk/>
            <pc:sldMk cId="337032709" sldId="318"/>
            <ac:cxnSpMk id="10" creationId="{30731BB5-33F2-9A5B-E323-BD55D8417451}"/>
          </ac:cxnSpMkLst>
        </pc:cxnChg>
        <pc:cxnChg chg="mod">
          <ac:chgData name="민주 이" userId="4bec468bcfc325e2" providerId="LiveId" clId="{CA0763BF-296D-457C-AC69-7AD945FA69EB}" dt="2023-11-14T14:39:04.115" v="15910"/>
          <ac:cxnSpMkLst>
            <pc:docMk/>
            <pc:sldMk cId="337032709" sldId="318"/>
            <ac:cxnSpMk id="59" creationId="{89C69AF6-2C93-1602-A3FC-BD5E4E3C8C50}"/>
          </ac:cxnSpMkLst>
        </pc:cxnChg>
      </pc:sldChg>
      <pc:sldChg chg="addSp delSp modSp add mod">
        <pc:chgData name="민주 이" userId="4bec468bcfc325e2" providerId="LiveId" clId="{CA0763BF-296D-457C-AC69-7AD945FA69EB}" dt="2023-11-14T15:18:39.615" v="16680"/>
        <pc:sldMkLst>
          <pc:docMk/>
          <pc:sldMk cId="2179555333" sldId="319"/>
        </pc:sldMkLst>
        <pc:spChg chg="add mod">
          <ac:chgData name="민주 이" userId="4bec468bcfc325e2" providerId="LiveId" clId="{CA0763BF-296D-457C-AC69-7AD945FA69EB}" dt="2023-11-14T15:18:39.615" v="16680"/>
          <ac:spMkLst>
            <pc:docMk/>
            <pc:sldMk cId="2179555333" sldId="319"/>
            <ac:spMk id="3" creationId="{7753A5E1-33D6-A466-237D-D01CD4B1009B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1" creationId="{4A1B2D2A-F356-CD1B-4752-190659A6B0D4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2" creationId="{25B544FA-67CC-C05C-2367-DDF75F5FA662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3" creationId="{4F699DFB-1A1E-AE63-BD5D-265538BB5CE6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5" creationId="{E5BC29A1-E2B3-43AB-B590-07167480A20B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19" creationId="{4BA8CD19-58D4-CC30-382A-5B88B1F5E5E2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20" creationId="{B7DD1F66-3864-2612-8C0D-9C8FB6B89607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24" creationId="{78C0D963-1ADB-7B55-B409-F5A969930079}"/>
          </ac:spMkLst>
        </pc:spChg>
        <pc:spChg chg="mod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30" creationId="{C9389FC9-88CD-C0B4-8490-FE423DA6912B}"/>
          </ac:spMkLst>
        </pc:spChg>
        <pc:spChg chg="mod topLvl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40" creationId="{4BB6EAC9-5993-7A57-AA1A-32BBC7FDF6D3}"/>
          </ac:spMkLst>
        </pc:spChg>
        <pc:spChg chg="mod topLvl">
          <ac:chgData name="민주 이" userId="4bec468bcfc325e2" providerId="LiveId" clId="{CA0763BF-296D-457C-AC69-7AD945FA69EB}" dt="2023-11-14T14:45:40.171" v="16031" actId="165"/>
          <ac:spMkLst>
            <pc:docMk/>
            <pc:sldMk cId="2179555333" sldId="319"/>
            <ac:spMk id="41" creationId="{EFF022E6-CFC9-C036-A549-D405E03BBAA6}"/>
          </ac:spMkLst>
        </pc:spChg>
        <pc:grpChg chg="mod topLvl">
          <ac:chgData name="민주 이" userId="4bec468bcfc325e2" providerId="LiveId" clId="{CA0763BF-296D-457C-AC69-7AD945FA69EB}" dt="2023-11-14T14:45:40.171" v="16031" actId="165"/>
          <ac:grpSpMkLst>
            <pc:docMk/>
            <pc:sldMk cId="2179555333" sldId="319"/>
            <ac:grpSpMk id="2" creationId="{5B6B5D79-0123-436D-0160-6C4AF0265504}"/>
          </ac:grpSpMkLst>
        </pc:grpChg>
        <pc:grpChg chg="mod topLvl">
          <ac:chgData name="민주 이" userId="4bec468bcfc325e2" providerId="LiveId" clId="{CA0763BF-296D-457C-AC69-7AD945FA69EB}" dt="2023-11-14T14:45:40.171" v="16031" actId="165"/>
          <ac:grpSpMkLst>
            <pc:docMk/>
            <pc:sldMk cId="2179555333" sldId="319"/>
            <ac:grpSpMk id="8" creationId="{6A0BCF80-4754-A5E4-260B-D2F96541AAA3}"/>
          </ac:grpSpMkLst>
        </pc:grpChg>
        <pc:grpChg chg="mod topLvl">
          <ac:chgData name="민주 이" userId="4bec468bcfc325e2" providerId="LiveId" clId="{CA0763BF-296D-457C-AC69-7AD945FA69EB}" dt="2023-11-14T14:45:40.171" v="16031" actId="165"/>
          <ac:grpSpMkLst>
            <pc:docMk/>
            <pc:sldMk cId="2179555333" sldId="319"/>
            <ac:grpSpMk id="14" creationId="{8581DFE8-AD02-3DE4-BC26-73EA195340DD}"/>
          </ac:grpSpMkLst>
        </pc:grpChg>
        <pc:grpChg chg="del">
          <ac:chgData name="민주 이" userId="4bec468bcfc325e2" providerId="LiveId" clId="{CA0763BF-296D-457C-AC69-7AD945FA69EB}" dt="2023-11-14T14:45:40.171" v="16031" actId="165"/>
          <ac:grpSpMkLst>
            <pc:docMk/>
            <pc:sldMk cId="2179555333" sldId="319"/>
            <ac:grpSpMk id="23" creationId="{356D1979-C779-9BC4-BACA-24E2FC387CFC}"/>
          </ac:grpSpMkLst>
        </pc:grpChg>
        <pc:grpChg chg="del">
          <ac:chgData name="민주 이" userId="4bec468bcfc325e2" providerId="LiveId" clId="{CA0763BF-296D-457C-AC69-7AD945FA69EB}" dt="2023-11-14T14:46:54.435" v="16057" actId="21"/>
          <ac:grpSpMkLst>
            <pc:docMk/>
            <pc:sldMk cId="2179555333" sldId="319"/>
            <ac:grpSpMk id="27" creationId="{83ADF4E4-0337-BB21-B289-93B6A3229E1F}"/>
          </ac:grpSpMkLst>
        </pc:grpChg>
        <pc:cxnChg chg="mod topLvl">
          <ac:chgData name="민주 이" userId="4bec468bcfc325e2" providerId="LiveId" clId="{CA0763BF-296D-457C-AC69-7AD945FA69EB}" dt="2023-11-14T14:45:40.171" v="16031" actId="165"/>
          <ac:cxnSpMkLst>
            <pc:docMk/>
            <pc:sldMk cId="2179555333" sldId="319"/>
            <ac:cxnSpMk id="9" creationId="{5CA361C5-FDFD-A21A-9BAF-498622E5E750}"/>
          </ac:cxnSpMkLst>
        </pc:cxnChg>
      </pc:sldChg>
      <pc:sldChg chg="addSp modSp add mod modTransition">
        <pc:chgData name="민주 이" userId="4bec468bcfc325e2" providerId="LiveId" clId="{CA0763BF-296D-457C-AC69-7AD945FA69EB}" dt="2023-11-14T15:25:51.546" v="16915"/>
        <pc:sldMkLst>
          <pc:docMk/>
          <pc:sldMk cId="3153066489" sldId="320"/>
        </pc:sldMkLst>
        <pc:spChg chg="add mod">
          <ac:chgData name="민주 이" userId="4bec468bcfc325e2" providerId="LiveId" clId="{CA0763BF-296D-457C-AC69-7AD945FA69EB}" dt="2023-11-14T15:25:35.803" v="16871"/>
          <ac:spMkLst>
            <pc:docMk/>
            <pc:sldMk cId="3153066489" sldId="320"/>
            <ac:spMk id="11" creationId="{1D6F01CC-463A-4A65-B9D2-D2941D71AEDE}"/>
          </ac:spMkLst>
        </pc:spChg>
        <pc:spChg chg="add mod">
          <ac:chgData name="민주 이" userId="4bec468bcfc325e2" providerId="LiveId" clId="{CA0763BF-296D-457C-AC69-7AD945FA69EB}" dt="2023-11-14T15:25:45.276" v="16905" actId="20577"/>
          <ac:spMkLst>
            <pc:docMk/>
            <pc:sldMk cId="3153066489" sldId="320"/>
            <ac:spMk id="12" creationId="{D1A0468B-0682-CDB7-AA0E-C33601C7E0E9}"/>
          </ac:spMkLst>
        </pc:spChg>
      </pc:sldChg>
      <pc:sldChg chg="new del">
        <pc:chgData name="민주 이" userId="4bec468bcfc325e2" providerId="LiveId" clId="{CA0763BF-296D-457C-AC69-7AD945FA69EB}" dt="2023-11-14T16:20:11.615" v="16986" actId="680"/>
        <pc:sldMkLst>
          <pc:docMk/>
          <pc:sldMk cId="423936336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5136D-D5E7-4BAF-8726-E07E31ED615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E078F-83E6-4054-A93D-D7A616F87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0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E078F-83E6-4054-A93D-D7A616F87F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CE027-75DF-CDDF-B310-4F0377B67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4047CA-83F5-3188-C9C8-5FA634D41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5F66-31B1-63B6-E363-12D84921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C0AB6-85CC-CF68-7913-4F352D54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CD2C6-9B1C-ACA5-3019-1E923377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2D572-816C-E681-F79A-26D1E0A8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183A2-AFD7-6341-9FDB-40215CF7C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DA184-4D09-BED0-D906-B0FEE6F8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2A7F3-6D68-4D55-176E-1A4F008C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B1A24-FAB2-BF0A-A178-91290422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20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6FF588-F79F-99A3-474D-DF67D66DD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F88A3-A799-781E-4EB6-2836B0ED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2DD7C-20B3-B5D2-5F06-AED52AD0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4ECB4-71AB-1C7D-77B3-F2A116B0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6214D-BCA5-21FF-DAFD-BCC01D8F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5E8B-2AFE-ABFF-0C38-13D4A6D6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E1BCB-BF0F-C475-F69A-30483641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9AA2F-4F00-BD47-0B87-5D8843F9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4A3F69-5C66-5048-7719-DE5A2CA6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239CB-D2FE-6318-FB4A-6AEEFFA4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95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80F9-A1FF-3805-5E8A-8554F25C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527F4-0C0D-23DA-05FB-54FD661DF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1EBAD-DC8D-6BAD-F673-53C0C572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BEE21-9192-379C-F681-90FEF0C4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6DF95-DB72-AE3F-5A0B-7F91A4F6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9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AD240-094E-B4B5-00AF-8C9A3245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3DA41-B76D-8596-1ED8-2D6427244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21CB-EC19-F96C-0F82-E5EC45CA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4532EA-4308-685C-2A99-005BE47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643D2-1472-6B64-081F-F3C8E4D2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3717C8-7FA5-1829-DA89-32BBD2C1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8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987FE-F9A0-1454-6678-BCC2671A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D18DB-3171-DE15-F5FB-3C7E113C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37EE8E-E93C-3AF2-306F-7F7BF6813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6B38A6-7185-5938-2F7C-C1C02E224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6F76E-87E0-2329-D8C8-24FF3EFD7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96E0A-1A18-B27D-33A8-F79A63B4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0C725-2AE2-741A-9FCC-093B460A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2C2789-86DC-7E01-4E28-8388511B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033CF-3623-E7B0-4304-A6CD8078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60CA68-B459-C0D9-358A-A3FB5437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40A561-EAA6-EF3C-725A-83ADA09B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D922F-2260-FA8A-66E8-C29C820F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02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D1687B-9E92-5B3F-1EFA-E6CAD236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41779C-8500-FF8C-8E8C-F95A1EF5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AD262-AF9C-9E8F-D466-F0E3C50F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B0DE5-67C9-F364-52BD-CF9F4B69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39936-4EAB-D2CC-84DA-1BE304826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364D3-3282-A2B2-375B-BC773151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F277E-7B67-AEA0-B63C-8D87C775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1287B-13D6-C14E-7138-D47DB8E6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F6D1D-A490-9AEA-A7FA-FF42D20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7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6A04C-D219-3FA3-3DD7-44369522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42D8B-ABA9-3447-CA94-0F908217D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4AAC28-FF4C-D54B-9DBC-3FB701AF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1E10D3-B974-8D49-6ED8-B538408E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D2FB18-D759-878D-DB0D-DD077139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16610-8A27-9769-9893-BE0E8758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6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CBE8C8-5CD9-94E1-CA2B-9F181189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B710D6-3B76-6187-2C8D-596825D69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50976-B2A5-3834-2F48-2E99B136B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569FF-B1E1-453B-B0A4-F7318CC56B88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50C0C-42E3-79CE-CDA5-34982956F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640CA-C8FC-06C8-96A8-03BA4DBE0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446B-E4CE-4A27-ADA9-1E8764896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25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F472D7-359D-98C7-B84C-2D144ABDF3B3}"/>
              </a:ext>
            </a:extLst>
          </p:cNvPr>
          <p:cNvGrpSpPr/>
          <p:nvPr/>
        </p:nvGrpSpPr>
        <p:grpSpPr>
          <a:xfrm>
            <a:off x="6851561" y="2201886"/>
            <a:ext cx="5485354" cy="6000390"/>
            <a:chOff x="6851561" y="1596579"/>
            <a:chExt cx="5485354" cy="600039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9B8E020-7FDD-F09F-3CBE-E479A64BEC13}"/>
                </a:ext>
              </a:extLst>
            </p:cNvPr>
            <p:cNvSpPr/>
            <p:nvPr/>
          </p:nvSpPr>
          <p:spPr>
            <a:xfrm>
              <a:off x="6851561" y="1596579"/>
              <a:ext cx="5485354" cy="6000390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 descr="Free Code Coding photo and picture">
              <a:extLst>
                <a:ext uri="{FF2B5EF4-FFF2-40B4-BE49-F238E27FC236}">
                  <a16:creationId xmlns:a16="http://schemas.microsoft.com/office/drawing/2014/main" id="{0E8A71E1-BBD2-841B-A58F-AB5151877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88" t="2331" r="23123"/>
            <a:stretch>
              <a:fillRect/>
            </a:stretch>
          </p:blipFill>
          <p:spPr bwMode="auto">
            <a:xfrm>
              <a:off x="7060869" y="1876628"/>
              <a:ext cx="5066738" cy="5440292"/>
            </a:xfrm>
            <a:custGeom>
              <a:avLst/>
              <a:gdLst>
                <a:gd name="connsiteX0" fmla="*/ 844473 w 5066738"/>
                <a:gd name="connsiteY0" fmla="*/ 0 h 5440292"/>
                <a:gd name="connsiteX1" fmla="*/ 4222265 w 5066738"/>
                <a:gd name="connsiteY1" fmla="*/ 0 h 5440292"/>
                <a:gd name="connsiteX2" fmla="*/ 5066738 w 5066738"/>
                <a:gd name="connsiteY2" fmla="*/ 844473 h 5440292"/>
                <a:gd name="connsiteX3" fmla="*/ 5066738 w 5066738"/>
                <a:gd name="connsiteY3" fmla="*/ 4697995 h 5440292"/>
                <a:gd name="connsiteX4" fmla="*/ 4694418 w 5066738"/>
                <a:gd name="connsiteY4" fmla="*/ 5398246 h 5440292"/>
                <a:gd name="connsiteX5" fmla="*/ 4616953 w 5066738"/>
                <a:gd name="connsiteY5" fmla="*/ 5440292 h 5440292"/>
                <a:gd name="connsiteX6" fmla="*/ 449785 w 5066738"/>
                <a:gd name="connsiteY6" fmla="*/ 5440292 h 5440292"/>
                <a:gd name="connsiteX7" fmla="*/ 372320 w 5066738"/>
                <a:gd name="connsiteY7" fmla="*/ 5398246 h 5440292"/>
                <a:gd name="connsiteX8" fmla="*/ 0 w 5066738"/>
                <a:gd name="connsiteY8" fmla="*/ 4697995 h 5440292"/>
                <a:gd name="connsiteX9" fmla="*/ 0 w 5066738"/>
                <a:gd name="connsiteY9" fmla="*/ 844473 h 5440292"/>
                <a:gd name="connsiteX10" fmla="*/ 844473 w 5066738"/>
                <a:gd name="connsiteY10" fmla="*/ 0 h 544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66738" h="5440292">
                  <a:moveTo>
                    <a:pt x="844473" y="0"/>
                  </a:moveTo>
                  <a:lnTo>
                    <a:pt x="4222265" y="0"/>
                  </a:lnTo>
                  <a:cubicBezTo>
                    <a:pt x="4688655" y="0"/>
                    <a:pt x="5066738" y="378083"/>
                    <a:pt x="5066738" y="844473"/>
                  </a:cubicBezTo>
                  <a:lnTo>
                    <a:pt x="5066738" y="4697995"/>
                  </a:lnTo>
                  <a:cubicBezTo>
                    <a:pt x="5066738" y="4989489"/>
                    <a:pt x="4919049" y="5246488"/>
                    <a:pt x="4694418" y="5398246"/>
                  </a:cubicBezTo>
                  <a:lnTo>
                    <a:pt x="4616953" y="5440292"/>
                  </a:lnTo>
                  <a:lnTo>
                    <a:pt x="449785" y="5440292"/>
                  </a:lnTo>
                  <a:lnTo>
                    <a:pt x="372320" y="5398246"/>
                  </a:lnTo>
                  <a:cubicBezTo>
                    <a:pt x="147689" y="5246488"/>
                    <a:pt x="0" y="4989489"/>
                    <a:pt x="0" y="4697995"/>
                  </a:cubicBezTo>
                  <a:lnTo>
                    <a:pt x="0" y="844473"/>
                  </a:lnTo>
                  <a:cubicBezTo>
                    <a:pt x="0" y="378083"/>
                    <a:pt x="378083" y="0"/>
                    <a:pt x="844473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CA3B38-2270-A168-20D6-212CAAF73A47}"/>
              </a:ext>
            </a:extLst>
          </p:cNvPr>
          <p:cNvSpPr txBox="1"/>
          <p:nvPr/>
        </p:nvSpPr>
        <p:spPr>
          <a:xfrm>
            <a:off x="1014458" y="1615991"/>
            <a:ext cx="6255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11</a:t>
            </a:r>
            <a:r>
              <a:rPr lang="ko-KR" altLang="en-US" sz="5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월 </a:t>
            </a:r>
            <a:r>
              <a:rPr lang="en-US" altLang="ko-KR" sz="5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4</a:t>
            </a:r>
            <a:r>
              <a:rPr lang="ko-KR" altLang="en-US" sz="54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주차 연구노트</a:t>
            </a:r>
            <a:endParaRPr lang="ko-KR" altLang="en-US" sz="5400" b="1" dirty="0">
              <a:solidFill>
                <a:srgbClr val="3D3D5F"/>
              </a:solidFill>
              <a:latin typeface="공체 Bold" panose="00000800000000000000" pitchFamily="2" charset="-127"/>
              <a:ea typeface="공체 Bold" panose="00000800000000000000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72319-D13C-222E-E01A-069456FEAB2D}"/>
              </a:ext>
            </a:extLst>
          </p:cNvPr>
          <p:cNvSpPr txBox="1"/>
          <p:nvPr/>
        </p:nvSpPr>
        <p:spPr>
          <a:xfrm>
            <a:off x="1087028" y="1309326"/>
            <a:ext cx="373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081CE"/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rPr>
              <a:t>Nov. Week-4 Research Notes</a:t>
            </a:r>
            <a:endParaRPr lang="ko-KR" altLang="en-US" dirty="0">
              <a:solidFill>
                <a:srgbClr val="3081CE"/>
              </a:solidFill>
              <a:latin typeface="공체 Medium" panose="00000600000000000000" pitchFamily="2" charset="-127"/>
              <a:ea typeface="공체 Medium" panose="00000600000000000000" pitchFamily="2" charset="-127"/>
              <a:cs typeface="Quire Sans" panose="020B0502040204020203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3E303CE-ABF7-3995-F140-6DAF2E59D655}"/>
              </a:ext>
            </a:extLst>
          </p:cNvPr>
          <p:cNvGrpSpPr/>
          <p:nvPr/>
        </p:nvGrpSpPr>
        <p:grpSpPr>
          <a:xfrm>
            <a:off x="1087028" y="5083040"/>
            <a:ext cx="3909627" cy="369332"/>
            <a:chOff x="1087028" y="5083040"/>
            <a:chExt cx="390962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AE2F6E-D545-2EB1-E8B8-1C040AED5828}"/>
                </a:ext>
              </a:extLst>
            </p:cNvPr>
            <p:cNvSpPr txBox="1"/>
            <p:nvPr/>
          </p:nvSpPr>
          <p:spPr>
            <a:xfrm>
              <a:off x="1087028" y="5083040"/>
              <a:ext cx="64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STX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0C7CBEC-3034-06C2-2D78-1DAEB482E0DB}"/>
                </a:ext>
              </a:extLst>
            </p:cNvPr>
            <p:cNvCxnSpPr>
              <a:cxnSpLocks/>
            </p:cNvCxnSpPr>
            <p:nvPr/>
          </p:nvCxnSpPr>
          <p:spPr>
            <a:xfrm>
              <a:off x="1769533" y="5151290"/>
              <a:ext cx="0" cy="232833"/>
            </a:xfrm>
            <a:prstGeom prst="line">
              <a:avLst/>
            </a:prstGeom>
            <a:ln w="25400">
              <a:solidFill>
                <a:srgbClr val="7D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7840B6-FA83-F9CF-A0DE-7C0C1DC18892}"/>
                </a:ext>
              </a:extLst>
            </p:cNvPr>
            <p:cNvSpPr txBox="1"/>
            <p:nvPr/>
          </p:nvSpPr>
          <p:spPr>
            <a:xfrm>
              <a:off x="1950628" y="5083040"/>
              <a:ext cx="3046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김민재</a:t>
              </a:r>
              <a:r>
                <a:rPr lang="en-US" altLang="ko-KR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, </a:t>
              </a:r>
              <a:r>
                <a:rPr lang="ko-KR" altLang="en-US" dirty="0" err="1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김시영</a:t>
              </a:r>
              <a:r>
                <a:rPr lang="en-US" altLang="ko-KR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, </a:t>
              </a:r>
              <a:r>
                <a:rPr lang="ko-KR" altLang="en-US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이민주</a:t>
              </a:r>
              <a:r>
                <a:rPr lang="en-US" altLang="ko-KR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, </a:t>
              </a:r>
              <a:r>
                <a:rPr lang="ko-KR" altLang="en-US" dirty="0">
                  <a:solidFill>
                    <a:srgbClr val="7D7D7D"/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Pretendard ExtraLight" panose="02000303000000020004" pitchFamily="50" charset="-127"/>
                </a:rPr>
                <a:t>최원아</a:t>
              </a:r>
              <a:endParaRPr lang="en-US" altLang="ko-KR" dirty="0">
                <a:solidFill>
                  <a:srgbClr val="7D7D7D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747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모듈 및 센서 분석 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/ Testing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Arduino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849056" y="31120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Arduino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개발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B1FBD6B-9AA3-309B-7C18-1CBAB590B9DF}"/>
              </a:ext>
            </a:extLst>
          </p:cNvPr>
          <p:cNvGrpSpPr/>
          <p:nvPr/>
        </p:nvGrpSpPr>
        <p:grpSpPr>
          <a:xfrm>
            <a:off x="5508172" y="1719943"/>
            <a:ext cx="6107790" cy="4183584"/>
            <a:chOff x="5428343" y="1719943"/>
            <a:chExt cx="6107790" cy="418358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7E4600-6DC3-7BD6-057D-137ED4085AC8}"/>
                </a:ext>
              </a:extLst>
            </p:cNvPr>
            <p:cNvGrpSpPr/>
            <p:nvPr/>
          </p:nvGrpSpPr>
          <p:grpSpPr>
            <a:xfrm>
              <a:off x="5428343" y="1719943"/>
              <a:ext cx="6107790" cy="4183584"/>
              <a:chOff x="788070" y="1215019"/>
              <a:chExt cx="4730318" cy="4821898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E49C8714-837D-A5D3-E2A2-79841F7B6D09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AFE9403-B92F-8BC1-563D-DE5D59C7E7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B1F37F3-4F52-E11B-8085-82CA69AF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244" y="1943023"/>
              <a:ext cx="5615988" cy="3737424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A71FCB3-FA09-ED92-5210-BF788463D666}"/>
              </a:ext>
            </a:extLst>
          </p:cNvPr>
          <p:cNvGrpSpPr/>
          <p:nvPr/>
        </p:nvGrpSpPr>
        <p:grpSpPr>
          <a:xfrm>
            <a:off x="820057" y="3177720"/>
            <a:ext cx="3912508" cy="1205593"/>
            <a:chOff x="820057" y="3083377"/>
            <a:chExt cx="3912508" cy="120559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94FC3D9-0285-C537-B145-A6CEC9A254FA}"/>
                </a:ext>
              </a:extLst>
            </p:cNvPr>
            <p:cNvGrpSpPr/>
            <p:nvPr/>
          </p:nvGrpSpPr>
          <p:grpSpPr>
            <a:xfrm>
              <a:off x="820057" y="3686628"/>
              <a:ext cx="3831771" cy="602342"/>
              <a:chOff x="-304800" y="3643085"/>
              <a:chExt cx="3831771" cy="602342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B592B34E-ACE8-2BEC-0BD1-969A596414F7}"/>
                  </a:ext>
                </a:extLst>
              </p:cNvPr>
              <p:cNvSpPr/>
              <p:nvPr/>
            </p:nvSpPr>
            <p:spPr>
              <a:xfrm>
                <a:off x="-304800" y="3643085"/>
                <a:ext cx="3831771" cy="602342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4621DC-FFD3-4FDA-49CF-6FB766B434EC}"/>
                  </a:ext>
                </a:extLst>
              </p:cNvPr>
              <p:cNvSpPr txBox="1"/>
              <p:nvPr/>
            </p:nvSpPr>
            <p:spPr>
              <a:xfrm>
                <a:off x="-252510" y="3759590"/>
                <a:ext cx="3647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Quire Sans" panose="020B0502040204020203" pitchFamily="34" charset="0"/>
                  </a:rPr>
                  <a:t>금속을 감지하여 측정 값에 따라 출력</a:t>
                </a: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53AAA11-A1AC-438C-3FD8-40ABF24F8C82}"/>
                </a:ext>
              </a:extLst>
            </p:cNvPr>
            <p:cNvGrpSpPr/>
            <p:nvPr/>
          </p:nvGrpSpPr>
          <p:grpSpPr>
            <a:xfrm>
              <a:off x="2292128" y="3083377"/>
              <a:ext cx="2440437" cy="651309"/>
              <a:chOff x="912362" y="3294742"/>
              <a:chExt cx="2440437" cy="651309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4CEF172-FAF3-CDE0-5A89-F18BF493AFD8}"/>
                  </a:ext>
                </a:extLst>
              </p:cNvPr>
              <p:cNvGrpSpPr/>
              <p:nvPr/>
            </p:nvGrpSpPr>
            <p:grpSpPr>
              <a:xfrm>
                <a:off x="912362" y="3294742"/>
                <a:ext cx="2440437" cy="651309"/>
                <a:chOff x="2411905" y="2374656"/>
                <a:chExt cx="3768811" cy="2817341"/>
              </a:xfrm>
            </p:grpSpPr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1DD8FAD9-003D-0F23-D468-BC2CBF588E22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72D737C3-DA8B-5E3E-40E5-9E493384AD3E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2E2AF2-F233-35BA-D74F-06E5A6596143}"/>
                  </a:ext>
                </a:extLst>
              </p:cNvPr>
              <p:cNvSpPr txBox="1"/>
              <p:nvPr/>
            </p:nvSpPr>
            <p:spPr>
              <a:xfrm>
                <a:off x="1565553" y="3428473"/>
                <a:ext cx="164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금속 근접 센서</a:t>
                </a:r>
              </a:p>
            </p:txBody>
          </p:sp>
          <p:pic>
            <p:nvPicPr>
              <p:cNvPr id="17" name="그림 16" descr="클립아트, 디자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B3A4AEE6-6669-5423-7F4F-C8F4D0631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900" y="3364528"/>
                <a:ext cx="465300" cy="465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3790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모듈 및 센서 분석 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/ Testing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Arduino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849056" y="31120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Arduino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개발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F47E081-6A7A-CC27-EB8A-650C41F4E170}"/>
              </a:ext>
            </a:extLst>
          </p:cNvPr>
          <p:cNvGrpSpPr/>
          <p:nvPr/>
        </p:nvGrpSpPr>
        <p:grpSpPr>
          <a:xfrm>
            <a:off x="731840" y="3148692"/>
            <a:ext cx="4173988" cy="1234621"/>
            <a:chOff x="731840" y="3148692"/>
            <a:chExt cx="4173988" cy="123462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94FC3D9-0285-C537-B145-A6CEC9A254FA}"/>
                </a:ext>
              </a:extLst>
            </p:cNvPr>
            <p:cNvGrpSpPr/>
            <p:nvPr/>
          </p:nvGrpSpPr>
          <p:grpSpPr>
            <a:xfrm>
              <a:off x="1074057" y="3780971"/>
              <a:ext cx="3831771" cy="602342"/>
              <a:chOff x="-304800" y="3643085"/>
              <a:chExt cx="3831771" cy="602342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B592B34E-ACE8-2BEC-0BD1-969A596414F7}"/>
                  </a:ext>
                </a:extLst>
              </p:cNvPr>
              <p:cNvSpPr/>
              <p:nvPr/>
            </p:nvSpPr>
            <p:spPr>
              <a:xfrm>
                <a:off x="-304800" y="3643085"/>
                <a:ext cx="3831771" cy="602342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4621DC-FFD3-4FDA-49CF-6FB766B434EC}"/>
                  </a:ext>
                </a:extLst>
              </p:cNvPr>
              <p:cNvSpPr txBox="1"/>
              <p:nvPr/>
            </p:nvSpPr>
            <p:spPr>
              <a:xfrm>
                <a:off x="-98623" y="3759590"/>
                <a:ext cx="3493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Quire Sans" panose="020B0502040204020203" pitchFamily="34" charset="0"/>
                  </a:rPr>
                  <a:t>센서의 측정 값에 따라 다른 값 출력</a:t>
                </a: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F6AA5B1-31AC-9A30-95F6-0D80986496C9}"/>
                </a:ext>
              </a:extLst>
            </p:cNvPr>
            <p:cNvGrpSpPr/>
            <p:nvPr/>
          </p:nvGrpSpPr>
          <p:grpSpPr>
            <a:xfrm>
              <a:off x="731840" y="3148692"/>
              <a:ext cx="2317066" cy="651309"/>
              <a:chOff x="796248" y="4419599"/>
              <a:chExt cx="2317066" cy="65130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957E5F7F-5E7D-6F7F-F95B-38EE4EC2C3E6}"/>
                  </a:ext>
                </a:extLst>
              </p:cNvPr>
              <p:cNvGrpSpPr/>
              <p:nvPr/>
            </p:nvGrpSpPr>
            <p:grpSpPr>
              <a:xfrm>
                <a:off x="796248" y="4419599"/>
                <a:ext cx="2317066" cy="651309"/>
                <a:chOff x="2411905" y="2374656"/>
                <a:chExt cx="3768811" cy="2817341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D08729E5-80EE-6951-0E7B-37FB6EAFF376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96A66953-B531-5C78-B9DC-F2B49187FA4F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7EF88C-7022-1E5E-48DA-2A2287739F85}"/>
                  </a:ext>
                </a:extLst>
              </p:cNvPr>
              <p:cNvSpPr txBox="1"/>
              <p:nvPr/>
            </p:nvSpPr>
            <p:spPr>
              <a:xfrm>
                <a:off x="1449438" y="4553330"/>
                <a:ext cx="1649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소리 감지 센서</a:t>
                </a:r>
              </a:p>
            </p:txBody>
          </p:sp>
          <p:pic>
            <p:nvPicPr>
              <p:cNvPr id="10" name="그림 9" descr="폰트, 그래픽, 그래픽 디자인, 로고이(가) 표시된 사진&#10;&#10;자동 생성된 설명">
                <a:extLst>
                  <a:ext uri="{FF2B5EF4-FFF2-40B4-BE49-F238E27FC236}">
                    <a16:creationId xmlns:a16="http://schemas.microsoft.com/office/drawing/2014/main" id="{937BF854-7024-448D-DCBE-B069CD627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505" y="4532085"/>
                <a:ext cx="420609" cy="420609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1365DF-3701-21F5-7618-E59175832BA9}"/>
              </a:ext>
            </a:extLst>
          </p:cNvPr>
          <p:cNvGrpSpPr/>
          <p:nvPr/>
        </p:nvGrpSpPr>
        <p:grpSpPr>
          <a:xfrm>
            <a:off x="5617029" y="1719943"/>
            <a:ext cx="5890076" cy="4183584"/>
            <a:chOff x="5617029" y="1719943"/>
            <a:chExt cx="5890076" cy="4183584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7E4600-6DC3-7BD6-057D-137ED4085AC8}"/>
                </a:ext>
              </a:extLst>
            </p:cNvPr>
            <p:cNvGrpSpPr/>
            <p:nvPr/>
          </p:nvGrpSpPr>
          <p:grpSpPr>
            <a:xfrm>
              <a:off x="5617029" y="1719943"/>
              <a:ext cx="5890076" cy="4183584"/>
              <a:chOff x="788070" y="1215019"/>
              <a:chExt cx="4730318" cy="4821898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E49C8714-837D-A5D3-E2A2-79841F7B6D09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AFE9403-B92F-8BC1-563D-DE5D59C7E7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7B06816-5C61-B29E-F6AB-E4C16CFEE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0466" y="1961052"/>
              <a:ext cx="5283202" cy="3701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07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모듈 및 센서 분석 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/ Testing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Arduino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849056" y="31120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Arduino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개발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D4C94B-DC0D-8561-C5B6-0497B3EFDD0F}"/>
              </a:ext>
            </a:extLst>
          </p:cNvPr>
          <p:cNvGrpSpPr/>
          <p:nvPr/>
        </p:nvGrpSpPr>
        <p:grpSpPr>
          <a:xfrm>
            <a:off x="1270000" y="3208564"/>
            <a:ext cx="3510642" cy="1174749"/>
            <a:chOff x="1270000" y="3208564"/>
            <a:chExt cx="3510642" cy="117474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07FBCD-D2E5-2A62-7703-4BD2888B5F09}"/>
                </a:ext>
              </a:extLst>
            </p:cNvPr>
            <p:cNvGrpSpPr/>
            <p:nvPr/>
          </p:nvGrpSpPr>
          <p:grpSpPr>
            <a:xfrm>
              <a:off x="1270000" y="3780971"/>
              <a:ext cx="3381828" cy="602342"/>
              <a:chOff x="1270000" y="3780971"/>
              <a:chExt cx="3381828" cy="602342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B592B34E-ACE8-2BEC-0BD1-969A596414F7}"/>
                  </a:ext>
                </a:extLst>
              </p:cNvPr>
              <p:cNvSpPr/>
              <p:nvPr/>
            </p:nvSpPr>
            <p:spPr>
              <a:xfrm>
                <a:off x="1270000" y="3780971"/>
                <a:ext cx="3381828" cy="602342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4621DC-FFD3-4FDA-49CF-6FB766B434EC}"/>
                  </a:ext>
                </a:extLst>
              </p:cNvPr>
              <p:cNvSpPr txBox="1"/>
              <p:nvPr/>
            </p:nvSpPr>
            <p:spPr>
              <a:xfrm>
                <a:off x="1384485" y="3897476"/>
                <a:ext cx="3136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Quire Sans" panose="020B0502040204020203" pitchFamily="34" charset="0"/>
                  </a:rPr>
                  <a:t>센서로부터 입력을 감지 후 출력</a:t>
                </a: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9A2B879-703C-060E-46AF-7C3E4D5C9CFB}"/>
                </a:ext>
              </a:extLst>
            </p:cNvPr>
            <p:cNvGrpSpPr/>
            <p:nvPr/>
          </p:nvGrpSpPr>
          <p:grpSpPr>
            <a:xfrm>
              <a:off x="2175328" y="3208564"/>
              <a:ext cx="2605314" cy="651309"/>
              <a:chOff x="798286" y="3425371"/>
              <a:chExt cx="2605314" cy="65130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BF9F7F2-FA88-1064-63AF-B51481689538}"/>
                  </a:ext>
                </a:extLst>
              </p:cNvPr>
              <p:cNvGrpSpPr/>
              <p:nvPr/>
            </p:nvGrpSpPr>
            <p:grpSpPr>
              <a:xfrm>
                <a:off x="798286" y="3425371"/>
                <a:ext cx="2605314" cy="651309"/>
                <a:chOff x="2411905" y="2374656"/>
                <a:chExt cx="3768811" cy="2817341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67673E9B-4C3C-A9D8-C395-49206C30B2A7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12C84003-C6F8-4240-ABEB-0291B12B13D5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681C2B-1E9B-B70D-7BD7-E2C935833ABF}"/>
                  </a:ext>
                </a:extLst>
              </p:cNvPr>
              <p:cNvSpPr txBox="1"/>
              <p:nvPr/>
            </p:nvSpPr>
            <p:spPr>
              <a:xfrm>
                <a:off x="1463952" y="3559102"/>
                <a:ext cx="1903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적외선 거리 센서</a:t>
                </a:r>
              </a:p>
            </p:txBody>
          </p:sp>
          <p:pic>
            <p:nvPicPr>
              <p:cNvPr id="10" name="그림 9" descr="그래픽, 로고, 그래픽 디자인, 폰트이(가) 표시된 사진&#10;&#10;자동 생성된 설명">
                <a:extLst>
                  <a:ext uri="{FF2B5EF4-FFF2-40B4-BE49-F238E27FC236}">
                    <a16:creationId xmlns:a16="http://schemas.microsoft.com/office/drawing/2014/main" id="{D7EBBFBC-DC51-1A02-F840-5B58E188B6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802" y="3494312"/>
                <a:ext cx="511629" cy="511629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3F67B31-8BDB-A453-7C43-3258479A2E37}"/>
              </a:ext>
            </a:extLst>
          </p:cNvPr>
          <p:cNvGrpSpPr/>
          <p:nvPr/>
        </p:nvGrpSpPr>
        <p:grpSpPr>
          <a:xfrm>
            <a:off x="5853791" y="965200"/>
            <a:ext cx="5416552" cy="5414282"/>
            <a:chOff x="5853791" y="965200"/>
            <a:chExt cx="5416552" cy="541428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7E4600-6DC3-7BD6-057D-137ED4085AC8}"/>
                </a:ext>
              </a:extLst>
            </p:cNvPr>
            <p:cNvGrpSpPr/>
            <p:nvPr/>
          </p:nvGrpSpPr>
          <p:grpSpPr>
            <a:xfrm>
              <a:off x="5853791" y="965200"/>
              <a:ext cx="5416552" cy="5414282"/>
              <a:chOff x="788070" y="1215019"/>
              <a:chExt cx="4730318" cy="4821898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E49C8714-837D-A5D3-E2A2-79841F7B6D09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AFE9403-B92F-8BC1-563D-DE5D59C7E7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93E4167-BC31-ED6B-72FB-D0D3B9156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0923" y="1269926"/>
              <a:ext cx="4862288" cy="48048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575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모듈 및 센서 분석 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/ Testing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Arduino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849056" y="31120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Arduino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개발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B1C8E3EA-83BB-A7B0-15CC-47413E781D6D}"/>
              </a:ext>
            </a:extLst>
          </p:cNvPr>
          <p:cNvGrpSpPr/>
          <p:nvPr/>
        </p:nvGrpSpPr>
        <p:grpSpPr>
          <a:xfrm>
            <a:off x="5987140" y="863600"/>
            <a:ext cx="5087260" cy="5840740"/>
            <a:chOff x="5987140" y="863600"/>
            <a:chExt cx="5087260" cy="5840740"/>
          </a:xfrm>
        </p:grpSpPr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30A4EFC6-4EF5-A024-01F9-81D9747B3029}"/>
                </a:ext>
              </a:extLst>
            </p:cNvPr>
            <p:cNvGrpSpPr/>
            <p:nvPr/>
          </p:nvGrpSpPr>
          <p:grpSpPr>
            <a:xfrm>
              <a:off x="5987140" y="863600"/>
              <a:ext cx="5087260" cy="5840740"/>
              <a:chOff x="788070" y="1215019"/>
              <a:chExt cx="4730318" cy="4821898"/>
            </a:xfrm>
          </p:grpSpPr>
          <p:sp>
            <p:nvSpPr>
              <p:cNvPr id="1037" name="사각형: 둥근 모서리 1036">
                <a:extLst>
                  <a:ext uri="{FF2B5EF4-FFF2-40B4-BE49-F238E27FC236}">
                    <a16:creationId xmlns:a16="http://schemas.microsoft.com/office/drawing/2014/main" id="{6B1E1FD9-EC09-BCFF-D54C-44CFB27940F0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38" name="사각형: 둥근 모서리 1037">
                <a:extLst>
                  <a:ext uri="{FF2B5EF4-FFF2-40B4-BE49-F238E27FC236}">
                    <a16:creationId xmlns:a16="http://schemas.microsoft.com/office/drawing/2014/main" id="{3818227C-D2F3-AE85-A3C0-A2BA6D9786D7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033" name="그림 1032">
              <a:extLst>
                <a:ext uri="{FF2B5EF4-FFF2-40B4-BE49-F238E27FC236}">
                  <a16:creationId xmlns:a16="http://schemas.microsoft.com/office/drawing/2014/main" id="{31793CA2-8F37-743D-CD62-4711FACE2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4769" y="1048308"/>
              <a:ext cx="4572002" cy="5471324"/>
            </a:xfrm>
            <a:prstGeom prst="rect">
              <a:avLst/>
            </a:prstGeom>
          </p:spPr>
        </p:pic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FCCC3329-5315-144D-F090-C1DA396FEFB0}"/>
              </a:ext>
            </a:extLst>
          </p:cNvPr>
          <p:cNvGrpSpPr/>
          <p:nvPr/>
        </p:nvGrpSpPr>
        <p:grpSpPr>
          <a:xfrm>
            <a:off x="667656" y="3780971"/>
            <a:ext cx="5205944" cy="602342"/>
            <a:chOff x="1269999" y="3780971"/>
            <a:chExt cx="5205944" cy="602342"/>
          </a:xfrm>
        </p:grpSpPr>
        <p:sp>
          <p:nvSpPr>
            <p:cNvPr id="1048" name="사각형: 둥근 모서리 1047">
              <a:extLst>
                <a:ext uri="{FF2B5EF4-FFF2-40B4-BE49-F238E27FC236}">
                  <a16:creationId xmlns:a16="http://schemas.microsoft.com/office/drawing/2014/main" id="{2F0034EA-FB1F-4991-ED82-04B82CEDE209}"/>
                </a:ext>
              </a:extLst>
            </p:cNvPr>
            <p:cNvSpPr/>
            <p:nvPr/>
          </p:nvSpPr>
          <p:spPr>
            <a:xfrm>
              <a:off x="1269999" y="3780971"/>
              <a:ext cx="5072743" cy="602342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15A88704-307B-36CA-AE95-E909718EE365}"/>
                </a:ext>
              </a:extLst>
            </p:cNvPr>
            <p:cNvSpPr txBox="1"/>
            <p:nvPr/>
          </p:nvSpPr>
          <p:spPr>
            <a:xfrm>
              <a:off x="1384485" y="3897476"/>
              <a:ext cx="509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HC - 06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블루투스 모듈로 수신에 따라 다른 값 출력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5594EC7-3A6B-1FD3-AD4B-9D93FE44B581}"/>
              </a:ext>
            </a:extLst>
          </p:cNvPr>
          <p:cNvGrpSpPr/>
          <p:nvPr/>
        </p:nvGrpSpPr>
        <p:grpSpPr>
          <a:xfrm>
            <a:off x="218623" y="3193143"/>
            <a:ext cx="2235200" cy="651309"/>
            <a:chOff x="957943" y="3998685"/>
            <a:chExt cx="2235200" cy="65130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6146888-EFD0-D108-FD78-5014E67F3CD4}"/>
                </a:ext>
              </a:extLst>
            </p:cNvPr>
            <p:cNvGrpSpPr/>
            <p:nvPr/>
          </p:nvGrpSpPr>
          <p:grpSpPr>
            <a:xfrm>
              <a:off x="957943" y="3998685"/>
              <a:ext cx="2235200" cy="651309"/>
              <a:chOff x="2411905" y="2374656"/>
              <a:chExt cx="3768811" cy="2817341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D9FC7891-AA6B-B661-D9D6-0284B007E441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98E46D98-6D26-D8B3-60B0-AB824237089E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4E65D9-E7CB-C97A-854D-412DB89C12F5}"/>
                </a:ext>
              </a:extLst>
            </p:cNvPr>
            <p:cNvSpPr txBox="1"/>
            <p:nvPr/>
          </p:nvSpPr>
          <p:spPr>
            <a:xfrm>
              <a:off x="1572807" y="4132416"/>
              <a:ext cx="159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블루투스 모듈</a:t>
              </a:r>
            </a:p>
          </p:txBody>
        </p:sp>
        <p:pic>
          <p:nvPicPr>
            <p:cNvPr id="43" name="그림 42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F0F8D8EB-13D9-BAD7-D6A8-17983C26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62" y="4138442"/>
              <a:ext cx="406782" cy="406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6242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모듈 및 센서 분석 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/ Testing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Arduino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849056" y="31120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Arduino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개발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B1C8E3EA-83BB-A7B0-15CC-47413E781D6D}"/>
              </a:ext>
            </a:extLst>
          </p:cNvPr>
          <p:cNvGrpSpPr/>
          <p:nvPr/>
        </p:nvGrpSpPr>
        <p:grpSpPr>
          <a:xfrm>
            <a:off x="5987140" y="863600"/>
            <a:ext cx="5087260" cy="5840740"/>
            <a:chOff x="5987140" y="863600"/>
            <a:chExt cx="5087260" cy="5840740"/>
          </a:xfrm>
        </p:grpSpPr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30A4EFC6-4EF5-A024-01F9-81D9747B3029}"/>
                </a:ext>
              </a:extLst>
            </p:cNvPr>
            <p:cNvGrpSpPr/>
            <p:nvPr/>
          </p:nvGrpSpPr>
          <p:grpSpPr>
            <a:xfrm>
              <a:off x="5987140" y="863600"/>
              <a:ext cx="5087260" cy="5840740"/>
              <a:chOff x="788070" y="1215019"/>
              <a:chExt cx="4730318" cy="4821898"/>
            </a:xfrm>
          </p:grpSpPr>
          <p:sp>
            <p:nvSpPr>
              <p:cNvPr id="1037" name="사각형: 둥근 모서리 1036">
                <a:extLst>
                  <a:ext uri="{FF2B5EF4-FFF2-40B4-BE49-F238E27FC236}">
                    <a16:creationId xmlns:a16="http://schemas.microsoft.com/office/drawing/2014/main" id="{6B1E1FD9-EC09-BCFF-D54C-44CFB27940F0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038" name="사각형: 둥근 모서리 1037">
                <a:extLst>
                  <a:ext uri="{FF2B5EF4-FFF2-40B4-BE49-F238E27FC236}">
                    <a16:creationId xmlns:a16="http://schemas.microsoft.com/office/drawing/2014/main" id="{3818227C-D2F3-AE85-A3C0-A2BA6D9786D7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033" name="그림 1032">
              <a:extLst>
                <a:ext uri="{FF2B5EF4-FFF2-40B4-BE49-F238E27FC236}">
                  <a16:creationId xmlns:a16="http://schemas.microsoft.com/office/drawing/2014/main" id="{31793CA2-8F37-743D-CD62-4711FACE2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4769" y="1048308"/>
              <a:ext cx="4572002" cy="5471324"/>
            </a:xfrm>
            <a:prstGeom prst="rect">
              <a:avLst/>
            </a:prstGeom>
          </p:spPr>
        </p:pic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FCCC3329-5315-144D-F090-C1DA396FEFB0}"/>
              </a:ext>
            </a:extLst>
          </p:cNvPr>
          <p:cNvGrpSpPr/>
          <p:nvPr/>
        </p:nvGrpSpPr>
        <p:grpSpPr>
          <a:xfrm>
            <a:off x="667656" y="3780971"/>
            <a:ext cx="5072743" cy="602342"/>
            <a:chOff x="1269999" y="3780971"/>
            <a:chExt cx="5072743" cy="602342"/>
          </a:xfrm>
        </p:grpSpPr>
        <p:sp>
          <p:nvSpPr>
            <p:cNvPr id="1048" name="사각형: 둥근 모서리 1047">
              <a:extLst>
                <a:ext uri="{FF2B5EF4-FFF2-40B4-BE49-F238E27FC236}">
                  <a16:creationId xmlns:a16="http://schemas.microsoft.com/office/drawing/2014/main" id="{2F0034EA-FB1F-4991-ED82-04B82CEDE209}"/>
                </a:ext>
              </a:extLst>
            </p:cNvPr>
            <p:cNvSpPr/>
            <p:nvPr/>
          </p:nvSpPr>
          <p:spPr>
            <a:xfrm>
              <a:off x="1269999" y="3780971"/>
              <a:ext cx="5072743" cy="602342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15A88704-307B-36CA-AE95-E909718EE365}"/>
                </a:ext>
              </a:extLst>
            </p:cNvPr>
            <p:cNvSpPr txBox="1"/>
            <p:nvPr/>
          </p:nvSpPr>
          <p:spPr>
            <a:xfrm>
              <a:off x="1384485" y="3897476"/>
              <a:ext cx="4934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HM-10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블루투스 모듈로 수신에 따라 다른 값 출력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5594EC7-3A6B-1FD3-AD4B-9D93FE44B581}"/>
              </a:ext>
            </a:extLst>
          </p:cNvPr>
          <p:cNvGrpSpPr/>
          <p:nvPr/>
        </p:nvGrpSpPr>
        <p:grpSpPr>
          <a:xfrm>
            <a:off x="218623" y="3193143"/>
            <a:ext cx="2235200" cy="651309"/>
            <a:chOff x="957943" y="3998685"/>
            <a:chExt cx="2235200" cy="651309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6146888-EFD0-D108-FD78-5014E67F3CD4}"/>
                </a:ext>
              </a:extLst>
            </p:cNvPr>
            <p:cNvGrpSpPr/>
            <p:nvPr/>
          </p:nvGrpSpPr>
          <p:grpSpPr>
            <a:xfrm>
              <a:off x="957943" y="3998685"/>
              <a:ext cx="2235200" cy="651309"/>
              <a:chOff x="2411905" y="2374656"/>
              <a:chExt cx="3768811" cy="2817341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D9FC7891-AA6B-B661-D9D6-0284B007E441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98E46D98-6D26-D8B3-60B0-AB824237089E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4E65D9-E7CB-C97A-854D-412DB89C12F5}"/>
                </a:ext>
              </a:extLst>
            </p:cNvPr>
            <p:cNvSpPr txBox="1"/>
            <p:nvPr/>
          </p:nvSpPr>
          <p:spPr>
            <a:xfrm>
              <a:off x="1572807" y="4132416"/>
              <a:ext cx="15985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블루투스 모듈</a:t>
              </a:r>
            </a:p>
          </p:txBody>
        </p:sp>
        <p:pic>
          <p:nvPicPr>
            <p:cNvPr id="43" name="그림 42" descr="상징, 그래픽, 로고, 폰트이(가) 표시된 사진&#10;&#10;자동 생성된 설명">
              <a:extLst>
                <a:ext uri="{FF2B5EF4-FFF2-40B4-BE49-F238E27FC236}">
                  <a16:creationId xmlns:a16="http://schemas.microsoft.com/office/drawing/2014/main" id="{F0F8D8EB-13D9-BAD7-D6A8-17983C26F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962" y="4138442"/>
              <a:ext cx="406782" cy="406780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09B4C8-CB6F-8AEB-B5A5-4FF79FBD71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FCBC2-F643-CD25-AF89-A3D1CFEFA0BD}"/>
              </a:ext>
            </a:extLst>
          </p:cNvPr>
          <p:cNvSpPr txBox="1"/>
          <p:nvPr/>
        </p:nvSpPr>
        <p:spPr>
          <a:xfrm>
            <a:off x="1774162" y="2967335"/>
            <a:ext cx="8643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어플리케이션 개발 환경 구축</a:t>
            </a:r>
          </a:p>
        </p:txBody>
      </p:sp>
    </p:spTree>
    <p:extLst>
      <p:ext uri="{BB962C8B-B14F-4D97-AF65-F5344CB8AC3E}">
        <p14:creationId xmlns:p14="http://schemas.microsoft.com/office/powerpoint/2010/main" val="13571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쓰레기통 잔량 정보 확인 어플리케이션 개발에 필요한 환경 구축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어플리케이션 개발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547691" y="311205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어플리케이션 개발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180BEB-16E1-E855-CE65-48C50603F8ED}"/>
              </a:ext>
            </a:extLst>
          </p:cNvPr>
          <p:cNvGrpSpPr/>
          <p:nvPr/>
        </p:nvGrpSpPr>
        <p:grpSpPr>
          <a:xfrm>
            <a:off x="996106" y="2378952"/>
            <a:ext cx="7049343" cy="1766206"/>
            <a:chOff x="972458" y="3468914"/>
            <a:chExt cx="8638560" cy="216438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066E004-F097-5A3A-D517-D4FA8B682FB5}"/>
                </a:ext>
              </a:extLst>
            </p:cNvPr>
            <p:cNvGrpSpPr/>
            <p:nvPr/>
          </p:nvGrpSpPr>
          <p:grpSpPr>
            <a:xfrm>
              <a:off x="972458" y="3468914"/>
              <a:ext cx="8638560" cy="2164382"/>
              <a:chOff x="2411905" y="2374656"/>
              <a:chExt cx="6001555" cy="2817341"/>
            </a:xfrm>
          </p:grpSpPr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6FD25362-EC38-F76C-DF09-9DF809C537EF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C4F06773-AFC0-68AA-1DF1-E121E92715A1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6001555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25" name="그림 24" descr="클립아트, 만화 영화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C543877D-8CAE-C56A-81EE-AA7BEF2BD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0006" y="3681663"/>
              <a:ext cx="1679610" cy="167961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62380A-A253-D5E0-C072-D3D344EBBC5A}"/>
                </a:ext>
              </a:extLst>
            </p:cNvPr>
            <p:cNvSpPr txBox="1"/>
            <p:nvPr/>
          </p:nvSpPr>
          <p:spPr>
            <a:xfrm>
              <a:off x="3090384" y="4320274"/>
              <a:ext cx="6339469" cy="490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Android Studio Giraffe 2022.3.1.21</a:t>
              </a:r>
              <a:endParaRPr lang="ko-KR" altLang="en-US" sz="20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22F669-15E9-D15F-9EB3-A5C1CFF972FE}"/>
              </a:ext>
            </a:extLst>
          </p:cNvPr>
          <p:cNvGrpSpPr/>
          <p:nvPr/>
        </p:nvGrpSpPr>
        <p:grpSpPr>
          <a:xfrm>
            <a:off x="5868304" y="4478346"/>
            <a:ext cx="4031347" cy="1856390"/>
            <a:chOff x="6894284" y="2039257"/>
            <a:chExt cx="4700181" cy="216438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DB625349-43B0-FAB5-B4F2-166D26B269ED}"/>
                </a:ext>
              </a:extLst>
            </p:cNvPr>
            <p:cNvGrpSpPr/>
            <p:nvPr/>
          </p:nvGrpSpPr>
          <p:grpSpPr>
            <a:xfrm>
              <a:off x="6894284" y="2039257"/>
              <a:ext cx="4700181" cy="2164382"/>
              <a:chOff x="2411905" y="2374656"/>
              <a:chExt cx="4758123" cy="2817341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E1E09858-FC25-2FDC-C469-76EEBA3779A4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23C3128B-9679-B5A7-2CF8-5145F77F9B8D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4758123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9118C17-F87A-FF2C-9330-16F6CF57E084}"/>
                </a:ext>
              </a:extLst>
            </p:cNvPr>
            <p:cNvSpPr txBox="1"/>
            <p:nvPr/>
          </p:nvSpPr>
          <p:spPr>
            <a:xfrm>
              <a:off x="8896097" y="2890615"/>
              <a:ext cx="2597847" cy="466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Kotlin v.1.9.20</a:t>
              </a:r>
              <a:endParaRPr lang="ko-KR" altLang="en-US" sz="20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  <p:pic>
          <p:nvPicPr>
            <p:cNvPr id="49" name="그림 48" descr="스크린샷, 텍스트, 디자인이(가) 표시된 사진&#10;&#10;자동 생성된 설명">
              <a:extLst>
                <a:ext uri="{FF2B5EF4-FFF2-40B4-BE49-F238E27FC236}">
                  <a16:creationId xmlns:a16="http://schemas.microsoft.com/office/drawing/2014/main" id="{9F69021B-205B-1400-717F-FF3935881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0191" y="2424915"/>
              <a:ext cx="1393067" cy="13930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904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316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어플리케이션 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Front-End </a:t>
            </a:r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개발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5195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어플리케이션 개발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547691" y="311205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어플리케이션 개발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BB8AB-9FB0-4790-572B-DABB1C8BD38C}"/>
              </a:ext>
            </a:extLst>
          </p:cNvPr>
          <p:cNvGrpSpPr/>
          <p:nvPr/>
        </p:nvGrpSpPr>
        <p:grpSpPr>
          <a:xfrm>
            <a:off x="6641943" y="311150"/>
            <a:ext cx="2889158" cy="6274006"/>
            <a:chOff x="2229166" y="2101850"/>
            <a:chExt cx="2011912" cy="43690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7E774F7-2381-854E-2F0C-6462BB5FF1E9}"/>
                </a:ext>
              </a:extLst>
            </p:cNvPr>
            <p:cNvGrpSpPr/>
            <p:nvPr/>
          </p:nvGrpSpPr>
          <p:grpSpPr>
            <a:xfrm>
              <a:off x="2229166" y="2101850"/>
              <a:ext cx="2011912" cy="4369006"/>
              <a:chOff x="788070" y="1215019"/>
              <a:chExt cx="4730318" cy="4821898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9492B6C1-CEB9-6F89-088D-8AA67458FEE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B3453BC-ECE3-92C0-275E-95B07E7B3452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AB6FE05-7F5B-A80D-9E52-ED42181B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2656" y="2370495"/>
              <a:ext cx="1604933" cy="3831717"/>
            </a:xfrm>
            <a:prstGeom prst="rect">
              <a:avLst/>
            </a:prstGeom>
          </p:spPr>
        </p:pic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640263F5-3492-B567-A52B-43A201A127D3}"/>
              </a:ext>
            </a:extLst>
          </p:cNvPr>
          <p:cNvSpPr>
            <a:spLocks noChangeAspect="1"/>
          </p:cNvSpPr>
          <p:nvPr/>
        </p:nvSpPr>
        <p:spPr>
          <a:xfrm>
            <a:off x="7420655" y="1504043"/>
            <a:ext cx="979714" cy="979714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F838683-C31A-AC95-869E-12A179844ACF}"/>
              </a:ext>
            </a:extLst>
          </p:cNvPr>
          <p:cNvGrpSpPr/>
          <p:nvPr/>
        </p:nvGrpSpPr>
        <p:grpSpPr>
          <a:xfrm>
            <a:off x="7824107" y="2188935"/>
            <a:ext cx="2637064" cy="651309"/>
            <a:chOff x="5124450" y="2188935"/>
            <a:chExt cx="2637064" cy="65130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4054EEF-7C4E-435A-5123-123DCE365C21}"/>
                </a:ext>
              </a:extLst>
            </p:cNvPr>
            <p:cNvGrpSpPr/>
            <p:nvPr/>
          </p:nvGrpSpPr>
          <p:grpSpPr>
            <a:xfrm>
              <a:off x="5124450" y="2188935"/>
              <a:ext cx="2637064" cy="651309"/>
              <a:chOff x="2411905" y="2374656"/>
              <a:chExt cx="3768811" cy="2817341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78763A3E-1A95-13DA-A0EA-17D772AEC699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A83FB77A-D839-9B1A-A743-54A0DCFBCC7E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1D0204-EEC7-4501-B0E6-C1B11F2A96C2}"/>
                </a:ext>
              </a:extLst>
            </p:cNvPr>
            <p:cNvSpPr txBox="1"/>
            <p:nvPr/>
          </p:nvSpPr>
          <p:spPr>
            <a:xfrm>
              <a:off x="5367507" y="2329923"/>
              <a:ext cx="215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Project Name</a:t>
              </a:r>
              <a:endParaRPr lang="ko-KR" altLang="en-US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C93F66D8-8D91-6C5E-716B-379AFCAC0C50}"/>
              </a:ext>
            </a:extLst>
          </p:cNvPr>
          <p:cNvSpPr>
            <a:spLocks noChangeAspect="1"/>
          </p:cNvSpPr>
          <p:nvPr/>
        </p:nvSpPr>
        <p:spPr>
          <a:xfrm>
            <a:off x="7623855" y="3986893"/>
            <a:ext cx="979714" cy="979714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A8F201B-0E7C-0CE3-8B46-A8824595DC4A}"/>
              </a:ext>
            </a:extLst>
          </p:cNvPr>
          <p:cNvGrpSpPr/>
          <p:nvPr/>
        </p:nvGrpSpPr>
        <p:grpSpPr>
          <a:xfrm>
            <a:off x="8119836" y="4538435"/>
            <a:ext cx="2770414" cy="651309"/>
            <a:chOff x="5289550" y="4538435"/>
            <a:chExt cx="2770414" cy="651309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8403D08-3748-8719-1744-DD9FDFC76B0F}"/>
                </a:ext>
              </a:extLst>
            </p:cNvPr>
            <p:cNvGrpSpPr/>
            <p:nvPr/>
          </p:nvGrpSpPr>
          <p:grpSpPr>
            <a:xfrm>
              <a:off x="5289550" y="4538435"/>
              <a:ext cx="2770414" cy="651309"/>
              <a:chOff x="2411905" y="2374656"/>
              <a:chExt cx="3768811" cy="2817341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E5E5E018-6241-8031-2438-20B20DDB53BA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393B3EA5-CF35-A6D2-8E94-85B349302F83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31413A-28F7-ACEC-F675-5F0CA8192C0D}"/>
                </a:ext>
              </a:extLst>
            </p:cNvPr>
            <p:cNvSpPr txBox="1"/>
            <p:nvPr/>
          </p:nvSpPr>
          <p:spPr>
            <a:xfrm>
              <a:off x="5576208" y="4679423"/>
              <a:ext cx="2197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Activity</a:t>
              </a:r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 </a:t>
              </a:r>
              <a:r>
                <a:rPr lang="en-US" altLang="ko-KR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button</a:t>
              </a:r>
              <a:endParaRPr lang="ko-KR" altLang="en-US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3C979D16-051C-4EF1-75D2-F446C4C44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27" y="3140126"/>
            <a:ext cx="5675088" cy="20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59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5D07B30-E024-7ED5-564F-F762D06CB731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574A62-7B58-30A7-5FC3-311862876342}"/>
              </a:ext>
            </a:extLst>
          </p:cNvPr>
          <p:cNvGrpSpPr/>
          <p:nvPr/>
        </p:nvGrpSpPr>
        <p:grpSpPr>
          <a:xfrm>
            <a:off x="3283380" y="2456431"/>
            <a:ext cx="5625259" cy="1945139"/>
            <a:chOff x="3283380" y="2456431"/>
            <a:chExt cx="5625259" cy="19451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B6B2BE4-7720-0DC9-4E26-EEFDEF1F7FED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3283380" y="3632129"/>
              <a:ext cx="56252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다음 주 개발 예정 내용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266986" y="2456431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02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4469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5D07B30-E024-7ED5-564F-F762D06CB731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574A62-7B58-30A7-5FC3-311862876342}"/>
              </a:ext>
            </a:extLst>
          </p:cNvPr>
          <p:cNvGrpSpPr/>
          <p:nvPr/>
        </p:nvGrpSpPr>
        <p:grpSpPr>
          <a:xfrm>
            <a:off x="3283380" y="2456431"/>
            <a:ext cx="5625259" cy="1945139"/>
            <a:chOff x="3283380" y="2456431"/>
            <a:chExt cx="5625259" cy="194513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B6B2BE4-7720-0DC9-4E26-EEFDEF1F7FED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3283380" y="3632129"/>
              <a:ext cx="56252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다음 주 개발 예정 내용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266986" y="2456431"/>
              <a:ext cx="16241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02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9476EB-7BF9-4199-3961-6A69A3C18C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938D5-F0DF-F3FB-792A-6334F546C7D7}"/>
              </a:ext>
            </a:extLst>
          </p:cNvPr>
          <p:cNvSpPr txBox="1"/>
          <p:nvPr/>
        </p:nvSpPr>
        <p:spPr>
          <a:xfrm>
            <a:off x="3282549" y="2967335"/>
            <a:ext cx="5626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err="1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HardWare</a:t>
            </a:r>
            <a:r>
              <a:rPr lang="en-US" altLang="ko-KR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</a:t>
            </a:r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3012783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02.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다음 주 개발 예정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부품 재구성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3408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HardWare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10409080" y="311205"/>
            <a:ext cx="1439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HardWare</a:t>
            </a:r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제작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9C21B6-CF81-480C-B8B1-FF341A7FCC00}"/>
              </a:ext>
            </a:extLst>
          </p:cNvPr>
          <p:cNvGrpSpPr/>
          <p:nvPr/>
        </p:nvGrpSpPr>
        <p:grpSpPr>
          <a:xfrm>
            <a:off x="2120856" y="2984757"/>
            <a:ext cx="1586612" cy="2051440"/>
            <a:chOff x="10095242" y="3167972"/>
            <a:chExt cx="1349600" cy="1744991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EF0ECDE-EBD1-6820-DBFB-B220E684F2E6}"/>
                </a:ext>
              </a:extLst>
            </p:cNvPr>
            <p:cNvGrpSpPr/>
            <p:nvPr/>
          </p:nvGrpSpPr>
          <p:grpSpPr>
            <a:xfrm>
              <a:off x="10095242" y="3167972"/>
              <a:ext cx="1349600" cy="1349600"/>
              <a:chOff x="1915886" y="3218543"/>
              <a:chExt cx="1800000" cy="18000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263D095-4E92-2CB1-9C9C-9BF994B3BF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E16E026-E060-A75C-62DB-261D6F729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59988D-125F-73C7-5DBC-D213327F6944}"/>
                </a:ext>
              </a:extLst>
            </p:cNvPr>
            <p:cNvSpPr txBox="1"/>
            <p:nvPr/>
          </p:nvSpPr>
          <p:spPr>
            <a:xfrm>
              <a:off x="10260625" y="4598803"/>
              <a:ext cx="1018839" cy="314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Plywood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10" name="그림 9" descr="탄, 디자인이(가) 표시된 사진&#10;&#10;자동 생성된 설명">
              <a:extLst>
                <a:ext uri="{FF2B5EF4-FFF2-40B4-BE49-F238E27FC236}">
                  <a16:creationId xmlns:a16="http://schemas.microsoft.com/office/drawing/2014/main" id="{49CD24AD-DC28-BFB9-45C4-F1B0A88AC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9213" y="3381943"/>
              <a:ext cx="921658" cy="921658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0AB4926-E122-0836-AA91-5229658FE8FC}"/>
              </a:ext>
            </a:extLst>
          </p:cNvPr>
          <p:cNvGrpSpPr/>
          <p:nvPr/>
        </p:nvGrpSpPr>
        <p:grpSpPr>
          <a:xfrm>
            <a:off x="4884301" y="1410605"/>
            <a:ext cx="5097899" cy="4564746"/>
            <a:chOff x="5335151" y="1410605"/>
            <a:chExt cx="5097899" cy="45647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1D119D4-B599-B0D4-BC6D-2B98E20D1419}"/>
                </a:ext>
              </a:extLst>
            </p:cNvPr>
            <p:cNvSpPr/>
            <p:nvPr/>
          </p:nvSpPr>
          <p:spPr>
            <a:xfrm>
              <a:off x="5335151" y="1410605"/>
              <a:ext cx="5097899" cy="4564746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DA062F-AE16-C6F1-01DA-A76CEF193BEE}"/>
                </a:ext>
              </a:extLst>
            </p:cNvPr>
            <p:cNvSpPr txBox="1"/>
            <p:nvPr/>
          </p:nvSpPr>
          <p:spPr>
            <a:xfrm>
              <a:off x="5598849" y="2445904"/>
              <a:ext cx="3534942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60cm X 40cm 3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개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</a:t>
              </a:r>
              <a:r>
                <a:rPr lang="ko-KR" altLang="en-US" dirty="0" err="1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바닥면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,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옆면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E83D69-6C72-9838-84C4-E3194F7BC611}"/>
                </a:ext>
              </a:extLst>
            </p:cNvPr>
            <p:cNvSpPr txBox="1"/>
            <p:nvPr/>
          </p:nvSpPr>
          <p:spPr>
            <a:xfrm>
              <a:off x="5598849" y="3559270"/>
              <a:ext cx="2712602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60cm X 30cm 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개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옆면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00273A-E650-D7A3-3AFA-3C051C8201D9}"/>
                </a:ext>
              </a:extLst>
            </p:cNvPr>
            <p:cNvSpPr txBox="1"/>
            <p:nvPr/>
          </p:nvSpPr>
          <p:spPr>
            <a:xfrm>
              <a:off x="5598849" y="4115953"/>
              <a:ext cx="3324949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40cm X 30cm 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개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덮개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,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기둥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2086AD-FA18-F92D-2121-F64605F4F22B}"/>
                </a:ext>
              </a:extLst>
            </p:cNvPr>
            <p:cNvSpPr txBox="1"/>
            <p:nvPr/>
          </p:nvSpPr>
          <p:spPr>
            <a:xfrm>
              <a:off x="5598849" y="4672636"/>
              <a:ext cx="2715808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40cm X 50cm 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개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기둥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E1F1BC-73CC-953C-7528-B3F54950F4F7}"/>
                </a:ext>
              </a:extLst>
            </p:cNvPr>
            <p:cNvSpPr txBox="1"/>
            <p:nvPr/>
          </p:nvSpPr>
          <p:spPr>
            <a:xfrm>
              <a:off x="5598849" y="1744974"/>
              <a:ext cx="34419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나무 합판 커팅 및 마무리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DAB79D-67AF-394E-30DC-1407C86D5B34}"/>
                </a:ext>
              </a:extLst>
            </p:cNvPr>
            <p:cNvSpPr txBox="1"/>
            <p:nvPr/>
          </p:nvSpPr>
          <p:spPr>
            <a:xfrm>
              <a:off x="5598849" y="3002587"/>
              <a:ext cx="2712602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60cm X 60cm 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개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옆면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4A3AC8-E3EB-8DCB-FE16-2BCC077021F5}"/>
                </a:ext>
              </a:extLst>
            </p:cNvPr>
            <p:cNvSpPr txBox="1"/>
            <p:nvPr/>
          </p:nvSpPr>
          <p:spPr>
            <a:xfrm>
              <a:off x="5598849" y="5229318"/>
              <a:ext cx="4447051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40cm X 10cm 4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개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차 </a:t>
              </a:r>
              <a:r>
                <a:rPr lang="ko-KR" altLang="en-US" dirty="0" err="1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분류판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, 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차 </a:t>
              </a:r>
              <a:r>
                <a:rPr lang="ko-KR" altLang="en-US" dirty="0" err="1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분류판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431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D6636C-6477-4F56-099D-7356A2F959E7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FB1A3F2-6EB1-8412-5102-6373D2F47716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19D1A-D05F-E68D-940A-191E8B38BE45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3760D19-A832-E8C8-8CF2-8797422FDECC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BF5787-2412-CEC6-43CD-1D556C63818D}"/>
              </a:ext>
            </a:extLst>
          </p:cNvPr>
          <p:cNvSpPr txBox="1"/>
          <p:nvPr/>
        </p:nvSpPr>
        <p:spPr>
          <a:xfrm>
            <a:off x="451354" y="311205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개발계획서 요약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8FD7D-36FD-38F7-054A-22855163B0A7}"/>
              </a:ext>
            </a:extLst>
          </p:cNvPr>
          <p:cNvSpPr txBox="1"/>
          <p:nvPr/>
        </p:nvSpPr>
        <p:spPr>
          <a:xfrm>
            <a:off x="451354" y="1253000"/>
            <a:ext cx="3800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[ ART ]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개발계획서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88D1-3840-ACD4-C84F-65F47CE5A3A0}"/>
              </a:ext>
            </a:extLst>
          </p:cNvPr>
          <p:cNvSpPr txBox="1"/>
          <p:nvPr/>
        </p:nvSpPr>
        <p:spPr>
          <a:xfrm>
            <a:off x="487639" y="942109"/>
            <a:ext cx="602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자동 분리수거 쓰레기통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 Automatic Recycling Trash-can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D52438A-72A6-58C5-EF07-725B78ACA2E8}"/>
              </a:ext>
            </a:extLst>
          </p:cNvPr>
          <p:cNvGrpSpPr/>
          <p:nvPr/>
        </p:nvGrpSpPr>
        <p:grpSpPr>
          <a:xfrm>
            <a:off x="1461111" y="1971850"/>
            <a:ext cx="3144756" cy="3205638"/>
            <a:chOff x="4434120" y="353318"/>
            <a:chExt cx="6037938" cy="615483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FF828C4-52C8-6726-DED5-69D8F368F329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1B7B9748-4B38-7309-5661-6A4679855CA5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CCFC288-FAD8-D7CB-97E8-E411519DD4B4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EE1B293D-7824-BA43-293B-B6542E170CC6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84" name="그림 83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EAEC2FA9-6398-2733-1CA7-B05FA44FB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B39000C-1458-4FD0-975B-F0411658545D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312926"/>
              <a:chOff x="5486401" y="4242344"/>
              <a:chExt cx="972456" cy="1312926"/>
            </a:xfrm>
          </p:grpSpPr>
          <p:pic>
            <p:nvPicPr>
              <p:cNvPr id="81" name="그래픽 80" descr="쓰레기 단색으로 채워진">
                <a:extLst>
                  <a:ext uri="{FF2B5EF4-FFF2-40B4-BE49-F238E27FC236}">
                    <a16:creationId xmlns:a16="http://schemas.microsoft.com/office/drawing/2014/main" id="{1166A1C0-7717-E488-F942-C2DE095AB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8B8B5B-AD78-3FB3-4221-96903B028731}"/>
                  </a:ext>
                </a:extLst>
              </p:cNvPr>
              <p:cNvSpPr txBox="1"/>
              <p:nvPr/>
            </p:nvSpPr>
            <p:spPr>
              <a:xfrm>
                <a:off x="5504499" y="5141617"/>
                <a:ext cx="936258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58136A3-6039-BCA9-BD83-11790800E351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312926"/>
              <a:chOff x="6429829" y="4242344"/>
              <a:chExt cx="972456" cy="1312926"/>
            </a:xfrm>
          </p:grpSpPr>
          <p:pic>
            <p:nvPicPr>
              <p:cNvPr id="79" name="그래픽 78" descr="쓰레기 단색으로 채워진">
                <a:extLst>
                  <a:ext uri="{FF2B5EF4-FFF2-40B4-BE49-F238E27FC236}">
                    <a16:creationId xmlns:a16="http://schemas.microsoft.com/office/drawing/2014/main" id="{E92BE9F9-A05F-87B1-77C1-32C3829A5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7CA605-59D4-1406-977A-92421A288B0F}"/>
                  </a:ext>
                </a:extLst>
              </p:cNvPr>
              <p:cNvSpPr txBox="1"/>
              <p:nvPr/>
            </p:nvSpPr>
            <p:spPr>
              <a:xfrm>
                <a:off x="6444853" y="5141617"/>
                <a:ext cx="942412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C5E6682-60EF-B534-AD34-2CFE35CBC378}"/>
                </a:ext>
              </a:extLst>
            </p:cNvPr>
            <p:cNvGrpSpPr/>
            <p:nvPr/>
          </p:nvGrpSpPr>
          <p:grpSpPr>
            <a:xfrm>
              <a:off x="7323255" y="4242344"/>
              <a:ext cx="1068603" cy="1312927"/>
              <a:chOff x="7323255" y="4242344"/>
              <a:chExt cx="1068603" cy="1312927"/>
            </a:xfrm>
          </p:grpSpPr>
          <p:pic>
            <p:nvPicPr>
              <p:cNvPr id="77" name="그래픽 76" descr="쓰레기 단색으로 채워진">
                <a:extLst>
                  <a:ext uri="{FF2B5EF4-FFF2-40B4-BE49-F238E27FC236}">
                    <a16:creationId xmlns:a16="http://schemas.microsoft.com/office/drawing/2014/main" id="{02B32BF1-4A5A-D535-045A-18503F519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1DB36FE-53D9-FE8A-9F20-75F6D109E74F}"/>
                  </a:ext>
                </a:extLst>
              </p:cNvPr>
              <p:cNvSpPr txBox="1"/>
              <p:nvPr/>
            </p:nvSpPr>
            <p:spPr>
              <a:xfrm>
                <a:off x="7323255" y="5141618"/>
                <a:ext cx="1068603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40F5E9E-3857-4E20-1A1B-F5BCB5A8B857}"/>
              </a:ext>
            </a:extLst>
          </p:cNvPr>
          <p:cNvGrpSpPr/>
          <p:nvPr/>
        </p:nvGrpSpPr>
        <p:grpSpPr>
          <a:xfrm>
            <a:off x="1845813" y="5384348"/>
            <a:ext cx="7967053" cy="1397312"/>
            <a:chOff x="747939" y="3255060"/>
            <a:chExt cx="10462728" cy="1835019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20F45E-5C76-0C46-1BF2-860A7B0BE472}"/>
                </a:ext>
              </a:extLst>
            </p:cNvPr>
            <p:cNvGrpSpPr/>
            <p:nvPr/>
          </p:nvGrpSpPr>
          <p:grpSpPr>
            <a:xfrm>
              <a:off x="747939" y="3255060"/>
              <a:ext cx="1956941" cy="1835019"/>
              <a:chOff x="1011141" y="3167972"/>
              <a:chExt cx="1956941" cy="1835019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A094FBE-95AC-7E3F-1F81-CA01D584855C}"/>
                  </a:ext>
                </a:extLst>
              </p:cNvPr>
              <p:cNvGrpSpPr/>
              <p:nvPr/>
            </p:nvGrpSpPr>
            <p:grpSpPr>
              <a:xfrm>
                <a:off x="1314812" y="3167972"/>
                <a:ext cx="1349600" cy="1349600"/>
                <a:chOff x="2061257" y="3167972"/>
                <a:chExt cx="1349600" cy="1349600"/>
              </a:xfrm>
            </p:grpSpPr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F0B6DC5A-87C6-7392-D581-585EE999672F}"/>
                    </a:ext>
                  </a:extLst>
                </p:cNvPr>
                <p:cNvGrpSpPr/>
                <p:nvPr/>
              </p:nvGrpSpPr>
              <p:grpSpPr>
                <a:xfrm>
                  <a:off x="2061257" y="3167972"/>
                  <a:ext cx="1349600" cy="1349600"/>
                  <a:chOff x="1915886" y="3218543"/>
                  <a:chExt cx="1800000" cy="1800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372C58F7-549F-BD55-8162-614F80CCB9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6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52400" dist="127000" dir="13500000" algn="br" rotWithShape="0">
                      <a:srgbClr val="FFFFFF">
                        <a:alpha val="77647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0B98A61F-7B80-7A07-56D9-5B9E98B7FA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6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90500" dist="127000" dir="2700000" algn="tl" rotWithShape="0">
                      <a:srgbClr val="ACB0C0">
                        <a:alpha val="4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32" name="그림 131" descr="스크린샷, 직사각형, 다채로움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FBE362A1-B444-A0C2-B7BD-DAEB4AAFD9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2229" y="3508944"/>
                  <a:ext cx="667656" cy="667656"/>
                </a:xfrm>
                <a:prstGeom prst="rect">
                  <a:avLst/>
                </a:prstGeom>
              </p:spPr>
            </p:pic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0890A22-76ED-7388-6290-0B7D83861DC8}"/>
                  </a:ext>
                </a:extLst>
              </p:cNvPr>
              <p:cNvSpPr txBox="1"/>
              <p:nvPr/>
            </p:nvSpPr>
            <p:spPr>
              <a:xfrm>
                <a:off x="1011141" y="4598803"/>
                <a:ext cx="1956941" cy="40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Arduino</a:t>
                </a:r>
                <a:r>
                  <a:rPr lang="ko-KR" altLang="en-US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 </a:t>
                </a:r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Board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B7162B8-D4A8-75E0-848D-1BA57F5CCF57}"/>
                </a:ext>
              </a:extLst>
            </p:cNvPr>
            <p:cNvGrpSpPr/>
            <p:nvPr/>
          </p:nvGrpSpPr>
          <p:grpSpPr>
            <a:xfrm>
              <a:off x="2985612" y="3255060"/>
              <a:ext cx="2126616" cy="1835019"/>
              <a:chOff x="4096962" y="3167972"/>
              <a:chExt cx="2126616" cy="1835019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8247279E-5D78-CAF8-8890-C6E753DDA941}"/>
                  </a:ext>
                </a:extLst>
              </p:cNvPr>
              <p:cNvGrpSpPr/>
              <p:nvPr/>
            </p:nvGrpSpPr>
            <p:grpSpPr>
              <a:xfrm>
                <a:off x="4485468" y="3167972"/>
                <a:ext cx="1349601" cy="1349600"/>
                <a:chOff x="4506912" y="3167972"/>
                <a:chExt cx="1349601" cy="1349600"/>
              </a:xfrm>
            </p:grpSpPr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6E463C46-3CF0-6A99-C0F7-8BB7F9E83C4D}"/>
                    </a:ext>
                  </a:extLst>
                </p:cNvPr>
                <p:cNvGrpSpPr/>
                <p:nvPr/>
              </p:nvGrpSpPr>
              <p:grpSpPr>
                <a:xfrm>
                  <a:off x="4506912" y="3167972"/>
                  <a:ext cx="1349601" cy="1349600"/>
                  <a:chOff x="1915884" y="3218543"/>
                  <a:chExt cx="1800002" cy="1800000"/>
                </a:xfrm>
              </p:grpSpPr>
              <p:sp>
                <p:nvSpPr>
                  <p:cNvPr id="127" name="타원 126">
                    <a:extLst>
                      <a:ext uri="{FF2B5EF4-FFF2-40B4-BE49-F238E27FC236}">
                        <a16:creationId xmlns:a16="http://schemas.microsoft.com/office/drawing/2014/main" id="{CE5FE7FA-F8AE-438C-2456-2D96D37E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6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52400" dist="127000" dir="13500000" algn="br" rotWithShape="0">
                      <a:srgbClr val="FFFFFF">
                        <a:alpha val="77647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타원 127">
                    <a:extLst>
                      <a:ext uri="{FF2B5EF4-FFF2-40B4-BE49-F238E27FC236}">
                        <a16:creationId xmlns:a16="http://schemas.microsoft.com/office/drawing/2014/main" id="{EC500EB5-81CC-5DFF-4131-E76945199A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4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90500" dist="127000" dir="2700000" algn="tl" rotWithShape="0">
                      <a:srgbClr val="ACB0C0">
                        <a:alpha val="4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852AA92A-AFD7-BEA8-5317-5DBB8A685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387" y="3492445"/>
                  <a:ext cx="700654" cy="700654"/>
                </a:xfrm>
                <a:prstGeom prst="rect">
                  <a:avLst/>
                </a:prstGeom>
              </p:spPr>
            </p:pic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E66EF71-9E48-53D1-8C6F-F2FA42C83597}"/>
                  </a:ext>
                </a:extLst>
              </p:cNvPr>
              <p:cNvSpPr txBox="1"/>
              <p:nvPr/>
            </p:nvSpPr>
            <p:spPr>
              <a:xfrm>
                <a:off x="4096962" y="4598803"/>
                <a:ext cx="2126616" cy="40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Arduino Sensor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53607FA-332B-2BE2-01AD-0BA4260F9B91}"/>
                </a:ext>
              </a:extLst>
            </p:cNvPr>
            <p:cNvGrpSpPr/>
            <p:nvPr/>
          </p:nvGrpSpPr>
          <p:grpSpPr>
            <a:xfrm>
              <a:off x="5626354" y="3255060"/>
              <a:ext cx="1349600" cy="1738608"/>
              <a:chOff x="10095242" y="3167972"/>
              <a:chExt cx="1349600" cy="1738608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85DAD494-8837-8480-BE68-BEB68207E69E}"/>
                  </a:ext>
                </a:extLst>
              </p:cNvPr>
              <p:cNvGrpSpPr/>
              <p:nvPr/>
            </p:nvGrpSpPr>
            <p:grpSpPr>
              <a:xfrm>
                <a:off x="10095242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3205C5B1-697B-5F6E-B04C-452BE8070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E1D211C4-EDB8-5FA2-D538-22B4A201F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3ADDB13-D1B5-B975-7750-38AC100530D5}"/>
                  </a:ext>
                </a:extLst>
              </p:cNvPr>
              <p:cNvSpPr txBox="1"/>
              <p:nvPr/>
            </p:nvSpPr>
            <p:spPr>
              <a:xfrm>
                <a:off x="10284174" y="4598803"/>
                <a:ext cx="9717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Plywood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120" name="그림 119" descr="탄, 디자인이(가) 표시된 사진&#10;&#10;자동 생성된 설명">
                <a:extLst>
                  <a:ext uri="{FF2B5EF4-FFF2-40B4-BE49-F238E27FC236}">
                    <a16:creationId xmlns:a16="http://schemas.microsoft.com/office/drawing/2014/main" id="{C756CE6A-2C55-1CDB-1249-8C075B3A9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9213" y="3381943"/>
                <a:ext cx="921658" cy="921658"/>
              </a:xfrm>
              <a:prstGeom prst="rect">
                <a:avLst/>
              </a:prstGeom>
            </p:spPr>
          </p:pic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0F026FB-6090-EACA-8AA0-036E74080603}"/>
                </a:ext>
              </a:extLst>
            </p:cNvPr>
            <p:cNvGrpSpPr/>
            <p:nvPr/>
          </p:nvGrpSpPr>
          <p:grpSpPr>
            <a:xfrm>
              <a:off x="9861067" y="3255060"/>
              <a:ext cx="1349600" cy="1738608"/>
              <a:chOff x="5617584" y="3167972"/>
              <a:chExt cx="1349600" cy="1738608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EFAF7014-380A-8E8C-DA55-6A78CE836C63}"/>
                  </a:ext>
                </a:extLst>
              </p:cNvPr>
              <p:cNvGrpSpPr/>
              <p:nvPr/>
            </p:nvGrpSpPr>
            <p:grpSpPr>
              <a:xfrm>
                <a:off x="5617584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65BF078C-ACEC-D08E-D64C-6C78B47D67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FD6319F0-393E-7C24-7C55-C2CAEEAF0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0F6E6DC-C2A3-A3F1-9FAF-A0F09FA234FF}"/>
                  </a:ext>
                </a:extLst>
              </p:cNvPr>
              <p:cNvSpPr txBox="1"/>
              <p:nvPr/>
            </p:nvSpPr>
            <p:spPr>
              <a:xfrm>
                <a:off x="5989256" y="4598803"/>
                <a:ext cx="606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Glue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115" name="그림 114" descr="일러스트레이션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094FD5AF-EAFA-4E3D-B83A-796EFE8C1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7928" y="3378316"/>
                <a:ext cx="928912" cy="928912"/>
              </a:xfrm>
              <a:prstGeom prst="rect">
                <a:avLst/>
              </a:prstGeom>
            </p:spPr>
          </p:pic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518A2B6-899C-8AD3-E5E3-57B20AED61F6}"/>
                </a:ext>
              </a:extLst>
            </p:cNvPr>
            <p:cNvGrpSpPr/>
            <p:nvPr/>
          </p:nvGrpSpPr>
          <p:grpSpPr>
            <a:xfrm>
              <a:off x="7743711" y="3255060"/>
              <a:ext cx="1349600" cy="1738608"/>
              <a:chOff x="7315756" y="3167972"/>
              <a:chExt cx="1349600" cy="1738608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6B233C65-7181-B5E7-EFB1-DA07F5AF11ED}"/>
                  </a:ext>
                </a:extLst>
              </p:cNvPr>
              <p:cNvGrpSpPr/>
              <p:nvPr/>
            </p:nvGrpSpPr>
            <p:grpSpPr>
              <a:xfrm>
                <a:off x="7315756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DD594688-8F46-1EFA-D889-43C87E82DD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7E436204-4D92-F8E1-B4CD-BC99B3F37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A11F47B-B847-B17F-7674-2A1C2678D3C4}"/>
                  </a:ext>
                </a:extLst>
              </p:cNvPr>
              <p:cNvSpPr txBox="1"/>
              <p:nvPr/>
            </p:nvSpPr>
            <p:spPr>
              <a:xfrm>
                <a:off x="7707531" y="4598803"/>
                <a:ext cx="566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Tool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110" name="그림 109" descr="그래픽, 그래픽 디자인, 스크린샷, 디자인이(가) 표시된 사진&#10;&#10;자동 생성된 설명">
                <a:extLst>
                  <a:ext uri="{FF2B5EF4-FFF2-40B4-BE49-F238E27FC236}">
                    <a16:creationId xmlns:a16="http://schemas.microsoft.com/office/drawing/2014/main" id="{AB2BC910-E8FD-8BE0-C631-15C6517AD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098" y="3505314"/>
                <a:ext cx="674916" cy="674916"/>
              </a:xfrm>
              <a:prstGeom prst="rect">
                <a:avLst/>
              </a:prstGeom>
            </p:spPr>
          </p:pic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D14D4F1-FE6F-102D-34C1-E6592EC123E9}"/>
              </a:ext>
            </a:extLst>
          </p:cNvPr>
          <p:cNvGrpSpPr/>
          <p:nvPr/>
        </p:nvGrpSpPr>
        <p:grpSpPr>
          <a:xfrm>
            <a:off x="5836801" y="1975755"/>
            <a:ext cx="4594133" cy="2977245"/>
            <a:chOff x="4431334" y="1975755"/>
            <a:chExt cx="4594133" cy="2977245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7A86B316-1193-7AA5-9B6B-CAD3B70F74F3}"/>
                </a:ext>
              </a:extLst>
            </p:cNvPr>
            <p:cNvSpPr/>
            <p:nvPr/>
          </p:nvSpPr>
          <p:spPr>
            <a:xfrm>
              <a:off x="4431334" y="1975755"/>
              <a:ext cx="4594133" cy="2977245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ACCF22F-0354-A61F-98C8-59B41AD4CD6A}"/>
                </a:ext>
              </a:extLst>
            </p:cNvPr>
            <p:cNvSpPr txBox="1"/>
            <p:nvPr/>
          </p:nvSpPr>
          <p:spPr>
            <a:xfrm>
              <a:off x="4707732" y="2820554"/>
              <a:ext cx="2239716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1.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쓰레기 투입 및 인식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49EC75F-039A-D7C6-1F66-0776071A83F8}"/>
                </a:ext>
              </a:extLst>
            </p:cNvPr>
            <p:cNvSpPr txBox="1"/>
            <p:nvPr/>
          </p:nvSpPr>
          <p:spPr>
            <a:xfrm>
              <a:off x="4707732" y="3308798"/>
              <a:ext cx="2760692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2. 1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차 분류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금속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/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비금속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6B7679A-5360-FE58-E629-4E1A221D3FDA}"/>
                </a:ext>
              </a:extLst>
            </p:cNvPr>
            <p:cNvSpPr txBox="1"/>
            <p:nvPr/>
          </p:nvSpPr>
          <p:spPr>
            <a:xfrm>
              <a:off x="4707732" y="3797042"/>
              <a:ext cx="873957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3</a:t>
              </a:r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.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낙하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04D8724-77D2-D736-620B-4EB92CB16B04}"/>
                </a:ext>
              </a:extLst>
            </p:cNvPr>
            <p:cNvSpPr txBox="1"/>
            <p:nvPr/>
          </p:nvSpPr>
          <p:spPr>
            <a:xfrm>
              <a:off x="4707732" y="4285286"/>
              <a:ext cx="3052439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4. 2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차 분류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유리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/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플라스틱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AFBC7FE-65EF-382C-2D5F-693A63D37719}"/>
                </a:ext>
              </a:extLst>
            </p:cNvPr>
            <p:cNvSpPr txBox="1"/>
            <p:nvPr/>
          </p:nvSpPr>
          <p:spPr>
            <a:xfrm>
              <a:off x="4707732" y="2208524"/>
              <a:ext cx="14366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동작 단계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287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부품 조립 및 시현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3408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HardWare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10409080" y="311205"/>
            <a:ext cx="1439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HardWare</a:t>
            </a:r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제작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AAFDF0-D7C2-6372-DB9E-EBB4643F82AF}"/>
              </a:ext>
            </a:extLst>
          </p:cNvPr>
          <p:cNvGrpSpPr/>
          <p:nvPr/>
        </p:nvGrpSpPr>
        <p:grpSpPr>
          <a:xfrm>
            <a:off x="4727128" y="1591448"/>
            <a:ext cx="4613722" cy="4703042"/>
            <a:chOff x="4434120" y="353318"/>
            <a:chExt cx="6037938" cy="61548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4A4DA37-0A59-98B2-EA31-A6E3F513EE76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6A92B2D-A68A-B39E-B2C5-4D910C7A7FD8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DF7FDA5-213F-5547-1595-C741B3CCEE33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B908E265-0662-B05B-7DD8-EAB21CFAFE7B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32" name="그림 31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C7F14EAA-3470-8B0D-8655-3F0776BE6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8A5406D-AC76-3FFF-7A21-7252012D95A5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312926"/>
              <a:chOff x="5486401" y="4242344"/>
              <a:chExt cx="972456" cy="1312926"/>
            </a:xfrm>
          </p:grpSpPr>
          <p:pic>
            <p:nvPicPr>
              <p:cNvPr id="29" name="그래픽 28" descr="쓰레기 단색으로 채워진">
                <a:extLst>
                  <a:ext uri="{FF2B5EF4-FFF2-40B4-BE49-F238E27FC236}">
                    <a16:creationId xmlns:a16="http://schemas.microsoft.com/office/drawing/2014/main" id="{6BB3DDF2-5F3D-6784-C505-389F153CD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AE5ED6-9EC9-A939-57CF-FDD1345401DC}"/>
                  </a:ext>
                </a:extLst>
              </p:cNvPr>
              <p:cNvSpPr txBox="1"/>
              <p:nvPr/>
            </p:nvSpPr>
            <p:spPr>
              <a:xfrm>
                <a:off x="5504499" y="5141617"/>
                <a:ext cx="936258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1C918DC-E834-7E75-301D-B67865DCE192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312926"/>
              <a:chOff x="6429829" y="4242344"/>
              <a:chExt cx="972456" cy="1312926"/>
            </a:xfrm>
          </p:grpSpPr>
          <p:pic>
            <p:nvPicPr>
              <p:cNvPr id="26" name="그래픽 25" descr="쓰레기 단색으로 채워진">
                <a:extLst>
                  <a:ext uri="{FF2B5EF4-FFF2-40B4-BE49-F238E27FC236}">
                    <a16:creationId xmlns:a16="http://schemas.microsoft.com/office/drawing/2014/main" id="{1B8EDE34-4E83-7A9B-DC62-0B430D779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914637-81EA-ABEF-4631-7A1CEC162852}"/>
                  </a:ext>
                </a:extLst>
              </p:cNvPr>
              <p:cNvSpPr txBox="1"/>
              <p:nvPr/>
            </p:nvSpPr>
            <p:spPr>
              <a:xfrm>
                <a:off x="6444853" y="5141617"/>
                <a:ext cx="942412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4D8739C-42DC-9E68-2163-FE3F2B61A936}"/>
                </a:ext>
              </a:extLst>
            </p:cNvPr>
            <p:cNvGrpSpPr/>
            <p:nvPr/>
          </p:nvGrpSpPr>
          <p:grpSpPr>
            <a:xfrm>
              <a:off x="7323255" y="4242344"/>
              <a:ext cx="1068603" cy="1312927"/>
              <a:chOff x="7323255" y="4242344"/>
              <a:chExt cx="1068603" cy="1312927"/>
            </a:xfrm>
          </p:grpSpPr>
          <p:pic>
            <p:nvPicPr>
              <p:cNvPr id="20" name="그래픽 19" descr="쓰레기 단색으로 채워진">
                <a:extLst>
                  <a:ext uri="{FF2B5EF4-FFF2-40B4-BE49-F238E27FC236}">
                    <a16:creationId xmlns:a16="http://schemas.microsoft.com/office/drawing/2014/main" id="{D6441EEF-E2EA-49BB-B7CD-57D8D3ABC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862F30-38F5-CCFF-E655-0748ED4A6F16}"/>
                  </a:ext>
                </a:extLst>
              </p:cNvPr>
              <p:cNvSpPr txBox="1"/>
              <p:nvPr/>
            </p:nvSpPr>
            <p:spPr>
              <a:xfrm>
                <a:off x="7323255" y="5141618"/>
                <a:ext cx="1068603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pic>
        <p:nvPicPr>
          <p:cNvPr id="35" name="그림 34" descr="탄, 디자인이(가) 표시된 사진&#10;&#10;자동 생성된 설명">
            <a:extLst>
              <a:ext uri="{FF2B5EF4-FFF2-40B4-BE49-F238E27FC236}">
                <a16:creationId xmlns:a16="http://schemas.microsoft.com/office/drawing/2014/main" id="{D6E1B99E-5622-7761-CD59-05769AFFD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54" y="4404705"/>
            <a:ext cx="1083516" cy="1083516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97A28E-EFB6-9202-35F6-94673965ADDE}"/>
              </a:ext>
            </a:extLst>
          </p:cNvPr>
          <p:cNvGrpSpPr/>
          <p:nvPr/>
        </p:nvGrpSpPr>
        <p:grpSpPr>
          <a:xfrm>
            <a:off x="6529390" y="1769503"/>
            <a:ext cx="2157410" cy="575774"/>
            <a:chOff x="6732591" y="812799"/>
            <a:chExt cx="2440438" cy="65130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65B1399-977E-3E1A-DDF6-2E76A1361036}"/>
                </a:ext>
              </a:extLst>
            </p:cNvPr>
            <p:cNvGrpSpPr/>
            <p:nvPr/>
          </p:nvGrpSpPr>
          <p:grpSpPr>
            <a:xfrm>
              <a:off x="6732591" y="812799"/>
              <a:ext cx="2440438" cy="651309"/>
              <a:chOff x="2411905" y="2374656"/>
              <a:chExt cx="3768811" cy="2817341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F89898B8-41B4-338E-7AF2-82A1BA7227CC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B784140C-B6E4-B7E3-0450-56BEBE782883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E0799D-E38E-7890-3FCE-6BA874EA9FEF}"/>
                </a:ext>
              </a:extLst>
            </p:cNvPr>
            <p:cNvSpPr txBox="1"/>
            <p:nvPr/>
          </p:nvSpPr>
          <p:spPr>
            <a:xfrm>
              <a:off x="7618013" y="953787"/>
              <a:ext cx="1447270" cy="382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초음파 센서</a:t>
              </a:r>
            </a:p>
          </p:txBody>
        </p:sp>
        <p:pic>
          <p:nvPicPr>
            <p:cNvPr id="39" name="그림 38" descr="그래픽, 클립아트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BEEBA792-3A24-4F3F-6D3C-AE7505392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848" y="868125"/>
              <a:ext cx="540656" cy="540656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B3FAA7A-E5E7-5013-3743-A4D88C4EA2FD}"/>
              </a:ext>
            </a:extLst>
          </p:cNvPr>
          <p:cNvGrpSpPr/>
          <p:nvPr/>
        </p:nvGrpSpPr>
        <p:grpSpPr>
          <a:xfrm>
            <a:off x="3523119" y="2627904"/>
            <a:ext cx="2128382" cy="568028"/>
            <a:chOff x="912362" y="3294742"/>
            <a:chExt cx="2440437" cy="65130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86897E5-439C-0FD5-080A-C972898CE41D}"/>
                </a:ext>
              </a:extLst>
            </p:cNvPr>
            <p:cNvGrpSpPr/>
            <p:nvPr/>
          </p:nvGrpSpPr>
          <p:grpSpPr>
            <a:xfrm>
              <a:off x="912362" y="3294742"/>
              <a:ext cx="2440437" cy="651309"/>
              <a:chOff x="2411905" y="2374656"/>
              <a:chExt cx="3768811" cy="2817341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BF258F8F-9F82-4AB9-4EB8-336485B67794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957BF206-53C8-AA28-D01D-C9E8AEB86425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15918A-156A-C91D-A583-7110586D3AC2}"/>
                </a:ext>
              </a:extLst>
            </p:cNvPr>
            <p:cNvSpPr txBox="1"/>
            <p:nvPr/>
          </p:nvSpPr>
          <p:spPr>
            <a:xfrm>
              <a:off x="1565552" y="3428473"/>
              <a:ext cx="1707154" cy="38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금속 근접 센서</a:t>
              </a:r>
            </a:p>
          </p:txBody>
        </p:sp>
        <p:pic>
          <p:nvPicPr>
            <p:cNvPr id="52" name="그림 51" descr="클립아트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525D23E9-1535-59DC-1574-599418D52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0" y="3364528"/>
              <a:ext cx="465300" cy="4653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1D07BCE-0AF3-46CB-8F42-C101FBDD73BE}"/>
              </a:ext>
            </a:extLst>
          </p:cNvPr>
          <p:cNvGrpSpPr/>
          <p:nvPr/>
        </p:nvGrpSpPr>
        <p:grpSpPr>
          <a:xfrm>
            <a:off x="8197626" y="3240668"/>
            <a:ext cx="2133824" cy="599800"/>
            <a:chOff x="796248" y="4419599"/>
            <a:chExt cx="2317066" cy="65130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610EC8E-AC53-BF65-3B24-069EAD681108}"/>
                </a:ext>
              </a:extLst>
            </p:cNvPr>
            <p:cNvGrpSpPr/>
            <p:nvPr/>
          </p:nvGrpSpPr>
          <p:grpSpPr>
            <a:xfrm>
              <a:off x="796248" y="4419599"/>
              <a:ext cx="2317066" cy="651309"/>
              <a:chOff x="2411905" y="2374656"/>
              <a:chExt cx="3768811" cy="2817341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3734F46A-DF7C-D8D3-2AAA-546775B816DF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E538DBB4-509D-94D8-32BB-18EFDCDB820C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60B5D6-3586-EDE1-C76C-5235B02ED20E}"/>
                </a:ext>
              </a:extLst>
            </p:cNvPr>
            <p:cNvSpPr txBox="1"/>
            <p:nvPr/>
          </p:nvSpPr>
          <p:spPr>
            <a:xfrm>
              <a:off x="1449438" y="4553330"/>
              <a:ext cx="1649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소리 감지 센서</a:t>
              </a:r>
            </a:p>
          </p:txBody>
        </p:sp>
        <p:pic>
          <p:nvPicPr>
            <p:cNvPr id="59" name="그림 58" descr="폰트, 그래픽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140334AB-F1EB-75E7-D9FD-3516E9FD5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505" y="4532085"/>
              <a:ext cx="420609" cy="420609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5F1C312-A04A-FF16-B548-92F3F613DA50}"/>
              </a:ext>
            </a:extLst>
          </p:cNvPr>
          <p:cNvGrpSpPr/>
          <p:nvPr/>
        </p:nvGrpSpPr>
        <p:grpSpPr>
          <a:xfrm>
            <a:off x="5276850" y="4156527"/>
            <a:ext cx="2317750" cy="546084"/>
            <a:chOff x="798286" y="3425371"/>
            <a:chExt cx="2650755" cy="65130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14809FD-D30D-4E52-38EC-A06DAA34CAB7}"/>
                </a:ext>
              </a:extLst>
            </p:cNvPr>
            <p:cNvGrpSpPr/>
            <p:nvPr/>
          </p:nvGrpSpPr>
          <p:grpSpPr>
            <a:xfrm>
              <a:off x="798286" y="3425371"/>
              <a:ext cx="2605314" cy="651309"/>
              <a:chOff x="2411905" y="2374656"/>
              <a:chExt cx="3768811" cy="2817341"/>
            </a:xfrm>
          </p:grpSpPr>
          <p:sp>
            <p:nvSpPr>
              <p:cNvPr id="1027" name="사각형: 둥근 모서리 1026">
                <a:extLst>
                  <a:ext uri="{FF2B5EF4-FFF2-40B4-BE49-F238E27FC236}">
                    <a16:creationId xmlns:a16="http://schemas.microsoft.com/office/drawing/2014/main" id="{B6824BB8-83F3-98DB-C489-10CA670BCF98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8" name="사각형: 둥근 모서리 1027">
                <a:extLst>
                  <a:ext uri="{FF2B5EF4-FFF2-40B4-BE49-F238E27FC236}">
                    <a16:creationId xmlns:a16="http://schemas.microsoft.com/office/drawing/2014/main" id="{2D1E88A9-CDBC-D97A-37DA-3E8BC8AF7877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5A1ACCA5-903C-E53B-7751-B531EC34E9D5}"/>
                </a:ext>
              </a:extLst>
            </p:cNvPr>
            <p:cNvSpPr txBox="1"/>
            <p:nvPr/>
          </p:nvSpPr>
          <p:spPr>
            <a:xfrm>
              <a:off x="1463951" y="3559103"/>
              <a:ext cx="1985090" cy="403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적외선 거리 센서</a:t>
              </a:r>
            </a:p>
          </p:txBody>
        </p:sp>
        <p:pic>
          <p:nvPicPr>
            <p:cNvPr id="1025" name="그림 1024" descr="그래픽, 로고, 그래픽 디자인, 폰트이(가) 표시된 사진&#10;&#10;자동 생성된 설명">
              <a:extLst>
                <a:ext uri="{FF2B5EF4-FFF2-40B4-BE49-F238E27FC236}">
                  <a16:creationId xmlns:a16="http://schemas.microsoft.com/office/drawing/2014/main" id="{AB5C4CA7-F1A0-E768-9EF0-21A05EC3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02" y="3494312"/>
              <a:ext cx="511629" cy="511629"/>
            </a:xfrm>
            <a:prstGeom prst="rect">
              <a:avLst/>
            </a:prstGeom>
          </p:spPr>
        </p:pic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F2B4C3F-8004-A104-B850-A3DF62E8A378}"/>
              </a:ext>
            </a:extLst>
          </p:cNvPr>
          <p:cNvSpPr txBox="1"/>
          <p:nvPr/>
        </p:nvSpPr>
        <p:spPr>
          <a:xfrm>
            <a:off x="487639" y="31120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02.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다음 주 개발 예정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49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부품 조립 및 시현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3408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HardWare</a:t>
            </a:r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제작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10409080" y="311205"/>
            <a:ext cx="1439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HardWare</a:t>
            </a:r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제작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AAFDF0-D7C2-6372-DB9E-EBB4643F82AF}"/>
              </a:ext>
            </a:extLst>
          </p:cNvPr>
          <p:cNvGrpSpPr/>
          <p:nvPr/>
        </p:nvGrpSpPr>
        <p:grpSpPr>
          <a:xfrm>
            <a:off x="4727128" y="1591448"/>
            <a:ext cx="4613722" cy="4703042"/>
            <a:chOff x="4434120" y="353318"/>
            <a:chExt cx="6037938" cy="61548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4A4DA37-0A59-98B2-EA31-A6E3F513EE76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76A92B2D-A68A-B39E-B2C5-4D910C7A7FD8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3DF7FDA5-213F-5547-1595-C741B3CCEE33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B908E265-0662-B05B-7DD8-EAB21CFAFE7B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32" name="그림 31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C7F14EAA-3470-8B0D-8655-3F0776BE6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8A5406D-AC76-3FFF-7A21-7252012D95A5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312926"/>
              <a:chOff x="5486401" y="4242344"/>
              <a:chExt cx="972456" cy="1312926"/>
            </a:xfrm>
          </p:grpSpPr>
          <p:pic>
            <p:nvPicPr>
              <p:cNvPr id="29" name="그래픽 28" descr="쓰레기 단색으로 채워진">
                <a:extLst>
                  <a:ext uri="{FF2B5EF4-FFF2-40B4-BE49-F238E27FC236}">
                    <a16:creationId xmlns:a16="http://schemas.microsoft.com/office/drawing/2014/main" id="{6BB3DDF2-5F3D-6784-C505-389F153CD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AE5ED6-9EC9-A939-57CF-FDD1345401DC}"/>
                  </a:ext>
                </a:extLst>
              </p:cNvPr>
              <p:cNvSpPr txBox="1"/>
              <p:nvPr/>
            </p:nvSpPr>
            <p:spPr>
              <a:xfrm>
                <a:off x="5504499" y="5141617"/>
                <a:ext cx="936258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1C918DC-E834-7E75-301D-B67865DCE192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312926"/>
              <a:chOff x="6429829" y="4242344"/>
              <a:chExt cx="972456" cy="1312926"/>
            </a:xfrm>
          </p:grpSpPr>
          <p:pic>
            <p:nvPicPr>
              <p:cNvPr id="26" name="그래픽 25" descr="쓰레기 단색으로 채워진">
                <a:extLst>
                  <a:ext uri="{FF2B5EF4-FFF2-40B4-BE49-F238E27FC236}">
                    <a16:creationId xmlns:a16="http://schemas.microsoft.com/office/drawing/2014/main" id="{1B8EDE34-4E83-7A9B-DC62-0B430D779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914637-81EA-ABEF-4631-7A1CEC162852}"/>
                  </a:ext>
                </a:extLst>
              </p:cNvPr>
              <p:cNvSpPr txBox="1"/>
              <p:nvPr/>
            </p:nvSpPr>
            <p:spPr>
              <a:xfrm>
                <a:off x="6444853" y="5141617"/>
                <a:ext cx="942412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4D8739C-42DC-9E68-2163-FE3F2B61A936}"/>
                </a:ext>
              </a:extLst>
            </p:cNvPr>
            <p:cNvGrpSpPr/>
            <p:nvPr/>
          </p:nvGrpSpPr>
          <p:grpSpPr>
            <a:xfrm>
              <a:off x="7323255" y="4242344"/>
              <a:ext cx="1068603" cy="1312927"/>
              <a:chOff x="7323255" y="4242344"/>
              <a:chExt cx="1068603" cy="1312927"/>
            </a:xfrm>
          </p:grpSpPr>
          <p:pic>
            <p:nvPicPr>
              <p:cNvPr id="20" name="그래픽 19" descr="쓰레기 단색으로 채워진">
                <a:extLst>
                  <a:ext uri="{FF2B5EF4-FFF2-40B4-BE49-F238E27FC236}">
                    <a16:creationId xmlns:a16="http://schemas.microsoft.com/office/drawing/2014/main" id="{D6441EEF-E2EA-49BB-B7CD-57D8D3ABC5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862F30-38F5-CCFF-E655-0748ED4A6F16}"/>
                  </a:ext>
                </a:extLst>
              </p:cNvPr>
              <p:cNvSpPr txBox="1"/>
              <p:nvPr/>
            </p:nvSpPr>
            <p:spPr>
              <a:xfrm>
                <a:off x="7323255" y="5141618"/>
                <a:ext cx="1068603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pic>
        <p:nvPicPr>
          <p:cNvPr id="35" name="그림 34" descr="탄, 디자인이(가) 표시된 사진&#10;&#10;자동 생성된 설명">
            <a:extLst>
              <a:ext uri="{FF2B5EF4-FFF2-40B4-BE49-F238E27FC236}">
                <a16:creationId xmlns:a16="http://schemas.microsoft.com/office/drawing/2014/main" id="{D6E1B99E-5622-7761-CD59-05769AFFD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754" y="4404705"/>
            <a:ext cx="1083516" cy="1083516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97A28E-EFB6-9202-35F6-94673965ADDE}"/>
              </a:ext>
            </a:extLst>
          </p:cNvPr>
          <p:cNvGrpSpPr/>
          <p:nvPr/>
        </p:nvGrpSpPr>
        <p:grpSpPr>
          <a:xfrm>
            <a:off x="6529390" y="1769503"/>
            <a:ext cx="2157410" cy="575774"/>
            <a:chOff x="6732591" y="812799"/>
            <a:chExt cx="2440438" cy="65130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65B1399-977E-3E1A-DDF6-2E76A1361036}"/>
                </a:ext>
              </a:extLst>
            </p:cNvPr>
            <p:cNvGrpSpPr/>
            <p:nvPr/>
          </p:nvGrpSpPr>
          <p:grpSpPr>
            <a:xfrm>
              <a:off x="6732591" y="812799"/>
              <a:ext cx="2440438" cy="651309"/>
              <a:chOff x="2411905" y="2374656"/>
              <a:chExt cx="3768811" cy="2817341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F89898B8-41B4-338E-7AF2-82A1BA7227CC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B784140C-B6E4-B7E3-0450-56BEBE782883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E0799D-E38E-7890-3FCE-6BA874EA9FEF}"/>
                </a:ext>
              </a:extLst>
            </p:cNvPr>
            <p:cNvSpPr txBox="1"/>
            <p:nvPr/>
          </p:nvSpPr>
          <p:spPr>
            <a:xfrm>
              <a:off x="7618013" y="953787"/>
              <a:ext cx="1447270" cy="382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초음파 센서</a:t>
              </a:r>
            </a:p>
          </p:txBody>
        </p:sp>
        <p:pic>
          <p:nvPicPr>
            <p:cNvPr id="39" name="그림 38" descr="그래픽, 클립아트, 원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BEEBA792-3A24-4F3F-6D3C-AE7505392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848" y="868125"/>
              <a:ext cx="540656" cy="540656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B3FAA7A-E5E7-5013-3743-A4D88C4EA2FD}"/>
              </a:ext>
            </a:extLst>
          </p:cNvPr>
          <p:cNvGrpSpPr/>
          <p:nvPr/>
        </p:nvGrpSpPr>
        <p:grpSpPr>
          <a:xfrm>
            <a:off x="3523119" y="2627904"/>
            <a:ext cx="2128382" cy="568028"/>
            <a:chOff x="912362" y="3294742"/>
            <a:chExt cx="2440437" cy="65130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86897E5-439C-0FD5-080A-C972898CE41D}"/>
                </a:ext>
              </a:extLst>
            </p:cNvPr>
            <p:cNvGrpSpPr/>
            <p:nvPr/>
          </p:nvGrpSpPr>
          <p:grpSpPr>
            <a:xfrm>
              <a:off x="912362" y="3294742"/>
              <a:ext cx="2440437" cy="651309"/>
              <a:chOff x="2411905" y="2374656"/>
              <a:chExt cx="3768811" cy="2817341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BF258F8F-9F82-4AB9-4EB8-336485B67794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957BF206-53C8-AA28-D01D-C9E8AEB86425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15918A-156A-C91D-A583-7110586D3AC2}"/>
                </a:ext>
              </a:extLst>
            </p:cNvPr>
            <p:cNvSpPr txBox="1"/>
            <p:nvPr/>
          </p:nvSpPr>
          <p:spPr>
            <a:xfrm>
              <a:off x="1565552" y="3428473"/>
              <a:ext cx="1707154" cy="38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금속 근접 센서</a:t>
              </a:r>
            </a:p>
          </p:txBody>
        </p:sp>
        <p:pic>
          <p:nvPicPr>
            <p:cNvPr id="52" name="그림 51" descr="클립아트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525D23E9-1535-59DC-1574-599418D52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0" y="3364528"/>
              <a:ext cx="465300" cy="46530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1D07BCE-0AF3-46CB-8F42-C101FBDD73BE}"/>
              </a:ext>
            </a:extLst>
          </p:cNvPr>
          <p:cNvGrpSpPr/>
          <p:nvPr/>
        </p:nvGrpSpPr>
        <p:grpSpPr>
          <a:xfrm>
            <a:off x="8197626" y="3240668"/>
            <a:ext cx="2133824" cy="599800"/>
            <a:chOff x="796248" y="4419599"/>
            <a:chExt cx="2317066" cy="651309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610EC8E-AC53-BF65-3B24-069EAD681108}"/>
                </a:ext>
              </a:extLst>
            </p:cNvPr>
            <p:cNvGrpSpPr/>
            <p:nvPr/>
          </p:nvGrpSpPr>
          <p:grpSpPr>
            <a:xfrm>
              <a:off x="796248" y="4419599"/>
              <a:ext cx="2317066" cy="651309"/>
              <a:chOff x="2411905" y="2374656"/>
              <a:chExt cx="3768811" cy="2817341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3734F46A-DF7C-D8D3-2AAA-546775B816DF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E538DBB4-509D-94D8-32BB-18EFDCDB820C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60B5D6-3586-EDE1-C76C-5235B02ED20E}"/>
                </a:ext>
              </a:extLst>
            </p:cNvPr>
            <p:cNvSpPr txBox="1"/>
            <p:nvPr/>
          </p:nvSpPr>
          <p:spPr>
            <a:xfrm>
              <a:off x="1449438" y="4553330"/>
              <a:ext cx="1649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소리 감지 센서</a:t>
              </a:r>
            </a:p>
          </p:txBody>
        </p:sp>
        <p:pic>
          <p:nvPicPr>
            <p:cNvPr id="59" name="그림 58" descr="폰트, 그래픽, 그래픽 디자인, 로고이(가) 표시된 사진&#10;&#10;자동 생성된 설명">
              <a:extLst>
                <a:ext uri="{FF2B5EF4-FFF2-40B4-BE49-F238E27FC236}">
                  <a16:creationId xmlns:a16="http://schemas.microsoft.com/office/drawing/2014/main" id="{140334AB-F1EB-75E7-D9FD-3516E9FD5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505" y="4532085"/>
              <a:ext cx="420609" cy="420609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5F1C312-A04A-FF16-B548-92F3F613DA50}"/>
              </a:ext>
            </a:extLst>
          </p:cNvPr>
          <p:cNvGrpSpPr/>
          <p:nvPr/>
        </p:nvGrpSpPr>
        <p:grpSpPr>
          <a:xfrm>
            <a:off x="5276850" y="4156527"/>
            <a:ext cx="2317750" cy="546084"/>
            <a:chOff x="798286" y="3425371"/>
            <a:chExt cx="2650755" cy="65130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14809FD-D30D-4E52-38EC-A06DAA34CAB7}"/>
                </a:ext>
              </a:extLst>
            </p:cNvPr>
            <p:cNvGrpSpPr/>
            <p:nvPr/>
          </p:nvGrpSpPr>
          <p:grpSpPr>
            <a:xfrm>
              <a:off x="798286" y="3425371"/>
              <a:ext cx="2605314" cy="651309"/>
              <a:chOff x="2411905" y="2374656"/>
              <a:chExt cx="3768811" cy="2817341"/>
            </a:xfrm>
          </p:grpSpPr>
          <p:sp>
            <p:nvSpPr>
              <p:cNvPr id="1027" name="사각형: 둥근 모서리 1026">
                <a:extLst>
                  <a:ext uri="{FF2B5EF4-FFF2-40B4-BE49-F238E27FC236}">
                    <a16:creationId xmlns:a16="http://schemas.microsoft.com/office/drawing/2014/main" id="{B6824BB8-83F3-98DB-C489-10CA670BCF98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8" name="사각형: 둥근 모서리 1027">
                <a:extLst>
                  <a:ext uri="{FF2B5EF4-FFF2-40B4-BE49-F238E27FC236}">
                    <a16:creationId xmlns:a16="http://schemas.microsoft.com/office/drawing/2014/main" id="{2D1E88A9-CDBC-D97A-37DA-3E8BC8AF7877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5A1ACCA5-903C-E53B-7751-B531EC34E9D5}"/>
                </a:ext>
              </a:extLst>
            </p:cNvPr>
            <p:cNvSpPr txBox="1"/>
            <p:nvPr/>
          </p:nvSpPr>
          <p:spPr>
            <a:xfrm>
              <a:off x="1463951" y="3559103"/>
              <a:ext cx="1985090" cy="403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적외선 거리 센서</a:t>
              </a:r>
            </a:p>
          </p:txBody>
        </p:sp>
        <p:pic>
          <p:nvPicPr>
            <p:cNvPr id="1025" name="그림 1024" descr="그래픽, 로고, 그래픽 디자인, 폰트이(가) 표시된 사진&#10;&#10;자동 생성된 설명">
              <a:extLst>
                <a:ext uri="{FF2B5EF4-FFF2-40B4-BE49-F238E27FC236}">
                  <a16:creationId xmlns:a16="http://schemas.microsoft.com/office/drawing/2014/main" id="{AB5C4CA7-F1A0-E768-9EF0-21A05EC3D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02" y="3494312"/>
              <a:ext cx="511629" cy="511629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324DB8-4812-7047-C2D8-4D2CE8F7E7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DF792-C605-1F04-1E8B-ECFA5E13AB0C}"/>
              </a:ext>
            </a:extLst>
          </p:cNvPr>
          <p:cNvSpPr txBox="1"/>
          <p:nvPr/>
        </p:nvSpPr>
        <p:spPr>
          <a:xfrm>
            <a:off x="3279378" y="2967335"/>
            <a:ext cx="5633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어플리케이션 개발</a:t>
            </a:r>
          </a:p>
        </p:txBody>
      </p:sp>
    </p:spTree>
    <p:extLst>
      <p:ext uri="{BB962C8B-B14F-4D97-AF65-F5344CB8AC3E}">
        <p14:creationId xmlns:p14="http://schemas.microsoft.com/office/powerpoint/2010/main" val="38179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316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어플리케이션 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Front-End </a:t>
            </a:r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개발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3413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어플리케이션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10297896" y="311205"/>
            <a:ext cx="1550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어플리케이션 개발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5E181E-C85E-2F2D-A6E0-FB86A331B408}"/>
              </a:ext>
            </a:extLst>
          </p:cNvPr>
          <p:cNvSpPr txBox="1"/>
          <p:nvPr/>
        </p:nvSpPr>
        <p:spPr>
          <a:xfrm>
            <a:off x="487639" y="311205"/>
            <a:ext cx="2178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02.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다음 주 개발 예정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5D4851-06C3-F9C9-4AFB-363638B8E5E9}"/>
              </a:ext>
            </a:extLst>
          </p:cNvPr>
          <p:cNvGrpSpPr/>
          <p:nvPr/>
        </p:nvGrpSpPr>
        <p:grpSpPr>
          <a:xfrm>
            <a:off x="4191585" y="450656"/>
            <a:ext cx="2760674" cy="5994994"/>
            <a:chOff x="4724084" y="450656"/>
            <a:chExt cx="2760674" cy="59949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7698A29-215E-DEB5-A6A1-39F9B2871BE4}"/>
                </a:ext>
              </a:extLst>
            </p:cNvPr>
            <p:cNvGrpSpPr/>
            <p:nvPr/>
          </p:nvGrpSpPr>
          <p:grpSpPr>
            <a:xfrm>
              <a:off x="4724084" y="450656"/>
              <a:ext cx="2760674" cy="5994994"/>
              <a:chOff x="788070" y="1215019"/>
              <a:chExt cx="4730318" cy="4821898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3795144A-BE78-7719-2BDC-1B6D6E738CB2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721974B8-4DDF-B743-522B-4116EEAB9280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896C2D7-6BA8-296E-A061-89F5B74B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3305" y="1056924"/>
              <a:ext cx="2202232" cy="478245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5D49B5-36CD-ABBD-AA53-522C051C74E4}"/>
              </a:ext>
            </a:extLst>
          </p:cNvPr>
          <p:cNvGrpSpPr/>
          <p:nvPr/>
        </p:nvGrpSpPr>
        <p:grpSpPr>
          <a:xfrm>
            <a:off x="7450046" y="450656"/>
            <a:ext cx="2760674" cy="5994994"/>
            <a:chOff x="8084141" y="450656"/>
            <a:chExt cx="2760674" cy="599499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0A7EF1A-3081-4021-D8A5-E21C0824F762}"/>
                </a:ext>
              </a:extLst>
            </p:cNvPr>
            <p:cNvGrpSpPr/>
            <p:nvPr/>
          </p:nvGrpSpPr>
          <p:grpSpPr>
            <a:xfrm>
              <a:off x="8084141" y="450656"/>
              <a:ext cx="2760674" cy="5994994"/>
              <a:chOff x="788070" y="1215019"/>
              <a:chExt cx="4730318" cy="4821898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B60FA2DE-B3ED-DBFF-1943-7753BAF9035A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B3F8DED2-104F-A534-D4D0-B07051129D84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96D2CA4-E111-E320-3352-DA6A2DCC9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3411" y="1055953"/>
              <a:ext cx="2202135" cy="4784400"/>
            </a:xfrm>
            <a:prstGeom prst="rect">
              <a:avLst/>
            </a:prstGeom>
          </p:spPr>
        </p:pic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EDE75F21-08A0-353A-4473-197CEBEE084C}"/>
              </a:ext>
            </a:extLst>
          </p:cNvPr>
          <p:cNvSpPr>
            <a:spLocks noChangeAspect="1"/>
          </p:cNvSpPr>
          <p:nvPr/>
        </p:nvSpPr>
        <p:spPr>
          <a:xfrm>
            <a:off x="4963205" y="3936093"/>
            <a:ext cx="979714" cy="979714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87258A9-2721-A694-5F00-F93E82B4CF4A}"/>
              </a:ext>
            </a:extLst>
          </p:cNvPr>
          <p:cNvGrpSpPr/>
          <p:nvPr/>
        </p:nvGrpSpPr>
        <p:grpSpPr>
          <a:xfrm>
            <a:off x="3155950" y="4290785"/>
            <a:ext cx="2052864" cy="651309"/>
            <a:chOff x="2984500" y="4487635"/>
            <a:chExt cx="2052864" cy="651309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FCDC80D4-8B45-F7C6-4C30-4DFF3CC75962}"/>
                </a:ext>
              </a:extLst>
            </p:cNvPr>
            <p:cNvGrpSpPr/>
            <p:nvPr/>
          </p:nvGrpSpPr>
          <p:grpSpPr>
            <a:xfrm>
              <a:off x="2984500" y="4487635"/>
              <a:ext cx="2052864" cy="651309"/>
              <a:chOff x="2411905" y="2374656"/>
              <a:chExt cx="3768811" cy="2817341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543A1A92-C004-20FF-FE21-0F6C0D184DCC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16C16E45-44B5-9ACF-2C2C-11487C0BCD67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D918F18-D989-9833-5771-CB171D5E69D8}"/>
                </a:ext>
              </a:extLst>
            </p:cNvPr>
            <p:cNvSpPr txBox="1"/>
            <p:nvPr/>
          </p:nvSpPr>
          <p:spPr>
            <a:xfrm>
              <a:off x="3378200" y="4628623"/>
              <a:ext cx="1587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Motion </a:t>
              </a:r>
              <a:r>
                <a:rPr lang="ko-KR" altLang="en-US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삽입</a:t>
              </a:r>
            </a:p>
          </p:txBody>
        </p:sp>
      </p:grpSp>
      <p:pic>
        <p:nvPicPr>
          <p:cNvPr id="1026" name="그림 1025">
            <a:extLst>
              <a:ext uri="{FF2B5EF4-FFF2-40B4-BE49-F238E27FC236}">
                <a16:creationId xmlns:a16="http://schemas.microsoft.com/office/drawing/2014/main" id="{4AF9D72A-4391-950B-EAA7-F375E6892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46" y="4876762"/>
            <a:ext cx="2095608" cy="1485976"/>
          </a:xfrm>
          <a:prstGeom prst="rect">
            <a:avLst/>
          </a:prstGeom>
        </p:spPr>
      </p:pic>
      <p:pic>
        <p:nvPicPr>
          <p:cNvPr id="1030" name="그림 1029">
            <a:extLst>
              <a:ext uri="{FF2B5EF4-FFF2-40B4-BE49-F238E27FC236}">
                <a16:creationId xmlns:a16="http://schemas.microsoft.com/office/drawing/2014/main" id="{CD309E04-4563-C216-CB2D-9233F5AEE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00" y="2455271"/>
            <a:ext cx="2032000" cy="1502958"/>
          </a:xfrm>
          <a:prstGeom prst="rect">
            <a:avLst/>
          </a:prstGeom>
        </p:spPr>
      </p:pic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3BE49E9A-4558-AB9E-4E84-1C57C22931A3}"/>
              </a:ext>
            </a:extLst>
          </p:cNvPr>
          <p:cNvCxnSpPr/>
          <p:nvPr/>
        </p:nvCxnSpPr>
        <p:spPr>
          <a:xfrm>
            <a:off x="1708150" y="4140200"/>
            <a:ext cx="0" cy="622300"/>
          </a:xfrm>
          <a:prstGeom prst="straightConnector1">
            <a:avLst/>
          </a:prstGeom>
          <a:ln w="38100">
            <a:solidFill>
              <a:srgbClr val="3D3D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81971038-F361-21DC-2539-4472B8379AF9}"/>
              </a:ext>
            </a:extLst>
          </p:cNvPr>
          <p:cNvGrpSpPr/>
          <p:nvPr/>
        </p:nvGrpSpPr>
        <p:grpSpPr>
          <a:xfrm>
            <a:off x="7708701" y="5588000"/>
            <a:ext cx="2243364" cy="698480"/>
            <a:chOff x="7664450" y="5588000"/>
            <a:chExt cx="2243364" cy="698480"/>
          </a:xfrm>
        </p:grpSpPr>
        <p:grpSp>
          <p:nvGrpSpPr>
            <p:cNvPr id="1034" name="그룹 1033">
              <a:extLst>
                <a:ext uri="{FF2B5EF4-FFF2-40B4-BE49-F238E27FC236}">
                  <a16:creationId xmlns:a16="http://schemas.microsoft.com/office/drawing/2014/main" id="{0864EEE8-ACD7-2768-1B0B-BF439B240511}"/>
                </a:ext>
              </a:extLst>
            </p:cNvPr>
            <p:cNvGrpSpPr/>
            <p:nvPr/>
          </p:nvGrpSpPr>
          <p:grpSpPr>
            <a:xfrm>
              <a:off x="7664450" y="5588000"/>
              <a:ext cx="2243364" cy="698480"/>
              <a:chOff x="2411905" y="2374656"/>
              <a:chExt cx="3768811" cy="2817341"/>
            </a:xfrm>
          </p:grpSpPr>
          <p:sp>
            <p:nvSpPr>
              <p:cNvPr id="1036" name="사각형: 둥근 모서리 1035">
                <a:extLst>
                  <a:ext uri="{FF2B5EF4-FFF2-40B4-BE49-F238E27FC236}">
                    <a16:creationId xmlns:a16="http://schemas.microsoft.com/office/drawing/2014/main" id="{48AB51A3-ABF1-E5FF-BE2F-DBC2980BD494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37" name="사각형: 둥근 모서리 1036">
                <a:extLst>
                  <a:ext uri="{FF2B5EF4-FFF2-40B4-BE49-F238E27FC236}">
                    <a16:creationId xmlns:a16="http://schemas.microsoft.com/office/drawing/2014/main" id="{E33FFBF8-2B3F-CC8F-B56C-0FB198DE39F1}"/>
                  </a:ext>
                </a:extLst>
              </p:cNvPr>
              <p:cNvSpPr/>
              <p:nvPr/>
            </p:nvSpPr>
            <p:spPr>
              <a:xfrm>
                <a:off x="2411905" y="2374656"/>
                <a:ext cx="3768811" cy="2817341"/>
              </a:xfrm>
              <a:prstGeom prst="roundRect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0FC7ECD-2628-326E-552A-0F7AF0CB3E72}"/>
                </a:ext>
              </a:extLst>
            </p:cNvPr>
            <p:cNvSpPr txBox="1"/>
            <p:nvPr/>
          </p:nvSpPr>
          <p:spPr>
            <a:xfrm>
              <a:off x="7818664" y="5675630"/>
              <a:ext cx="1934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Service Activity </a:t>
              </a:r>
              <a:r>
                <a:rPr lang="ko-KR" altLang="en-US" sz="14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초안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722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A4D6636C-6477-4F56-099D-7356A2F959E7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FB1A3F2-6EB1-8412-5102-6373D2F47716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E19D1A-D05F-E68D-940A-191E8B38BE45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3760D19-A832-E8C8-8CF2-8797422FDECC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BF5787-2412-CEC6-43CD-1D556C63818D}"/>
              </a:ext>
            </a:extLst>
          </p:cNvPr>
          <p:cNvSpPr txBox="1"/>
          <p:nvPr/>
        </p:nvSpPr>
        <p:spPr>
          <a:xfrm>
            <a:off x="451354" y="311205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개발계획서 요약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8FD7D-36FD-38F7-054A-22855163B0A7}"/>
              </a:ext>
            </a:extLst>
          </p:cNvPr>
          <p:cNvSpPr txBox="1"/>
          <p:nvPr/>
        </p:nvSpPr>
        <p:spPr>
          <a:xfrm>
            <a:off x="451354" y="1253000"/>
            <a:ext cx="3800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[ ART ]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개발계획서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88D1-3840-ACD4-C84F-65F47CE5A3A0}"/>
              </a:ext>
            </a:extLst>
          </p:cNvPr>
          <p:cNvSpPr txBox="1"/>
          <p:nvPr/>
        </p:nvSpPr>
        <p:spPr>
          <a:xfrm>
            <a:off x="487639" y="942109"/>
            <a:ext cx="602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자동 분리수거 쓰레기통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 Automatic Recycling Trash-can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D52438A-72A6-58C5-EF07-725B78ACA2E8}"/>
              </a:ext>
            </a:extLst>
          </p:cNvPr>
          <p:cNvGrpSpPr/>
          <p:nvPr/>
        </p:nvGrpSpPr>
        <p:grpSpPr>
          <a:xfrm>
            <a:off x="1461111" y="1971850"/>
            <a:ext cx="3144756" cy="3205638"/>
            <a:chOff x="4434120" y="353318"/>
            <a:chExt cx="6037938" cy="6154832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FF828C4-52C8-6726-DED5-69D8F368F329}"/>
                </a:ext>
              </a:extLst>
            </p:cNvPr>
            <p:cNvGrpSpPr/>
            <p:nvPr/>
          </p:nvGrpSpPr>
          <p:grpSpPr>
            <a:xfrm>
              <a:off x="4434120" y="353318"/>
              <a:ext cx="6037938" cy="6154832"/>
              <a:chOff x="3730841" y="1018051"/>
              <a:chExt cx="4730318" cy="4821898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1B7B9748-4B38-7309-5661-6A4679855CA5}"/>
                  </a:ext>
                </a:extLst>
              </p:cNvPr>
              <p:cNvGrpSpPr/>
              <p:nvPr/>
            </p:nvGrpSpPr>
            <p:grpSpPr>
              <a:xfrm>
                <a:off x="3730841" y="1018051"/>
                <a:ext cx="4730318" cy="4821898"/>
                <a:chOff x="788070" y="1215019"/>
                <a:chExt cx="4730318" cy="4821898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CCFC288-FAD8-D7CB-97E8-E411519DD4B4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  <p:sp>
              <p:nvSpPr>
                <p:cNvPr id="86" name="사각형: 둥근 모서리 85">
                  <a:extLst>
                    <a:ext uri="{FF2B5EF4-FFF2-40B4-BE49-F238E27FC236}">
                      <a16:creationId xmlns:a16="http://schemas.microsoft.com/office/drawing/2014/main" id="{EE1B293D-7824-BA43-293B-B6542E170CC6}"/>
                    </a:ext>
                  </a:extLst>
                </p:cNvPr>
                <p:cNvSpPr/>
                <p:nvPr/>
              </p:nvSpPr>
              <p:spPr>
                <a:xfrm>
                  <a:off x="788070" y="1215019"/>
                  <a:ext cx="4730318" cy="4821898"/>
                </a:xfrm>
                <a:prstGeom prst="roundRect">
                  <a:avLst>
                    <a:gd name="adj" fmla="val 6848"/>
                  </a:avLst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pic>
            <p:nvPicPr>
              <p:cNvPr id="84" name="그림 83" descr="도표, 라인, 평행, 기술 도면이(가) 표시된 사진&#10;&#10;자동 생성된 설명">
                <a:extLst>
                  <a:ext uri="{FF2B5EF4-FFF2-40B4-BE49-F238E27FC236}">
                    <a16:creationId xmlns:a16="http://schemas.microsoft.com/office/drawing/2014/main" id="{EAEC2FA9-6398-2733-1CA7-B05FA44FB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8405" y="1249491"/>
                <a:ext cx="4275190" cy="4359018"/>
              </a:xfrm>
              <a:prstGeom prst="rect">
                <a:avLst/>
              </a:prstGeom>
            </p:spPr>
          </p:pic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B39000C-1458-4FD0-975B-F0411658545D}"/>
                </a:ext>
              </a:extLst>
            </p:cNvPr>
            <p:cNvGrpSpPr/>
            <p:nvPr/>
          </p:nvGrpSpPr>
          <p:grpSpPr>
            <a:xfrm>
              <a:off x="5486401" y="4242344"/>
              <a:ext cx="972456" cy="1312926"/>
              <a:chOff x="5486401" y="4242344"/>
              <a:chExt cx="972456" cy="1312926"/>
            </a:xfrm>
          </p:grpSpPr>
          <p:pic>
            <p:nvPicPr>
              <p:cNvPr id="81" name="그래픽 80" descr="쓰레기 단색으로 채워진">
                <a:extLst>
                  <a:ext uri="{FF2B5EF4-FFF2-40B4-BE49-F238E27FC236}">
                    <a16:creationId xmlns:a16="http://schemas.microsoft.com/office/drawing/2014/main" id="{1166A1C0-7717-E488-F942-C2DE095AB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486401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68B8B5B-AD78-3FB3-4221-96903B028731}"/>
                  </a:ext>
                </a:extLst>
              </p:cNvPr>
              <p:cNvSpPr txBox="1"/>
              <p:nvPr/>
            </p:nvSpPr>
            <p:spPr>
              <a:xfrm>
                <a:off x="5504499" y="5141617"/>
                <a:ext cx="936258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Metal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58136A3-6039-BCA9-BD83-11790800E351}"/>
                </a:ext>
              </a:extLst>
            </p:cNvPr>
            <p:cNvGrpSpPr/>
            <p:nvPr/>
          </p:nvGrpSpPr>
          <p:grpSpPr>
            <a:xfrm>
              <a:off x="6429829" y="4242344"/>
              <a:ext cx="972456" cy="1312926"/>
              <a:chOff x="6429829" y="4242344"/>
              <a:chExt cx="972456" cy="1312926"/>
            </a:xfrm>
          </p:grpSpPr>
          <p:pic>
            <p:nvPicPr>
              <p:cNvPr id="79" name="그래픽 78" descr="쓰레기 단색으로 채워진">
                <a:extLst>
                  <a:ext uri="{FF2B5EF4-FFF2-40B4-BE49-F238E27FC236}">
                    <a16:creationId xmlns:a16="http://schemas.microsoft.com/office/drawing/2014/main" id="{E92BE9F9-A05F-87B1-77C1-32C3829A5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9829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7CA605-59D4-1406-977A-92421A288B0F}"/>
                  </a:ext>
                </a:extLst>
              </p:cNvPr>
              <p:cNvSpPr txBox="1"/>
              <p:nvPr/>
            </p:nvSpPr>
            <p:spPr>
              <a:xfrm>
                <a:off x="6444853" y="5141617"/>
                <a:ext cx="942412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Glass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C5E6682-60EF-B534-AD34-2CFE35CBC378}"/>
                </a:ext>
              </a:extLst>
            </p:cNvPr>
            <p:cNvGrpSpPr/>
            <p:nvPr/>
          </p:nvGrpSpPr>
          <p:grpSpPr>
            <a:xfrm>
              <a:off x="7323255" y="4242344"/>
              <a:ext cx="1068603" cy="1312927"/>
              <a:chOff x="7323255" y="4242344"/>
              <a:chExt cx="1068603" cy="1312927"/>
            </a:xfrm>
          </p:grpSpPr>
          <p:pic>
            <p:nvPicPr>
              <p:cNvPr id="77" name="그래픽 76" descr="쓰레기 단색으로 채워진">
                <a:extLst>
                  <a:ext uri="{FF2B5EF4-FFF2-40B4-BE49-F238E27FC236}">
                    <a16:creationId xmlns:a16="http://schemas.microsoft.com/office/drawing/2014/main" id="{02B32BF1-4A5A-D535-045A-18503F519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9543" y="4242344"/>
                <a:ext cx="972456" cy="972456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1DB36FE-53D9-FE8A-9F20-75F6D109E74F}"/>
                  </a:ext>
                </a:extLst>
              </p:cNvPr>
              <p:cNvSpPr txBox="1"/>
              <p:nvPr/>
            </p:nvSpPr>
            <p:spPr>
              <a:xfrm>
                <a:off x="7323255" y="5141618"/>
                <a:ext cx="1068603" cy="413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rgbClr val="3D3D5F"/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Pretendard Black" panose="02000A03000000020004" pitchFamily="50" charset="-127"/>
                  </a:rPr>
                  <a:t>Plastic</a:t>
                </a:r>
                <a:endParaRPr lang="ko-KR" altLang="en-US" sz="800" dirty="0">
                  <a:solidFill>
                    <a:srgbClr val="3D3D5F"/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Pretendard Black" panose="02000A03000000020004" pitchFamily="50" charset="-127"/>
                </a:endParaRPr>
              </a:p>
            </p:txBody>
          </p:sp>
        </p:grp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40F5E9E-3857-4E20-1A1B-F5BCB5A8B857}"/>
              </a:ext>
            </a:extLst>
          </p:cNvPr>
          <p:cNvGrpSpPr/>
          <p:nvPr/>
        </p:nvGrpSpPr>
        <p:grpSpPr>
          <a:xfrm>
            <a:off x="1845813" y="5384348"/>
            <a:ext cx="7967053" cy="1397312"/>
            <a:chOff x="747939" y="3255060"/>
            <a:chExt cx="10462728" cy="1835019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20F45E-5C76-0C46-1BF2-860A7B0BE472}"/>
                </a:ext>
              </a:extLst>
            </p:cNvPr>
            <p:cNvGrpSpPr/>
            <p:nvPr/>
          </p:nvGrpSpPr>
          <p:grpSpPr>
            <a:xfrm>
              <a:off x="747939" y="3255060"/>
              <a:ext cx="1956941" cy="1835019"/>
              <a:chOff x="1011141" y="3167972"/>
              <a:chExt cx="1956941" cy="1835019"/>
            </a:xfrm>
          </p:grpSpPr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A094FBE-95AC-7E3F-1F81-CA01D584855C}"/>
                  </a:ext>
                </a:extLst>
              </p:cNvPr>
              <p:cNvGrpSpPr/>
              <p:nvPr/>
            </p:nvGrpSpPr>
            <p:grpSpPr>
              <a:xfrm>
                <a:off x="1314812" y="3167972"/>
                <a:ext cx="1349600" cy="1349600"/>
                <a:chOff x="2061257" y="3167972"/>
                <a:chExt cx="1349600" cy="1349600"/>
              </a:xfrm>
            </p:grpSpPr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F0B6DC5A-87C6-7392-D581-585EE999672F}"/>
                    </a:ext>
                  </a:extLst>
                </p:cNvPr>
                <p:cNvGrpSpPr/>
                <p:nvPr/>
              </p:nvGrpSpPr>
              <p:grpSpPr>
                <a:xfrm>
                  <a:off x="2061257" y="3167972"/>
                  <a:ext cx="1349600" cy="1349600"/>
                  <a:chOff x="1915886" y="3218543"/>
                  <a:chExt cx="1800000" cy="1800000"/>
                </a:xfrm>
              </p:grpSpPr>
              <p:sp>
                <p:nvSpPr>
                  <p:cNvPr id="133" name="타원 132">
                    <a:extLst>
                      <a:ext uri="{FF2B5EF4-FFF2-40B4-BE49-F238E27FC236}">
                        <a16:creationId xmlns:a16="http://schemas.microsoft.com/office/drawing/2014/main" id="{372C58F7-549F-BD55-8162-614F80CCB9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6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52400" dist="127000" dir="13500000" algn="br" rotWithShape="0">
                      <a:srgbClr val="FFFFFF">
                        <a:alpha val="77647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4" name="타원 133">
                    <a:extLst>
                      <a:ext uri="{FF2B5EF4-FFF2-40B4-BE49-F238E27FC236}">
                        <a16:creationId xmlns:a16="http://schemas.microsoft.com/office/drawing/2014/main" id="{0B98A61F-7B80-7A07-56D9-5B9E98B7FA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6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90500" dist="127000" dir="2700000" algn="tl" rotWithShape="0">
                      <a:srgbClr val="ACB0C0">
                        <a:alpha val="4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32" name="그림 131" descr="스크린샷, 직사각형, 다채로움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FBE362A1-B444-A0C2-B7BD-DAEB4AAFD9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2229" y="3508944"/>
                  <a:ext cx="667656" cy="667656"/>
                </a:xfrm>
                <a:prstGeom prst="rect">
                  <a:avLst/>
                </a:prstGeom>
              </p:spPr>
            </p:pic>
          </p:grp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0890A22-76ED-7388-6290-0B7D83861DC8}"/>
                  </a:ext>
                </a:extLst>
              </p:cNvPr>
              <p:cNvSpPr txBox="1"/>
              <p:nvPr/>
            </p:nvSpPr>
            <p:spPr>
              <a:xfrm>
                <a:off x="1011141" y="4598803"/>
                <a:ext cx="1956941" cy="40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Arduino</a:t>
                </a:r>
                <a:r>
                  <a:rPr lang="ko-KR" altLang="en-US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 </a:t>
                </a:r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Board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7B7162B8-D4A8-75E0-848D-1BA57F5CCF57}"/>
                </a:ext>
              </a:extLst>
            </p:cNvPr>
            <p:cNvGrpSpPr/>
            <p:nvPr/>
          </p:nvGrpSpPr>
          <p:grpSpPr>
            <a:xfrm>
              <a:off x="2985612" y="3255060"/>
              <a:ext cx="2126616" cy="1835019"/>
              <a:chOff x="4096962" y="3167972"/>
              <a:chExt cx="2126616" cy="1835019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8247279E-5D78-CAF8-8890-C6E753DDA941}"/>
                  </a:ext>
                </a:extLst>
              </p:cNvPr>
              <p:cNvGrpSpPr/>
              <p:nvPr/>
            </p:nvGrpSpPr>
            <p:grpSpPr>
              <a:xfrm>
                <a:off x="4485468" y="3167972"/>
                <a:ext cx="1349601" cy="1349600"/>
                <a:chOff x="4506912" y="3167972"/>
                <a:chExt cx="1349601" cy="1349600"/>
              </a:xfrm>
            </p:grpSpPr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6E463C46-3CF0-6A99-C0F7-8BB7F9E83C4D}"/>
                    </a:ext>
                  </a:extLst>
                </p:cNvPr>
                <p:cNvGrpSpPr/>
                <p:nvPr/>
              </p:nvGrpSpPr>
              <p:grpSpPr>
                <a:xfrm>
                  <a:off x="4506912" y="3167972"/>
                  <a:ext cx="1349601" cy="1349600"/>
                  <a:chOff x="1915884" y="3218543"/>
                  <a:chExt cx="1800002" cy="1800000"/>
                </a:xfrm>
              </p:grpSpPr>
              <p:sp>
                <p:nvSpPr>
                  <p:cNvPr id="127" name="타원 126">
                    <a:extLst>
                      <a:ext uri="{FF2B5EF4-FFF2-40B4-BE49-F238E27FC236}">
                        <a16:creationId xmlns:a16="http://schemas.microsoft.com/office/drawing/2014/main" id="{CE5FE7FA-F8AE-438C-2456-2D96D37EE9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6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52400" dist="127000" dir="13500000" algn="br" rotWithShape="0">
                      <a:srgbClr val="FFFFFF">
                        <a:alpha val="77647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8" name="타원 127">
                    <a:extLst>
                      <a:ext uri="{FF2B5EF4-FFF2-40B4-BE49-F238E27FC236}">
                        <a16:creationId xmlns:a16="http://schemas.microsoft.com/office/drawing/2014/main" id="{EC500EB5-81CC-5DFF-4131-E76945199A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4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90500" dist="127000" dir="2700000" algn="tl" rotWithShape="0">
                      <a:srgbClr val="ACB0C0">
                        <a:alpha val="4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26" name="그림 125">
                  <a:extLst>
                    <a:ext uri="{FF2B5EF4-FFF2-40B4-BE49-F238E27FC236}">
                      <a16:creationId xmlns:a16="http://schemas.microsoft.com/office/drawing/2014/main" id="{852AA92A-AFD7-BEA8-5317-5DBB8A6854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387" y="3492445"/>
                  <a:ext cx="700654" cy="700654"/>
                </a:xfrm>
                <a:prstGeom prst="rect">
                  <a:avLst/>
                </a:prstGeom>
              </p:spPr>
            </p:pic>
          </p:grp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E66EF71-9E48-53D1-8C6F-F2FA42C83597}"/>
                  </a:ext>
                </a:extLst>
              </p:cNvPr>
              <p:cNvSpPr txBox="1"/>
              <p:nvPr/>
            </p:nvSpPr>
            <p:spPr>
              <a:xfrm>
                <a:off x="4096962" y="4598803"/>
                <a:ext cx="2126616" cy="404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Arduino Sensor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53607FA-332B-2BE2-01AD-0BA4260F9B91}"/>
                </a:ext>
              </a:extLst>
            </p:cNvPr>
            <p:cNvGrpSpPr/>
            <p:nvPr/>
          </p:nvGrpSpPr>
          <p:grpSpPr>
            <a:xfrm>
              <a:off x="5626354" y="3255060"/>
              <a:ext cx="1349600" cy="1738608"/>
              <a:chOff x="10095242" y="3167972"/>
              <a:chExt cx="1349600" cy="1738608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85DAD494-8837-8480-BE68-BEB68207E69E}"/>
                  </a:ext>
                </a:extLst>
              </p:cNvPr>
              <p:cNvGrpSpPr/>
              <p:nvPr/>
            </p:nvGrpSpPr>
            <p:grpSpPr>
              <a:xfrm>
                <a:off x="10095242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3205C5B1-697B-5F6E-B04C-452BE8070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E1D211C4-EDB8-5FA2-D538-22B4A201F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3ADDB13-D1B5-B975-7750-38AC100530D5}"/>
                  </a:ext>
                </a:extLst>
              </p:cNvPr>
              <p:cNvSpPr txBox="1"/>
              <p:nvPr/>
            </p:nvSpPr>
            <p:spPr>
              <a:xfrm>
                <a:off x="10284174" y="4598803"/>
                <a:ext cx="9717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Plywood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120" name="그림 119" descr="탄, 디자인이(가) 표시된 사진&#10;&#10;자동 생성된 설명">
                <a:extLst>
                  <a:ext uri="{FF2B5EF4-FFF2-40B4-BE49-F238E27FC236}">
                    <a16:creationId xmlns:a16="http://schemas.microsoft.com/office/drawing/2014/main" id="{C756CE6A-2C55-1CDB-1249-8C075B3A9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09213" y="3381943"/>
                <a:ext cx="921658" cy="921658"/>
              </a:xfrm>
              <a:prstGeom prst="rect">
                <a:avLst/>
              </a:prstGeom>
            </p:spPr>
          </p:pic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0F026FB-6090-EACA-8AA0-036E74080603}"/>
                </a:ext>
              </a:extLst>
            </p:cNvPr>
            <p:cNvGrpSpPr/>
            <p:nvPr/>
          </p:nvGrpSpPr>
          <p:grpSpPr>
            <a:xfrm>
              <a:off x="9861067" y="3255060"/>
              <a:ext cx="1349600" cy="1738608"/>
              <a:chOff x="5617584" y="3167972"/>
              <a:chExt cx="1349600" cy="1738608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EFAF7014-380A-8E8C-DA55-6A78CE836C63}"/>
                  </a:ext>
                </a:extLst>
              </p:cNvPr>
              <p:cNvGrpSpPr/>
              <p:nvPr/>
            </p:nvGrpSpPr>
            <p:grpSpPr>
              <a:xfrm>
                <a:off x="5617584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65BF078C-ACEC-D08E-D64C-6C78B47D67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FD6319F0-393E-7C24-7C55-C2CAEEAF08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0F6E6DC-C2A3-A3F1-9FAF-A0F09FA234FF}"/>
                  </a:ext>
                </a:extLst>
              </p:cNvPr>
              <p:cNvSpPr txBox="1"/>
              <p:nvPr/>
            </p:nvSpPr>
            <p:spPr>
              <a:xfrm>
                <a:off x="5989256" y="4598803"/>
                <a:ext cx="606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Glue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115" name="그림 114" descr="일러스트레이션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094FD5AF-EAFA-4E3D-B83A-796EFE8C1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7928" y="3378316"/>
                <a:ext cx="928912" cy="928912"/>
              </a:xfrm>
              <a:prstGeom prst="rect">
                <a:avLst/>
              </a:prstGeom>
            </p:spPr>
          </p:pic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518A2B6-899C-8AD3-E5E3-57B20AED61F6}"/>
                </a:ext>
              </a:extLst>
            </p:cNvPr>
            <p:cNvGrpSpPr/>
            <p:nvPr/>
          </p:nvGrpSpPr>
          <p:grpSpPr>
            <a:xfrm>
              <a:off x="7743711" y="3255060"/>
              <a:ext cx="1349600" cy="1738608"/>
              <a:chOff x="7315756" y="3167972"/>
              <a:chExt cx="1349600" cy="1738608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6B233C65-7181-B5E7-EFB1-DA07F5AF11ED}"/>
                  </a:ext>
                </a:extLst>
              </p:cNvPr>
              <p:cNvGrpSpPr/>
              <p:nvPr/>
            </p:nvGrpSpPr>
            <p:grpSpPr>
              <a:xfrm>
                <a:off x="7315756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DD594688-8F46-1EFA-D889-43C87E82DD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7E436204-4D92-F8E1-B4CD-BC99B3F377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A11F47B-B847-B17F-7674-2A1C2678D3C4}"/>
                  </a:ext>
                </a:extLst>
              </p:cNvPr>
              <p:cNvSpPr txBox="1"/>
              <p:nvPr/>
            </p:nvSpPr>
            <p:spPr>
              <a:xfrm>
                <a:off x="7707531" y="4598803"/>
                <a:ext cx="566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Tool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pic>
            <p:nvPicPr>
              <p:cNvPr id="110" name="그림 109" descr="그래픽, 그래픽 디자인, 스크린샷, 디자인이(가) 표시된 사진&#10;&#10;자동 생성된 설명">
                <a:extLst>
                  <a:ext uri="{FF2B5EF4-FFF2-40B4-BE49-F238E27FC236}">
                    <a16:creationId xmlns:a16="http://schemas.microsoft.com/office/drawing/2014/main" id="{AB2BC910-E8FD-8BE0-C631-15C6517AD2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098" y="3505314"/>
                <a:ext cx="674916" cy="674916"/>
              </a:xfrm>
              <a:prstGeom prst="rect">
                <a:avLst/>
              </a:prstGeom>
            </p:spPr>
          </p:pic>
        </p:grp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5D14D4F1-FE6F-102D-34C1-E6592EC123E9}"/>
              </a:ext>
            </a:extLst>
          </p:cNvPr>
          <p:cNvGrpSpPr/>
          <p:nvPr/>
        </p:nvGrpSpPr>
        <p:grpSpPr>
          <a:xfrm>
            <a:off x="5836801" y="1975755"/>
            <a:ext cx="4594133" cy="2977245"/>
            <a:chOff x="4431334" y="1975755"/>
            <a:chExt cx="4594133" cy="2977245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7A86B316-1193-7AA5-9B6B-CAD3B70F74F3}"/>
                </a:ext>
              </a:extLst>
            </p:cNvPr>
            <p:cNvSpPr/>
            <p:nvPr/>
          </p:nvSpPr>
          <p:spPr>
            <a:xfrm>
              <a:off x="4431334" y="1975755"/>
              <a:ext cx="4594133" cy="2977245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ACCF22F-0354-A61F-98C8-59B41AD4CD6A}"/>
                </a:ext>
              </a:extLst>
            </p:cNvPr>
            <p:cNvSpPr txBox="1"/>
            <p:nvPr/>
          </p:nvSpPr>
          <p:spPr>
            <a:xfrm>
              <a:off x="4707732" y="2820554"/>
              <a:ext cx="2239716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1.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쓰레기 투입 및 인식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49EC75F-039A-D7C6-1F66-0776071A83F8}"/>
                </a:ext>
              </a:extLst>
            </p:cNvPr>
            <p:cNvSpPr txBox="1"/>
            <p:nvPr/>
          </p:nvSpPr>
          <p:spPr>
            <a:xfrm>
              <a:off x="4707732" y="3308798"/>
              <a:ext cx="2760692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2. 1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차 분류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금속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/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비금속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6B7679A-5360-FE58-E629-4E1A221D3FDA}"/>
                </a:ext>
              </a:extLst>
            </p:cNvPr>
            <p:cNvSpPr txBox="1"/>
            <p:nvPr/>
          </p:nvSpPr>
          <p:spPr>
            <a:xfrm>
              <a:off x="4707732" y="3797042"/>
              <a:ext cx="873957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3</a:t>
              </a:r>
              <a:r>
                <a:rPr lang="en-US" altLang="ko-KR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.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낙하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04D8724-77D2-D736-620B-4EB92CB16B04}"/>
                </a:ext>
              </a:extLst>
            </p:cNvPr>
            <p:cNvSpPr txBox="1"/>
            <p:nvPr/>
          </p:nvSpPr>
          <p:spPr>
            <a:xfrm>
              <a:off x="4707732" y="4285286"/>
              <a:ext cx="3052439" cy="473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4. 2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차 분류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(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유리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/ 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플라스틱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rPr>
                <a:t>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AFBC7FE-65EF-382C-2D5F-693A63D37719}"/>
                </a:ext>
              </a:extLst>
            </p:cNvPr>
            <p:cNvSpPr txBox="1"/>
            <p:nvPr/>
          </p:nvSpPr>
          <p:spPr>
            <a:xfrm>
              <a:off x="4707732" y="2208524"/>
              <a:ext cx="14366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동작 단계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8EEB92-D70A-85F1-1CBC-EAD066437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1629F-C4A7-B43F-F887-1C0DF4286362}"/>
              </a:ext>
            </a:extLst>
          </p:cNvPr>
          <p:cNvSpPr txBox="1"/>
          <p:nvPr/>
        </p:nvSpPr>
        <p:spPr>
          <a:xfrm>
            <a:off x="634326" y="584133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목차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E2496A-5643-DAAC-3355-E652C5A54F35}"/>
              </a:ext>
            </a:extLst>
          </p:cNvPr>
          <p:cNvGrpSpPr/>
          <p:nvPr/>
        </p:nvGrpSpPr>
        <p:grpSpPr>
          <a:xfrm>
            <a:off x="1321060" y="2392439"/>
            <a:ext cx="8280139" cy="977294"/>
            <a:chOff x="1321060" y="2392439"/>
            <a:chExt cx="8280139" cy="97729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6977034-47F8-88BA-F21A-7BE2C5E16961}"/>
                </a:ext>
              </a:extLst>
            </p:cNvPr>
            <p:cNvSpPr/>
            <p:nvPr/>
          </p:nvSpPr>
          <p:spPr>
            <a:xfrm>
              <a:off x="1321060" y="2392439"/>
              <a:ext cx="8280139" cy="977294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8D4F7D-CBF0-9BFC-4BE5-6742B8756D8B}"/>
                </a:ext>
              </a:extLst>
            </p:cNvPr>
            <p:cNvSpPr txBox="1"/>
            <p:nvPr/>
          </p:nvSpPr>
          <p:spPr>
            <a:xfrm>
              <a:off x="1574851" y="2465588"/>
              <a:ext cx="65566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0 1. </a:t>
              </a:r>
              <a:r>
                <a:rPr lang="ko-KR" altLang="en-US" sz="4000" dirty="0">
                  <a:solidFill>
                    <a:srgbClr val="464666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이번 주 주요 개발 내용</a:t>
              </a:r>
              <a:endParaRPr lang="ko-KR" altLang="en-US" sz="4800" dirty="0">
                <a:solidFill>
                  <a:srgbClr val="464666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A6B5E2-8849-6179-F632-B15B5F143C8C}"/>
              </a:ext>
            </a:extLst>
          </p:cNvPr>
          <p:cNvGrpSpPr/>
          <p:nvPr/>
        </p:nvGrpSpPr>
        <p:grpSpPr>
          <a:xfrm>
            <a:off x="1321060" y="4221239"/>
            <a:ext cx="8280139" cy="977294"/>
            <a:chOff x="1321060" y="4221239"/>
            <a:chExt cx="8280139" cy="977294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AC4E957-0251-DBA4-F0DF-DA24D06BFBD8}"/>
                </a:ext>
              </a:extLst>
            </p:cNvPr>
            <p:cNvSpPr/>
            <p:nvPr/>
          </p:nvSpPr>
          <p:spPr>
            <a:xfrm>
              <a:off x="1321060" y="4221239"/>
              <a:ext cx="8280139" cy="977294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C28BB4-1FE8-FAE7-28FA-E185E5E2CFB5}"/>
                </a:ext>
              </a:extLst>
            </p:cNvPr>
            <p:cNvSpPr txBox="1"/>
            <p:nvPr/>
          </p:nvSpPr>
          <p:spPr>
            <a:xfrm>
              <a:off x="1574851" y="4294388"/>
              <a:ext cx="64540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02. </a:t>
              </a:r>
              <a:r>
                <a:rPr lang="ko-KR" altLang="en-US" sz="4000" dirty="0">
                  <a:solidFill>
                    <a:srgbClr val="464666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다음 주 개발 예정 내용</a:t>
              </a:r>
              <a:endParaRPr lang="ko-KR" altLang="en-US" sz="4800" dirty="0">
                <a:solidFill>
                  <a:srgbClr val="464666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28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25594D-B808-A58A-368C-8857C167340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7A9A84-70C7-561C-F516-9A1A9CFF2A42}"/>
              </a:ext>
            </a:extLst>
          </p:cNvPr>
          <p:cNvGrpSpPr/>
          <p:nvPr/>
        </p:nvGrpSpPr>
        <p:grpSpPr>
          <a:xfrm>
            <a:off x="3283375" y="2456431"/>
            <a:ext cx="5625259" cy="1945139"/>
            <a:chOff x="3283375" y="2456431"/>
            <a:chExt cx="5625259" cy="194513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566E3F0-CCDF-F43B-826C-9170768E8AC5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3283375" y="3632129"/>
              <a:ext cx="56252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이번 주 주요 개발 내용</a:t>
              </a:r>
              <a:endParaRPr lang="ko-KR" altLang="en-US" sz="4400" b="1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461051" y="2456431"/>
              <a:ext cx="12698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01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282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25594D-B808-A58A-368C-8857C167340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7DAB0F-FD5F-178D-A3C8-2C455B6CD2E4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B42A0AF-BADF-E87E-F1FD-4AB16C288554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8BE32D6-7987-3B29-74B5-E41CB0A37344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27A9A84-70C7-561C-F516-9A1A9CFF2A42}"/>
              </a:ext>
            </a:extLst>
          </p:cNvPr>
          <p:cNvGrpSpPr/>
          <p:nvPr/>
        </p:nvGrpSpPr>
        <p:grpSpPr>
          <a:xfrm>
            <a:off x="3283375" y="2456431"/>
            <a:ext cx="5625259" cy="1945139"/>
            <a:chOff x="3283375" y="2456431"/>
            <a:chExt cx="5625259" cy="194513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566E3F0-CCDF-F43B-826C-9170768E8AC5}"/>
                </a:ext>
              </a:extLst>
            </p:cNvPr>
            <p:cNvSpPr/>
            <p:nvPr/>
          </p:nvSpPr>
          <p:spPr>
            <a:xfrm>
              <a:off x="5241128" y="3171372"/>
              <a:ext cx="1709744" cy="290286"/>
            </a:xfrm>
            <a:prstGeom prst="roundRect">
              <a:avLst/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BFE25A-A3F2-D44E-8900-8261A30CBF79}"/>
                </a:ext>
              </a:extLst>
            </p:cNvPr>
            <p:cNvSpPr txBox="1"/>
            <p:nvPr/>
          </p:nvSpPr>
          <p:spPr>
            <a:xfrm>
              <a:off x="3283375" y="3632129"/>
              <a:ext cx="56252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rgbClr val="3D3D5F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Pretendard Black" panose="02000A03000000020004" pitchFamily="50" charset="-127"/>
                </a:rPr>
                <a:t>이번 주 주요 개발 내용</a:t>
              </a:r>
              <a:endParaRPr lang="ko-KR" altLang="en-US" sz="4400" b="1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A2BDB8-90C4-C4A4-2515-A9F3509DF9F1}"/>
                </a:ext>
              </a:extLst>
            </p:cNvPr>
            <p:cNvSpPr txBox="1"/>
            <p:nvPr/>
          </p:nvSpPr>
          <p:spPr>
            <a:xfrm>
              <a:off x="5461051" y="2456431"/>
              <a:ext cx="12698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dirty="0">
                  <a:solidFill>
                    <a:srgbClr val="3081CE"/>
                  </a:solidFill>
                  <a:latin typeface="공체 Bold" panose="00000800000000000000" pitchFamily="2" charset="-127"/>
                  <a:ea typeface="공체 Bold" panose="00000800000000000000" pitchFamily="2" charset="-127"/>
                  <a:cs typeface="Quire Sans" panose="020B0502040204020203" pitchFamily="34" charset="0"/>
                </a:rPr>
                <a:t>01</a:t>
              </a:r>
              <a:endParaRPr lang="ko-KR" altLang="en-US" sz="7200" dirty="0">
                <a:solidFill>
                  <a:srgbClr val="3081CE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Quire Sans" panose="020B0502040204020203" pitchFamily="34" charset="0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D1DE43-861C-C627-17E8-F70586E365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58947-360F-C37B-2C74-AECC82146162}"/>
              </a:ext>
            </a:extLst>
          </p:cNvPr>
          <p:cNvSpPr txBox="1"/>
          <p:nvPr/>
        </p:nvSpPr>
        <p:spPr>
          <a:xfrm>
            <a:off x="600722" y="2967335"/>
            <a:ext cx="10990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err="1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HardWare</a:t>
            </a:r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설계 및 제작 환경 구축</a:t>
            </a:r>
          </a:p>
        </p:txBody>
      </p:sp>
    </p:spTree>
    <p:extLst>
      <p:ext uri="{BB962C8B-B14F-4D97-AF65-F5344CB8AC3E}">
        <p14:creationId xmlns:p14="http://schemas.microsoft.com/office/powerpoint/2010/main" val="986456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자동 분리수거 쓰레기통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6584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HardWare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설계 및 제작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073779" y="311205"/>
            <a:ext cx="2774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HardWare</a:t>
            </a:r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설계 및 제작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4475F12-0C80-840B-31EB-D737C1C3A015}"/>
              </a:ext>
            </a:extLst>
          </p:cNvPr>
          <p:cNvGrpSpPr/>
          <p:nvPr/>
        </p:nvGrpSpPr>
        <p:grpSpPr>
          <a:xfrm>
            <a:off x="7084328" y="5407222"/>
            <a:ext cx="1337068" cy="653143"/>
            <a:chOff x="1797118" y="5962168"/>
            <a:chExt cx="1337068" cy="65314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ABCD37A-6AFD-93FD-BC07-14F5BA2972EC}"/>
                </a:ext>
              </a:extLst>
            </p:cNvPr>
            <p:cNvSpPr/>
            <p:nvPr/>
          </p:nvSpPr>
          <p:spPr>
            <a:xfrm>
              <a:off x="1797118" y="5962168"/>
              <a:ext cx="1337068" cy="653143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E89B6-FD53-C240-5C87-5B66061D6EDA}"/>
                </a:ext>
              </a:extLst>
            </p:cNvPr>
            <p:cNvSpPr txBox="1"/>
            <p:nvPr/>
          </p:nvSpPr>
          <p:spPr>
            <a:xfrm>
              <a:off x="1912878" y="6068800"/>
              <a:ext cx="1145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배송 중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25D037-2287-93E8-DD34-700A0003449E}"/>
              </a:ext>
            </a:extLst>
          </p:cNvPr>
          <p:cNvGrpSpPr/>
          <p:nvPr/>
        </p:nvGrpSpPr>
        <p:grpSpPr>
          <a:xfrm>
            <a:off x="837222" y="2709815"/>
            <a:ext cx="1864293" cy="2051439"/>
            <a:chOff x="1196710" y="3167972"/>
            <a:chExt cx="1585801" cy="174499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AAEFC4A-AC1B-0320-572A-47D6F634B2F6}"/>
                </a:ext>
              </a:extLst>
            </p:cNvPr>
            <p:cNvGrpSpPr/>
            <p:nvPr/>
          </p:nvGrpSpPr>
          <p:grpSpPr>
            <a:xfrm>
              <a:off x="1314812" y="3167972"/>
              <a:ext cx="1349600" cy="1349600"/>
              <a:chOff x="2061257" y="3167972"/>
              <a:chExt cx="1349600" cy="134960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C42BB75-599E-3BC0-76D4-05DB069A2E24}"/>
                  </a:ext>
                </a:extLst>
              </p:cNvPr>
              <p:cNvGrpSpPr/>
              <p:nvPr/>
            </p:nvGrpSpPr>
            <p:grpSpPr>
              <a:xfrm>
                <a:off x="2061257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A8A680A7-04B8-9418-2417-910D12E5F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6834873C-DC86-39F0-50B8-42D6177DD3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3" name="그림 42" descr="스크린샷, 직사각형, 다채로움, 디자인이(가) 표시된 사진&#10;&#10;자동 생성된 설명">
                <a:extLst>
                  <a:ext uri="{FF2B5EF4-FFF2-40B4-BE49-F238E27FC236}">
                    <a16:creationId xmlns:a16="http://schemas.microsoft.com/office/drawing/2014/main" id="{10BF8E02-5154-DC1F-DB4B-CF924A068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2229" y="3508944"/>
                <a:ext cx="667656" cy="667656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6FE577-A4A7-820E-EE76-4E8A3964EDE7}"/>
                </a:ext>
              </a:extLst>
            </p:cNvPr>
            <p:cNvSpPr txBox="1"/>
            <p:nvPr/>
          </p:nvSpPr>
          <p:spPr>
            <a:xfrm>
              <a:off x="1196710" y="4598803"/>
              <a:ext cx="1585801" cy="314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Arduino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Board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3F0CB0-D033-824F-5374-CC58B5C415B4}"/>
              </a:ext>
            </a:extLst>
          </p:cNvPr>
          <p:cNvGrpSpPr/>
          <p:nvPr/>
        </p:nvGrpSpPr>
        <p:grpSpPr>
          <a:xfrm>
            <a:off x="3923150" y="2709815"/>
            <a:ext cx="2032929" cy="2051439"/>
            <a:chOff x="4295646" y="3167972"/>
            <a:chExt cx="1729247" cy="174499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922ED0-9CCD-C744-3009-A2CB19F5EDB2}"/>
                </a:ext>
              </a:extLst>
            </p:cNvPr>
            <p:cNvGrpSpPr/>
            <p:nvPr/>
          </p:nvGrpSpPr>
          <p:grpSpPr>
            <a:xfrm>
              <a:off x="4485468" y="3167972"/>
              <a:ext cx="1349601" cy="1349600"/>
              <a:chOff x="4506912" y="3167972"/>
              <a:chExt cx="1349601" cy="134960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D1655B5-E6F4-0C58-2D22-9808DE126F72}"/>
                  </a:ext>
                </a:extLst>
              </p:cNvPr>
              <p:cNvGrpSpPr/>
              <p:nvPr/>
            </p:nvGrpSpPr>
            <p:grpSpPr>
              <a:xfrm>
                <a:off x="4506912" y="3167972"/>
                <a:ext cx="1349601" cy="1349600"/>
                <a:chOff x="1915884" y="3218543"/>
                <a:chExt cx="1800002" cy="1800000"/>
              </a:xfrm>
            </p:grpSpPr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EDFBA951-9F13-B4E3-010A-4A8509F095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66521BD1-0E58-011D-FD48-7EC4D49154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4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1D21D1F-7A1A-8561-53A4-C761E4CE37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387" y="3492445"/>
                <a:ext cx="700654" cy="700654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254ECC-0727-F10C-8DCC-434243E114A3}"/>
                </a:ext>
              </a:extLst>
            </p:cNvPr>
            <p:cNvSpPr txBox="1"/>
            <p:nvPr/>
          </p:nvSpPr>
          <p:spPr>
            <a:xfrm>
              <a:off x="4295646" y="4598803"/>
              <a:ext cx="1729247" cy="314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Arduino Sensor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AFFF3F-46A8-4305-9B0D-923F3E59718E}"/>
              </a:ext>
            </a:extLst>
          </p:cNvPr>
          <p:cNvGrpSpPr/>
          <p:nvPr/>
        </p:nvGrpSpPr>
        <p:grpSpPr>
          <a:xfrm>
            <a:off x="6959556" y="2729778"/>
            <a:ext cx="1586612" cy="2051440"/>
            <a:chOff x="10095242" y="3167972"/>
            <a:chExt cx="1349600" cy="174499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6B6BE6-7E45-85A0-0D73-4905470F5DF5}"/>
                </a:ext>
              </a:extLst>
            </p:cNvPr>
            <p:cNvGrpSpPr/>
            <p:nvPr/>
          </p:nvGrpSpPr>
          <p:grpSpPr>
            <a:xfrm>
              <a:off x="10095242" y="3167972"/>
              <a:ext cx="1349600" cy="1349600"/>
              <a:chOff x="1915886" y="3218543"/>
              <a:chExt cx="1800000" cy="1800000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E2B503A-B8E0-EC6D-B3BF-0E8BCEE29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5B7025B-25EC-2EEB-E605-BC05A5FA53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8DC88A-58D9-0DB3-E4AE-C83FACA36B3B}"/>
                </a:ext>
              </a:extLst>
            </p:cNvPr>
            <p:cNvSpPr txBox="1"/>
            <p:nvPr/>
          </p:nvSpPr>
          <p:spPr>
            <a:xfrm>
              <a:off x="10260625" y="4598803"/>
              <a:ext cx="1018839" cy="314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Plywood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31" name="그림 30" descr="탄, 디자인이(가) 표시된 사진&#10;&#10;자동 생성된 설명">
              <a:extLst>
                <a:ext uri="{FF2B5EF4-FFF2-40B4-BE49-F238E27FC236}">
                  <a16:creationId xmlns:a16="http://schemas.microsoft.com/office/drawing/2014/main" id="{D51E5CBC-A16D-249D-C2C3-504A4853E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9213" y="3381943"/>
              <a:ext cx="921658" cy="92165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958B664-1A5E-874F-08A3-F3D303C401D9}"/>
              </a:ext>
            </a:extLst>
          </p:cNvPr>
          <p:cNvGrpSpPr/>
          <p:nvPr/>
        </p:nvGrpSpPr>
        <p:grpSpPr>
          <a:xfrm>
            <a:off x="9401572" y="2709816"/>
            <a:ext cx="1586612" cy="2051439"/>
            <a:chOff x="7439544" y="2830334"/>
            <a:chExt cx="1027680" cy="132875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8F315FC-32C5-93D1-BC89-217768AFDCCF}"/>
                </a:ext>
              </a:extLst>
            </p:cNvPr>
            <p:cNvGrpSpPr/>
            <p:nvPr/>
          </p:nvGrpSpPr>
          <p:grpSpPr>
            <a:xfrm>
              <a:off x="7439544" y="2830334"/>
              <a:ext cx="1027680" cy="1027680"/>
              <a:chOff x="1915886" y="3218543"/>
              <a:chExt cx="1800000" cy="180000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BEA2FB2-D9FA-B9A3-EA80-DF8084A8D1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28F9752-96D5-328F-9F3E-6807B583A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3BAF1C-086C-DE32-25BB-679B41735091}"/>
                </a:ext>
              </a:extLst>
            </p:cNvPr>
            <p:cNvSpPr txBox="1"/>
            <p:nvPr/>
          </p:nvSpPr>
          <p:spPr>
            <a:xfrm>
              <a:off x="7495914" y="3919869"/>
              <a:ext cx="914948" cy="239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LCD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Panel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46" name="그림 45" descr="스크린샷, 직사각형, 디자인이(가) 표시된 사진&#10;&#10;자동 생성된 설명">
              <a:extLst>
                <a:ext uri="{FF2B5EF4-FFF2-40B4-BE49-F238E27FC236}">
                  <a16:creationId xmlns:a16="http://schemas.microsoft.com/office/drawing/2014/main" id="{A4396D71-A2E1-688B-5EB5-4F9F0E271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959" y="3006749"/>
              <a:ext cx="674850" cy="674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715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자동 분리수거 쓰레기통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6584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HardWare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 설계 및 제작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073779" y="311205"/>
            <a:ext cx="2774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HardWare</a:t>
            </a:r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설계 및 제작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4475F12-0C80-840B-31EB-D737C1C3A015}"/>
              </a:ext>
            </a:extLst>
          </p:cNvPr>
          <p:cNvGrpSpPr/>
          <p:nvPr/>
        </p:nvGrpSpPr>
        <p:grpSpPr>
          <a:xfrm>
            <a:off x="7084328" y="5407222"/>
            <a:ext cx="1337068" cy="653143"/>
            <a:chOff x="1797118" y="5962168"/>
            <a:chExt cx="1337068" cy="65314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ABCD37A-6AFD-93FD-BC07-14F5BA2972EC}"/>
                </a:ext>
              </a:extLst>
            </p:cNvPr>
            <p:cNvSpPr/>
            <p:nvPr/>
          </p:nvSpPr>
          <p:spPr>
            <a:xfrm>
              <a:off x="1797118" y="5962168"/>
              <a:ext cx="1337068" cy="653143"/>
            </a:xfrm>
            <a:prstGeom prst="roundRect">
              <a:avLst>
                <a:gd name="adj" fmla="val 8914"/>
              </a:avLst>
            </a:prstGeom>
            <a:gradFill>
              <a:gsLst>
                <a:gs pos="0">
                  <a:srgbClr val="EBECF0">
                    <a:lumMod val="99000"/>
                  </a:srgbClr>
                </a:gs>
                <a:gs pos="100000">
                  <a:srgbClr val="EBECF0">
                    <a:lumMod val="65000"/>
                    <a:lumOff val="35000"/>
                  </a:srgbClr>
                </a:gs>
              </a:gsLst>
              <a:lin ang="0" scaled="0"/>
            </a:gradFill>
            <a:ln>
              <a:noFill/>
            </a:ln>
            <a:effectLst>
              <a:innerShdw blurRad="139700" dist="88900" dir="13200000">
                <a:srgbClr val="ACB0C0">
                  <a:alpha val="49804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3E89B6-FD53-C240-5C87-5B66061D6EDA}"/>
                </a:ext>
              </a:extLst>
            </p:cNvPr>
            <p:cNvSpPr txBox="1"/>
            <p:nvPr/>
          </p:nvSpPr>
          <p:spPr>
            <a:xfrm>
              <a:off x="1912878" y="6068800"/>
              <a:ext cx="1145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배송 중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C25D037-2287-93E8-DD34-700A0003449E}"/>
              </a:ext>
            </a:extLst>
          </p:cNvPr>
          <p:cNvGrpSpPr/>
          <p:nvPr/>
        </p:nvGrpSpPr>
        <p:grpSpPr>
          <a:xfrm>
            <a:off x="837222" y="2709815"/>
            <a:ext cx="1864293" cy="2051439"/>
            <a:chOff x="1196710" y="3167972"/>
            <a:chExt cx="1585801" cy="1744992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AAEFC4A-AC1B-0320-572A-47D6F634B2F6}"/>
                </a:ext>
              </a:extLst>
            </p:cNvPr>
            <p:cNvGrpSpPr/>
            <p:nvPr/>
          </p:nvGrpSpPr>
          <p:grpSpPr>
            <a:xfrm>
              <a:off x="1314812" y="3167972"/>
              <a:ext cx="1349600" cy="1349600"/>
              <a:chOff x="2061257" y="3167972"/>
              <a:chExt cx="1349600" cy="1349600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4C42BB75-599E-3BC0-76D4-05DB069A2E24}"/>
                  </a:ext>
                </a:extLst>
              </p:cNvPr>
              <p:cNvGrpSpPr/>
              <p:nvPr/>
            </p:nvGrpSpPr>
            <p:grpSpPr>
              <a:xfrm>
                <a:off x="2061257" y="3167972"/>
                <a:ext cx="1349600" cy="1349600"/>
                <a:chOff x="1915886" y="3218543"/>
                <a:chExt cx="1800000" cy="1800000"/>
              </a:xfrm>
            </p:grpSpPr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A8A680A7-04B8-9418-2417-910D12E5F6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6834873C-DC86-39F0-50B8-42D6177DD3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43" name="그림 42" descr="스크린샷, 직사각형, 다채로움, 디자인이(가) 표시된 사진&#10;&#10;자동 생성된 설명">
                <a:extLst>
                  <a:ext uri="{FF2B5EF4-FFF2-40B4-BE49-F238E27FC236}">
                    <a16:creationId xmlns:a16="http://schemas.microsoft.com/office/drawing/2014/main" id="{10BF8E02-5154-DC1F-DB4B-CF924A068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2229" y="3508944"/>
                <a:ext cx="667656" cy="667656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6FE577-A4A7-820E-EE76-4E8A3964EDE7}"/>
                </a:ext>
              </a:extLst>
            </p:cNvPr>
            <p:cNvSpPr txBox="1"/>
            <p:nvPr/>
          </p:nvSpPr>
          <p:spPr>
            <a:xfrm>
              <a:off x="1196710" y="4598803"/>
              <a:ext cx="1585801" cy="314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Arduino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Board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3F0CB0-D033-824F-5374-CC58B5C415B4}"/>
              </a:ext>
            </a:extLst>
          </p:cNvPr>
          <p:cNvGrpSpPr/>
          <p:nvPr/>
        </p:nvGrpSpPr>
        <p:grpSpPr>
          <a:xfrm>
            <a:off x="3923150" y="2709815"/>
            <a:ext cx="2032929" cy="2051439"/>
            <a:chOff x="4295646" y="3167972"/>
            <a:chExt cx="1729247" cy="174499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6922ED0-9CCD-C744-3009-A2CB19F5EDB2}"/>
                </a:ext>
              </a:extLst>
            </p:cNvPr>
            <p:cNvGrpSpPr/>
            <p:nvPr/>
          </p:nvGrpSpPr>
          <p:grpSpPr>
            <a:xfrm>
              <a:off x="4485468" y="3167972"/>
              <a:ext cx="1349601" cy="1349600"/>
              <a:chOff x="4506912" y="3167972"/>
              <a:chExt cx="1349601" cy="134960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D1655B5-E6F4-0C58-2D22-9808DE126F72}"/>
                  </a:ext>
                </a:extLst>
              </p:cNvPr>
              <p:cNvGrpSpPr/>
              <p:nvPr/>
            </p:nvGrpSpPr>
            <p:grpSpPr>
              <a:xfrm>
                <a:off x="4506912" y="3167972"/>
                <a:ext cx="1349601" cy="1349600"/>
                <a:chOff x="1915884" y="3218543"/>
                <a:chExt cx="1800002" cy="1800000"/>
              </a:xfrm>
            </p:grpSpPr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EDFBA951-9F13-B4E3-010A-4A8509F095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66521BD1-0E58-011D-FD48-7EC4D49154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4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1D21D1F-7A1A-8561-53A4-C761E4CE37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31387" y="3492445"/>
                <a:ext cx="700654" cy="700654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6254ECC-0727-F10C-8DCC-434243E114A3}"/>
                </a:ext>
              </a:extLst>
            </p:cNvPr>
            <p:cNvSpPr txBox="1"/>
            <p:nvPr/>
          </p:nvSpPr>
          <p:spPr>
            <a:xfrm>
              <a:off x="4295646" y="4598803"/>
              <a:ext cx="1729247" cy="314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Arduino Sensor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1AFFF3F-46A8-4305-9B0D-923F3E59718E}"/>
              </a:ext>
            </a:extLst>
          </p:cNvPr>
          <p:cNvGrpSpPr/>
          <p:nvPr/>
        </p:nvGrpSpPr>
        <p:grpSpPr>
          <a:xfrm>
            <a:off x="6959556" y="2729778"/>
            <a:ext cx="1586612" cy="2051440"/>
            <a:chOff x="10095242" y="3167972"/>
            <a:chExt cx="1349600" cy="174499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6B6BE6-7E45-85A0-0D73-4905470F5DF5}"/>
                </a:ext>
              </a:extLst>
            </p:cNvPr>
            <p:cNvGrpSpPr/>
            <p:nvPr/>
          </p:nvGrpSpPr>
          <p:grpSpPr>
            <a:xfrm>
              <a:off x="10095242" y="3167972"/>
              <a:ext cx="1349600" cy="1349600"/>
              <a:chOff x="1915886" y="3218543"/>
              <a:chExt cx="1800000" cy="1800000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E2B503A-B8E0-EC6D-B3BF-0E8BCEE29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5B7025B-25EC-2EEB-E605-BC05A5FA53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8DC88A-58D9-0DB3-E4AE-C83FACA36B3B}"/>
                </a:ext>
              </a:extLst>
            </p:cNvPr>
            <p:cNvSpPr txBox="1"/>
            <p:nvPr/>
          </p:nvSpPr>
          <p:spPr>
            <a:xfrm>
              <a:off x="10260625" y="4598803"/>
              <a:ext cx="1018839" cy="314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Plywood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31" name="그림 30" descr="탄, 디자인이(가) 표시된 사진&#10;&#10;자동 생성된 설명">
              <a:extLst>
                <a:ext uri="{FF2B5EF4-FFF2-40B4-BE49-F238E27FC236}">
                  <a16:creationId xmlns:a16="http://schemas.microsoft.com/office/drawing/2014/main" id="{D51E5CBC-A16D-249D-C2C3-504A4853E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9213" y="3381943"/>
              <a:ext cx="921658" cy="92165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958B664-1A5E-874F-08A3-F3D303C401D9}"/>
              </a:ext>
            </a:extLst>
          </p:cNvPr>
          <p:cNvGrpSpPr/>
          <p:nvPr/>
        </p:nvGrpSpPr>
        <p:grpSpPr>
          <a:xfrm>
            <a:off x="9401572" y="2709816"/>
            <a:ext cx="1586612" cy="2051439"/>
            <a:chOff x="7439544" y="2830334"/>
            <a:chExt cx="1027680" cy="132875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8F315FC-32C5-93D1-BC89-217768AFDCCF}"/>
                </a:ext>
              </a:extLst>
            </p:cNvPr>
            <p:cNvGrpSpPr/>
            <p:nvPr/>
          </p:nvGrpSpPr>
          <p:grpSpPr>
            <a:xfrm>
              <a:off x="7439544" y="2830334"/>
              <a:ext cx="1027680" cy="1027680"/>
              <a:chOff x="1915886" y="3218543"/>
              <a:chExt cx="1800000" cy="180000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BEA2FB2-D9FA-B9A3-EA80-DF8084A8D1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28F9752-96D5-328F-9F3E-6807B583A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886" y="3218543"/>
                <a:ext cx="1800000" cy="1800000"/>
              </a:xfrm>
              <a:prstGeom prst="ellipse">
                <a:avLst/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53BAF1C-086C-DE32-25BB-679B41735091}"/>
                </a:ext>
              </a:extLst>
            </p:cNvPr>
            <p:cNvSpPr txBox="1"/>
            <p:nvPr/>
          </p:nvSpPr>
          <p:spPr>
            <a:xfrm>
              <a:off x="7495914" y="3919869"/>
              <a:ext cx="914948" cy="239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LCD</a:t>
              </a:r>
              <a:r>
                <a: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 </a:t>
              </a:r>
              <a:r>
                <a:rPr lang="en-US" altLang="ko-KR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rPr>
                <a:t>Panel</a:t>
              </a:r>
              <a:endParaRPr lang="ko-KR" altLang="en-US" dirty="0">
                <a:solidFill>
                  <a:schemeClr val="bg1">
                    <a:lumMod val="65000"/>
                  </a:schemeClr>
                </a:solidFill>
                <a:latin typeface="공체 Medium" panose="00000600000000000000" pitchFamily="2" charset="-127"/>
                <a:ea typeface="공체 Medium" panose="00000600000000000000" pitchFamily="2" charset="-127"/>
                <a:cs typeface="Quire Sans" panose="020B0502040204020203" pitchFamily="34" charset="0"/>
              </a:endParaRPr>
            </a:p>
          </p:txBody>
        </p:sp>
        <p:pic>
          <p:nvPicPr>
            <p:cNvPr id="46" name="그림 45" descr="스크린샷, 직사각형, 디자인이(가) 표시된 사진&#10;&#10;자동 생성된 설명">
              <a:extLst>
                <a:ext uri="{FF2B5EF4-FFF2-40B4-BE49-F238E27FC236}">
                  <a16:creationId xmlns:a16="http://schemas.microsoft.com/office/drawing/2014/main" id="{A4396D71-A2E1-688B-5EB5-4F9F0E271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959" y="3006749"/>
              <a:ext cx="674850" cy="674850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3A8547-7681-4547-8B2A-5822623A54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D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4F452-7BEA-46E8-E6F6-9B01B2582B06}"/>
              </a:ext>
            </a:extLst>
          </p:cNvPr>
          <p:cNvSpPr txBox="1"/>
          <p:nvPr/>
        </p:nvSpPr>
        <p:spPr>
          <a:xfrm>
            <a:off x="2203761" y="2967335"/>
            <a:ext cx="7784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Arduino </a:t>
            </a:r>
            <a:r>
              <a:rPr lang="ko-KR" altLang="en-US" sz="5400" dirty="0">
                <a:solidFill>
                  <a:srgbClr val="EBECF0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 환경 구축</a:t>
            </a:r>
          </a:p>
        </p:txBody>
      </p:sp>
    </p:spTree>
    <p:extLst>
      <p:ext uri="{BB962C8B-B14F-4D97-AF65-F5344CB8AC3E}">
        <p14:creationId xmlns:p14="http://schemas.microsoft.com/office/powerpoint/2010/main" val="175258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advClick="0" advTm="1000">
        <p159:morph option="byObject"/>
      </p:transition>
    </mc:Choice>
    <mc:Fallback xmlns="">
      <p:transition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자동 분리수거  기술 개발에 필요한 환경 구축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Arduino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849056" y="31120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Arduino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개발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91D5864E-B11C-99DB-EF74-030FFE5A95A3}"/>
              </a:ext>
            </a:extLst>
          </p:cNvPr>
          <p:cNvGrpSpPr/>
          <p:nvPr/>
        </p:nvGrpSpPr>
        <p:grpSpPr>
          <a:xfrm>
            <a:off x="2000096" y="2684463"/>
            <a:ext cx="8191809" cy="2819678"/>
            <a:chOff x="1115279" y="2684463"/>
            <a:chExt cx="8191809" cy="281967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043F173-5798-583A-E067-44D33FF16D9D}"/>
                </a:ext>
              </a:extLst>
            </p:cNvPr>
            <p:cNvGrpSpPr/>
            <p:nvPr/>
          </p:nvGrpSpPr>
          <p:grpSpPr>
            <a:xfrm>
              <a:off x="1115279" y="2684463"/>
              <a:ext cx="2985113" cy="2819678"/>
              <a:chOff x="972836" y="2895052"/>
              <a:chExt cx="1593073" cy="150478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76FE577-A4A7-820E-EE76-4E8A3964EDE7}"/>
                  </a:ext>
                </a:extLst>
              </p:cNvPr>
              <p:cNvSpPr txBox="1"/>
              <p:nvPr/>
            </p:nvSpPr>
            <p:spPr>
              <a:xfrm>
                <a:off x="972836" y="4202734"/>
                <a:ext cx="1593073" cy="197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Visual Studio Code 1.84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C6DE312-BEDF-5BE0-048B-88AF87D17D3C}"/>
                  </a:ext>
                </a:extLst>
              </p:cNvPr>
              <p:cNvGrpSpPr/>
              <p:nvPr/>
            </p:nvGrpSpPr>
            <p:grpSpPr>
              <a:xfrm>
                <a:off x="1161302" y="2895052"/>
                <a:ext cx="1216138" cy="1216136"/>
                <a:chOff x="1161302" y="2895052"/>
                <a:chExt cx="1216138" cy="1216136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4C42BB75-599E-3BC0-76D4-05DB069A2E24}"/>
                    </a:ext>
                  </a:extLst>
                </p:cNvPr>
                <p:cNvGrpSpPr/>
                <p:nvPr/>
              </p:nvGrpSpPr>
              <p:grpSpPr>
                <a:xfrm>
                  <a:off x="1161302" y="2895052"/>
                  <a:ext cx="1216138" cy="1216136"/>
                  <a:chOff x="1915886" y="3218543"/>
                  <a:chExt cx="1800000" cy="1800000"/>
                </a:xfrm>
              </p:grpSpPr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A8A680A7-04B8-9418-2417-910D12E5F6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6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52400" dist="127000" dir="13500000" algn="br" rotWithShape="0">
                      <a:srgbClr val="FFFFFF">
                        <a:alpha val="77647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6834873C-DC86-39F0-50B8-42D6177DD3F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15886" y="3218543"/>
                    <a:ext cx="1800000" cy="1800000"/>
                  </a:xfrm>
                  <a:prstGeom prst="ellipse">
                    <a:avLst/>
                  </a:prstGeom>
                  <a:solidFill>
                    <a:srgbClr val="EBECF0"/>
                  </a:solidFill>
                  <a:ln>
                    <a:noFill/>
                  </a:ln>
                  <a:effectLst>
                    <a:outerShdw blurRad="190500" dist="127000" dir="2700000" algn="tl" rotWithShape="0">
                      <a:srgbClr val="ACB0C0">
                        <a:alpha val="47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026" name="Picture 2" descr="Visual Studio Code by vladocar | Visual, Coding, Studio">
                  <a:extLst>
                    <a:ext uri="{FF2B5EF4-FFF2-40B4-BE49-F238E27FC236}">
                      <a16:creationId xmlns:a16="http://schemas.microsoft.com/office/drawing/2014/main" id="{F48EEFEB-3743-FEBE-51E0-D4405314AC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5834" y="3059583"/>
                  <a:ext cx="887074" cy="88707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A1FDB25-A748-DED1-6C53-B8B5E0C8AA3F}"/>
                </a:ext>
              </a:extLst>
            </p:cNvPr>
            <p:cNvGrpSpPr/>
            <p:nvPr/>
          </p:nvGrpSpPr>
          <p:grpSpPr>
            <a:xfrm>
              <a:off x="6614684" y="2756571"/>
              <a:ext cx="2692404" cy="2725644"/>
              <a:chOff x="7280557" y="2957848"/>
              <a:chExt cx="1436861" cy="145460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534D3E4-B82C-ABDD-2BB8-B832C91E5046}"/>
                  </a:ext>
                </a:extLst>
              </p:cNvPr>
              <p:cNvSpPr txBox="1"/>
              <p:nvPr/>
            </p:nvSpPr>
            <p:spPr>
              <a:xfrm>
                <a:off x="7280557" y="4215347"/>
                <a:ext cx="1436861" cy="197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 err="1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PlatformIO</a:t>
                </a:r>
                <a:r>
                  <a:rPr lang="en-US" altLang="ko-KR" dirty="0">
                    <a:solidFill>
                      <a:schemeClr val="bg1">
                        <a:lumMod val="65000"/>
                      </a:schemeClr>
                    </a:solidFill>
                    <a:latin typeface="공체 Medium" panose="00000600000000000000" pitchFamily="2" charset="-127"/>
                    <a:ea typeface="공체 Medium" panose="00000600000000000000" pitchFamily="2" charset="-127"/>
                    <a:cs typeface="Quire Sans" panose="020B0502040204020203" pitchFamily="34" charset="0"/>
                  </a:rPr>
                  <a:t> IDE v.3.3.1</a:t>
                </a:r>
                <a:endParaRPr lang="ko-KR" altLang="en-US" dirty="0">
                  <a:solidFill>
                    <a:schemeClr val="bg1">
                      <a:lumMod val="65000"/>
                    </a:schemeClr>
                  </a:solidFill>
                  <a:latin typeface="공체 Medium" panose="00000600000000000000" pitchFamily="2" charset="-127"/>
                  <a:ea typeface="공체 Medium" panose="00000600000000000000" pitchFamily="2" charset="-127"/>
                  <a:cs typeface="Quire Sans" panose="020B0502040204020203" pitchFamily="34" charset="0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09799075-4EAE-6CFB-9AEF-A627ABE883C7}"/>
                  </a:ext>
                </a:extLst>
              </p:cNvPr>
              <p:cNvGrpSpPr/>
              <p:nvPr/>
            </p:nvGrpSpPr>
            <p:grpSpPr>
              <a:xfrm>
                <a:off x="7414913" y="2957848"/>
                <a:ext cx="1216138" cy="1216136"/>
                <a:chOff x="1915886" y="3218543"/>
                <a:chExt cx="1800000" cy="1800000"/>
              </a:xfrm>
            </p:grpSpPr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79BB4E9B-68F8-454E-BF89-8F8F78F914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B237CACC-9018-1A4E-69BE-AAC402DD3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15886" y="3218543"/>
                  <a:ext cx="1800000" cy="1800000"/>
                </a:xfrm>
                <a:prstGeom prst="ellipse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A7E66C62-1FAF-E7B9-E960-85EBB1215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67460" y1="12821" x2="45635" y2="11111"/>
                            <a14:foregroundMark x1="88095" y1="33761" x2="88889" y2="6367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335168" y="3012049"/>
                <a:ext cx="1261328" cy="11712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345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C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56163BD-385A-DECB-0635-AB71CF41615F}"/>
              </a:ext>
            </a:extLst>
          </p:cNvPr>
          <p:cNvGrpSpPr/>
          <p:nvPr/>
        </p:nvGrpSpPr>
        <p:grpSpPr>
          <a:xfrm>
            <a:off x="11707277" y="5771591"/>
            <a:ext cx="179925" cy="739772"/>
            <a:chOff x="11707277" y="5771591"/>
            <a:chExt cx="179925" cy="73977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33A5A41-44CC-890B-D6BA-AABCFE27D69F}"/>
                </a:ext>
              </a:extLst>
            </p:cNvPr>
            <p:cNvSpPr/>
            <p:nvPr/>
          </p:nvSpPr>
          <p:spPr>
            <a:xfrm>
              <a:off x="11707277" y="6338857"/>
              <a:ext cx="179925" cy="172506"/>
            </a:xfrm>
            <a:prstGeom prst="ellipse">
              <a:avLst/>
            </a:prstGeom>
            <a:solidFill>
              <a:srgbClr val="3D3D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B0BCBF8-44DC-68C2-6B0B-68EC15B1CA09}"/>
                </a:ext>
              </a:extLst>
            </p:cNvPr>
            <p:cNvSpPr/>
            <p:nvPr/>
          </p:nvSpPr>
          <p:spPr>
            <a:xfrm>
              <a:off x="11707277" y="6055224"/>
              <a:ext cx="179925" cy="172506"/>
            </a:xfrm>
            <a:prstGeom prst="ellipse">
              <a:avLst/>
            </a:prstGeom>
            <a:solidFill>
              <a:srgbClr val="3D3D5F">
                <a:alpha val="5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3F14452-A376-3F2A-4A55-A7933FCCD490}"/>
                </a:ext>
              </a:extLst>
            </p:cNvPr>
            <p:cNvSpPr/>
            <p:nvPr/>
          </p:nvSpPr>
          <p:spPr>
            <a:xfrm>
              <a:off x="11707277" y="5771591"/>
              <a:ext cx="179925" cy="172506"/>
            </a:xfrm>
            <a:prstGeom prst="ellipse">
              <a:avLst/>
            </a:prstGeom>
            <a:solidFill>
              <a:srgbClr val="3D3D5F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059EF74-27CB-2632-5968-5C7AD7E2418B}"/>
              </a:ext>
            </a:extLst>
          </p:cNvPr>
          <p:cNvSpPr txBox="1"/>
          <p:nvPr/>
        </p:nvSpPr>
        <p:spPr>
          <a:xfrm>
            <a:off x="487639" y="31120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01.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이번 주 주요 개발 내용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2CA27-4217-4702-2A99-68C94F77D771}"/>
              </a:ext>
            </a:extLst>
          </p:cNvPr>
          <p:cNvSpPr txBox="1"/>
          <p:nvPr/>
        </p:nvSpPr>
        <p:spPr>
          <a:xfrm>
            <a:off x="487639" y="1179175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모듈 및 센서 분석 </a:t>
            </a:r>
            <a:r>
              <a:rPr lang="en-US" altLang="ko-KR" dirty="0">
                <a:solidFill>
                  <a:srgbClr val="3081CE"/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Quire Sans" panose="020B0502040204020203" pitchFamily="34" charset="0"/>
              </a:rPr>
              <a:t>/ Testing</a:t>
            </a:r>
            <a:endParaRPr lang="ko-KR" altLang="en-US" dirty="0">
              <a:solidFill>
                <a:srgbClr val="3081CE"/>
              </a:solidFill>
              <a:latin typeface="공체 Light" panose="00000300000000000000" pitchFamily="2" charset="-127"/>
              <a:ea typeface="공체 Light" panose="00000300000000000000" pitchFamily="2" charset="-127"/>
              <a:cs typeface="Quire Sans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719BF5-4EA6-86A3-2D7D-DA8597713648}"/>
              </a:ext>
            </a:extLst>
          </p:cNvPr>
          <p:cNvSpPr txBox="1"/>
          <p:nvPr/>
        </p:nvSpPr>
        <p:spPr>
          <a:xfrm>
            <a:off x="451354" y="1396933"/>
            <a:ext cx="4685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Arduino </a:t>
            </a:r>
            <a:r>
              <a:rPr lang="ko-KR" altLang="en-US" sz="3200" dirty="0">
                <a:solidFill>
                  <a:srgbClr val="3D3D5F"/>
                </a:solidFill>
                <a:latin typeface="공체 Bold" panose="00000800000000000000" pitchFamily="2" charset="-127"/>
                <a:ea typeface="공체 Bold" panose="00000800000000000000" pitchFamily="2" charset="-127"/>
                <a:cs typeface="Pretendard Black" panose="02000A03000000020004" pitchFamily="50" charset="-127"/>
              </a:rPr>
              <a:t>개발 환경 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B09E-3ECA-F793-0D09-21B5A5E763B0}"/>
              </a:ext>
            </a:extLst>
          </p:cNvPr>
          <p:cNvSpPr txBox="1"/>
          <p:nvPr/>
        </p:nvSpPr>
        <p:spPr>
          <a:xfrm>
            <a:off x="9849056" y="311205"/>
            <a:ext cx="1999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Arduino </a:t>
            </a:r>
            <a:r>
              <a:rPr lang="ko-KR" altLang="en-US" sz="1400" dirty="0">
                <a:solidFill>
                  <a:srgbClr val="7D7D7D">
                    <a:alpha val="60000"/>
                  </a:srgbClr>
                </a:solidFill>
                <a:latin typeface="공체 Light" panose="00000300000000000000" pitchFamily="2" charset="-127"/>
                <a:ea typeface="공체 Light" panose="00000300000000000000" pitchFamily="2" charset="-127"/>
                <a:cs typeface="Pretendard ExtraLight" panose="02000303000000020004" pitchFamily="50" charset="-127"/>
              </a:rPr>
              <a:t>개발 환경 구축</a:t>
            </a:r>
            <a:endParaRPr lang="en-US" altLang="ko-KR" sz="1400" dirty="0">
              <a:solidFill>
                <a:srgbClr val="7D7D7D">
                  <a:alpha val="60000"/>
                </a:srgbClr>
              </a:solidFill>
              <a:latin typeface="공체 Light" panose="00000300000000000000" pitchFamily="2" charset="-127"/>
              <a:ea typeface="공체 Light" panose="00000300000000000000" pitchFamily="2" charset="-127"/>
              <a:cs typeface="Pretendard ExtraLight" panose="0200030300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64C2A96-AC7D-69F5-B0C7-2DAA7186D214}"/>
              </a:ext>
            </a:extLst>
          </p:cNvPr>
          <p:cNvGrpSpPr/>
          <p:nvPr/>
        </p:nvGrpSpPr>
        <p:grpSpPr>
          <a:xfrm>
            <a:off x="6089574" y="1121070"/>
            <a:ext cx="5279126" cy="5381330"/>
            <a:chOff x="4982860" y="867070"/>
            <a:chExt cx="5279126" cy="538133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7E4600-6DC3-7BD6-057D-137ED4085AC8}"/>
                </a:ext>
              </a:extLst>
            </p:cNvPr>
            <p:cNvGrpSpPr/>
            <p:nvPr/>
          </p:nvGrpSpPr>
          <p:grpSpPr>
            <a:xfrm>
              <a:off x="4982860" y="867070"/>
              <a:ext cx="5279126" cy="5381330"/>
              <a:chOff x="788070" y="1215019"/>
              <a:chExt cx="4730318" cy="4821898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E49C8714-837D-A5D3-E2A2-79841F7B6D09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52400" dist="127000" dir="13500000" algn="br" rotWithShape="0">
                  <a:srgbClr val="FFFFFF">
                    <a:alpha val="77647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BAFE9403-B92F-8BC1-563D-DE5D59C7E753}"/>
                  </a:ext>
                </a:extLst>
              </p:cNvPr>
              <p:cNvSpPr/>
              <p:nvPr/>
            </p:nvSpPr>
            <p:spPr>
              <a:xfrm>
                <a:off x="788070" y="1215019"/>
                <a:ext cx="4730318" cy="4821898"/>
              </a:xfrm>
              <a:prstGeom prst="roundRect">
                <a:avLst>
                  <a:gd name="adj" fmla="val 6848"/>
                </a:avLst>
              </a:prstGeom>
              <a:solidFill>
                <a:srgbClr val="EBECF0"/>
              </a:solidFill>
              <a:ln>
                <a:noFill/>
              </a:ln>
              <a:effectLst>
                <a:outerShdw blurRad="190500" dist="127000" dir="2700000" algn="tl" rotWithShape="0">
                  <a:srgbClr val="ACB0C0">
                    <a:alpha val="47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8799B35-4ECE-86AA-C3EF-0FC67C7DA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2490" y="1083527"/>
              <a:ext cx="4859866" cy="4948416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DC73AF2-6EC5-0871-2CAA-720648DCB932}"/>
              </a:ext>
            </a:extLst>
          </p:cNvPr>
          <p:cNvGrpSpPr/>
          <p:nvPr/>
        </p:nvGrpSpPr>
        <p:grpSpPr>
          <a:xfrm>
            <a:off x="1335393" y="3310166"/>
            <a:ext cx="3338207" cy="1224641"/>
            <a:chOff x="239564" y="3064329"/>
            <a:chExt cx="3338207" cy="1224641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8E64E1C-37C6-619C-2BE4-7AFF8FA56AAA}"/>
                </a:ext>
              </a:extLst>
            </p:cNvPr>
            <p:cNvGrpSpPr/>
            <p:nvPr/>
          </p:nvGrpSpPr>
          <p:grpSpPr>
            <a:xfrm>
              <a:off x="426860" y="3686628"/>
              <a:ext cx="3150911" cy="602342"/>
              <a:chOff x="376060" y="3643085"/>
              <a:chExt cx="3150911" cy="602342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D232CA58-F5BA-4E61-2CDC-A1BC05C6584F}"/>
                  </a:ext>
                </a:extLst>
              </p:cNvPr>
              <p:cNvSpPr/>
              <p:nvPr/>
            </p:nvSpPr>
            <p:spPr>
              <a:xfrm>
                <a:off x="376060" y="3643085"/>
                <a:ext cx="3150911" cy="602342"/>
              </a:xfrm>
              <a:prstGeom prst="roundRect">
                <a:avLst>
                  <a:gd name="adj" fmla="val 8914"/>
                </a:avLst>
              </a:prstGeom>
              <a:gradFill>
                <a:gsLst>
                  <a:gs pos="0">
                    <a:srgbClr val="EBECF0">
                      <a:lumMod val="99000"/>
                    </a:srgbClr>
                  </a:gs>
                  <a:gs pos="100000">
                    <a:srgbClr val="EBECF0">
                      <a:lumMod val="65000"/>
                      <a:lumOff val="3500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innerShdw blurRad="139700" dist="88900" dir="13200000">
                  <a:srgbClr val="ACB0C0">
                    <a:alpha val="49804"/>
                  </a:srgb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7E6146-600E-556D-A088-BD5DB1785FA4}"/>
                  </a:ext>
                </a:extLst>
              </p:cNvPr>
              <p:cNvSpPr txBox="1"/>
              <p:nvPr/>
            </p:nvSpPr>
            <p:spPr>
              <a:xfrm>
                <a:off x="439987" y="3759590"/>
                <a:ext cx="2954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공체 Light" panose="00000300000000000000" pitchFamily="2" charset="-127"/>
                    <a:ea typeface="공체 Light" panose="00000300000000000000" pitchFamily="2" charset="-127"/>
                    <a:cs typeface="Quire Sans" panose="020B0502040204020203" pitchFamily="34" charset="0"/>
                  </a:rPr>
                  <a:t>물체까지의 거리 측정 후 출력</a:t>
                </a: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공체 Light" panose="00000300000000000000" pitchFamily="2" charset="-127"/>
                  <a:ea typeface="공체 Light" panose="00000300000000000000" pitchFamily="2" charset="-127"/>
                  <a:cs typeface="Quire Sans" panose="020B0502040204020203" pitchFamily="34" charset="0"/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05B33D7-F791-9BEC-62BA-0F754722DBDC}"/>
                </a:ext>
              </a:extLst>
            </p:cNvPr>
            <p:cNvGrpSpPr/>
            <p:nvPr/>
          </p:nvGrpSpPr>
          <p:grpSpPr>
            <a:xfrm>
              <a:off x="239564" y="3064329"/>
              <a:ext cx="2440438" cy="651309"/>
              <a:chOff x="6732591" y="812799"/>
              <a:chExt cx="2440438" cy="65130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6A393262-B7D7-1604-0B33-C649C40C6336}"/>
                  </a:ext>
                </a:extLst>
              </p:cNvPr>
              <p:cNvGrpSpPr/>
              <p:nvPr/>
            </p:nvGrpSpPr>
            <p:grpSpPr>
              <a:xfrm>
                <a:off x="6732591" y="812799"/>
                <a:ext cx="2440438" cy="651309"/>
                <a:chOff x="2411905" y="2374656"/>
                <a:chExt cx="3768811" cy="2817341"/>
              </a:xfrm>
            </p:grpSpPr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F2B6DACF-1F8F-162E-939B-354ED5362A77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52400" dist="127000" dir="13500000" algn="br" rotWithShape="0">
                    <a:srgbClr val="FFFFFF">
                      <a:alpha val="77647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706C318C-109F-4E01-0A99-97C95CF350B3}"/>
                    </a:ext>
                  </a:extLst>
                </p:cNvPr>
                <p:cNvSpPr/>
                <p:nvPr/>
              </p:nvSpPr>
              <p:spPr>
                <a:xfrm>
                  <a:off x="2411905" y="2374656"/>
                  <a:ext cx="3768811" cy="2817341"/>
                </a:xfrm>
                <a:prstGeom prst="roundRect">
                  <a:avLst/>
                </a:prstGeom>
                <a:solidFill>
                  <a:srgbClr val="EBECF0"/>
                </a:solidFill>
                <a:ln>
                  <a:noFill/>
                </a:ln>
                <a:effectLst>
                  <a:outerShdw blurRad="190500" dist="127000" dir="2700000" algn="tl" rotWithShape="0">
                    <a:srgbClr val="ACB0C0">
                      <a:alpha val="47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6D28FF-8341-5C22-91BB-1E62289B2F1D}"/>
                  </a:ext>
                </a:extLst>
              </p:cNvPr>
              <p:cNvSpPr txBox="1"/>
              <p:nvPr/>
            </p:nvSpPr>
            <p:spPr>
              <a:xfrm>
                <a:off x="7618013" y="953787"/>
                <a:ext cx="1337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3081CE"/>
                    </a:solidFill>
                    <a:latin typeface="공체 Bold" panose="00000800000000000000" pitchFamily="2" charset="-127"/>
                    <a:ea typeface="공체 Bold" panose="00000800000000000000" pitchFamily="2" charset="-127"/>
                    <a:cs typeface="Quire Sans" panose="020B0502040204020203" pitchFamily="34" charset="0"/>
                  </a:rPr>
                  <a:t>초음파 센서</a:t>
                </a:r>
              </a:p>
            </p:txBody>
          </p:sp>
          <p:pic>
            <p:nvPicPr>
              <p:cNvPr id="10" name="그림 9" descr="그래픽, 클립아트, 원, 그래픽 디자인이(가) 표시된 사진&#10;&#10;자동 생성된 설명">
                <a:extLst>
                  <a:ext uri="{FF2B5EF4-FFF2-40B4-BE49-F238E27FC236}">
                    <a16:creationId xmlns:a16="http://schemas.microsoft.com/office/drawing/2014/main" id="{DBC7A6EB-C7D6-B009-536A-48E1098D8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1848" y="868125"/>
                <a:ext cx="540656" cy="54065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13607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</TotalTime>
  <Words>667</Words>
  <Application>Microsoft Office PowerPoint</Application>
  <PresentationFormat>와이드스크린</PresentationFormat>
  <Paragraphs>165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공체 Bold</vt:lpstr>
      <vt:lpstr>Arial</vt:lpstr>
      <vt:lpstr>맑은 고딕</vt:lpstr>
      <vt:lpstr>공체 Light</vt:lpstr>
      <vt:lpstr>공체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민주 이</dc:creator>
  <cp:lastModifiedBy>민주 이</cp:lastModifiedBy>
  <cp:revision>1</cp:revision>
  <dcterms:created xsi:type="dcterms:W3CDTF">2023-11-12T14:40:06Z</dcterms:created>
  <dcterms:modified xsi:type="dcterms:W3CDTF">2023-11-22T00:10:55Z</dcterms:modified>
</cp:coreProperties>
</file>