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20" Type="http://schemas.openxmlformats.org/officeDocument/2006/relationships/image" Target="../media/image42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image" Target="../media/image45.png"/><Relationship Id="rId24" Type="http://schemas.openxmlformats.org/officeDocument/2006/relationships/image" Target="../media/image46.png"/><Relationship Id="rId25" Type="http://schemas.openxmlformats.org/officeDocument/2006/relationships/image" Target="../media/image47.png"/><Relationship Id="rId26" Type="http://schemas.openxmlformats.org/officeDocument/2006/relationships/image" Target="../media/image48.png"/><Relationship Id="rId27" Type="http://schemas.openxmlformats.org/officeDocument/2006/relationships/image" Target="../media/image49.png"/><Relationship Id="rId28" Type="http://schemas.openxmlformats.org/officeDocument/2006/relationships/image" Target="../media/image50.png"/><Relationship Id="rId29" Type="http://schemas.openxmlformats.org/officeDocument/2006/relationships/image" Target="../media/image51.png"/><Relationship Id="rId30" Type="http://schemas.openxmlformats.org/officeDocument/2006/relationships/image" Target="../media/image5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Relationship Id="rId12" Type="http://schemas.openxmlformats.org/officeDocument/2006/relationships/image" Target="../media/image63.png"/><Relationship Id="rId13" Type="http://schemas.openxmlformats.org/officeDocument/2006/relationships/image" Target="../media/image64.png"/><Relationship Id="rId14" Type="http://schemas.openxmlformats.org/officeDocument/2006/relationships/image" Target="../media/image65.png"/><Relationship Id="rId15" Type="http://schemas.openxmlformats.org/officeDocument/2006/relationships/image" Target="../media/image6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Relationship Id="rId11" Type="http://schemas.openxmlformats.org/officeDocument/2006/relationships/image" Target="../media/image76.png"/><Relationship Id="rId12" Type="http://schemas.openxmlformats.org/officeDocument/2006/relationships/image" Target="../media/image77.png"/><Relationship Id="rId13" Type="http://schemas.openxmlformats.org/officeDocument/2006/relationships/image" Target="../media/image78.png"/><Relationship Id="rId14" Type="http://schemas.openxmlformats.org/officeDocument/2006/relationships/image" Target="../media/image79.png"/><Relationship Id="rId15" Type="http://schemas.openxmlformats.org/officeDocument/2006/relationships/image" Target="../media/image80.png"/><Relationship Id="rId16" Type="http://schemas.openxmlformats.org/officeDocument/2006/relationships/image" Target="../media/image81.png"/><Relationship Id="rId17" Type="http://schemas.openxmlformats.org/officeDocument/2006/relationships/image" Target="../media/image82.png"/><Relationship Id="rId18" Type="http://schemas.openxmlformats.org/officeDocument/2006/relationships/image" Target="../media/image83.png"/><Relationship Id="rId19" Type="http://schemas.openxmlformats.org/officeDocument/2006/relationships/image" Target="../media/image84.png"/><Relationship Id="rId20" Type="http://schemas.openxmlformats.org/officeDocument/2006/relationships/image" Target="../media/image85.png"/><Relationship Id="rId21" Type="http://schemas.openxmlformats.org/officeDocument/2006/relationships/image" Target="../media/image86.png"/><Relationship Id="rId22" Type="http://schemas.openxmlformats.org/officeDocument/2006/relationships/image" Target="../media/image87.png"/><Relationship Id="rId23" Type="http://schemas.openxmlformats.org/officeDocument/2006/relationships/image" Target="../media/image88.png"/><Relationship Id="rId24" Type="http://schemas.openxmlformats.org/officeDocument/2006/relationships/image" Target="../media/image89.png"/><Relationship Id="rId25" Type="http://schemas.openxmlformats.org/officeDocument/2006/relationships/image" Target="../media/image90.png"/><Relationship Id="rId26" Type="http://schemas.openxmlformats.org/officeDocument/2006/relationships/image" Target="../media/image91.png"/><Relationship Id="rId27" Type="http://schemas.openxmlformats.org/officeDocument/2006/relationships/image" Target="../media/image92.png"/><Relationship Id="rId28" Type="http://schemas.openxmlformats.org/officeDocument/2006/relationships/image" Target="../media/image93.png"/><Relationship Id="rId29" Type="http://schemas.openxmlformats.org/officeDocument/2006/relationships/image" Target="../media/image94.png"/><Relationship Id="rId30" Type="http://schemas.openxmlformats.org/officeDocument/2006/relationships/image" Target="../media/image95.png"/><Relationship Id="rId31" Type="http://schemas.openxmlformats.org/officeDocument/2006/relationships/image" Target="../media/image96.png"/><Relationship Id="rId32" Type="http://schemas.openxmlformats.org/officeDocument/2006/relationships/image" Target="../media/image97.png"/><Relationship Id="rId33" Type="http://schemas.openxmlformats.org/officeDocument/2006/relationships/image" Target="../media/image98.png"/><Relationship Id="rId34" Type="http://schemas.openxmlformats.org/officeDocument/2006/relationships/image" Target="../media/image99.png"/><Relationship Id="rId35" Type="http://schemas.openxmlformats.org/officeDocument/2006/relationships/image" Target="../media/image100.png"/><Relationship Id="rId36" Type="http://schemas.openxmlformats.org/officeDocument/2006/relationships/image" Target="../media/image10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Relationship Id="rId8" Type="http://schemas.openxmlformats.org/officeDocument/2006/relationships/image" Target="../media/image108.png"/><Relationship Id="rId9" Type="http://schemas.openxmlformats.org/officeDocument/2006/relationships/image" Target="../media/image109.png"/><Relationship Id="rId10" Type="http://schemas.openxmlformats.org/officeDocument/2006/relationships/image" Target="../media/image110.png"/><Relationship Id="rId11" Type="http://schemas.openxmlformats.org/officeDocument/2006/relationships/image" Target="../media/image111.png"/><Relationship Id="rId12" Type="http://schemas.openxmlformats.org/officeDocument/2006/relationships/image" Target="../media/image112.png"/><Relationship Id="rId13" Type="http://schemas.openxmlformats.org/officeDocument/2006/relationships/image" Target="../media/image113.png"/><Relationship Id="rId14" Type="http://schemas.openxmlformats.org/officeDocument/2006/relationships/image" Target="../media/image114.png"/><Relationship Id="rId15" Type="http://schemas.openxmlformats.org/officeDocument/2006/relationships/image" Target="../media/image115.png"/><Relationship Id="rId16" Type="http://schemas.openxmlformats.org/officeDocument/2006/relationships/image" Target="../media/image116.png"/><Relationship Id="rId17" Type="http://schemas.openxmlformats.org/officeDocument/2006/relationships/image" Target="../media/image117.png"/><Relationship Id="rId18" Type="http://schemas.openxmlformats.org/officeDocument/2006/relationships/image" Target="../media/image118.png"/><Relationship Id="rId19" Type="http://schemas.openxmlformats.org/officeDocument/2006/relationships/image" Target="../media/image119.png"/><Relationship Id="rId20" Type="http://schemas.openxmlformats.org/officeDocument/2006/relationships/image" Target="../media/image120.png"/><Relationship Id="rId21" Type="http://schemas.openxmlformats.org/officeDocument/2006/relationships/image" Target="../media/image121.png"/><Relationship Id="rId22" Type="http://schemas.openxmlformats.org/officeDocument/2006/relationships/image" Target="../media/image122.png"/><Relationship Id="rId23" Type="http://schemas.openxmlformats.org/officeDocument/2006/relationships/image" Target="../media/image123.png"/><Relationship Id="rId24" Type="http://schemas.openxmlformats.org/officeDocument/2006/relationships/image" Target="../media/image124.png"/><Relationship Id="rId25" Type="http://schemas.openxmlformats.org/officeDocument/2006/relationships/image" Target="../media/image125.png"/><Relationship Id="rId26" Type="http://schemas.openxmlformats.org/officeDocument/2006/relationships/image" Target="../media/image126.png"/><Relationship Id="rId27" Type="http://schemas.openxmlformats.org/officeDocument/2006/relationships/image" Target="../media/image127.png"/><Relationship Id="rId28" Type="http://schemas.openxmlformats.org/officeDocument/2006/relationships/image" Target="../media/image128.png"/><Relationship Id="rId29" Type="http://schemas.openxmlformats.org/officeDocument/2006/relationships/image" Target="../media/image129.png"/><Relationship Id="rId30" Type="http://schemas.openxmlformats.org/officeDocument/2006/relationships/image" Target="../media/image13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1.png"/><Relationship Id="rId3" Type="http://schemas.openxmlformats.org/officeDocument/2006/relationships/image" Target="../media/image132.png"/><Relationship Id="rId4" Type="http://schemas.openxmlformats.org/officeDocument/2006/relationships/image" Target="../media/image133.png"/><Relationship Id="rId5" Type="http://schemas.openxmlformats.org/officeDocument/2006/relationships/image" Target="../media/image134.png"/><Relationship Id="rId6" Type="http://schemas.openxmlformats.org/officeDocument/2006/relationships/image" Target="../media/image135.png"/><Relationship Id="rId7" Type="http://schemas.openxmlformats.org/officeDocument/2006/relationships/image" Target="../media/image136.png"/><Relationship Id="rId8" Type="http://schemas.openxmlformats.org/officeDocument/2006/relationships/image" Target="../media/image137.png"/><Relationship Id="rId9" Type="http://schemas.openxmlformats.org/officeDocument/2006/relationships/image" Target="../media/image138.png"/><Relationship Id="rId10" Type="http://schemas.openxmlformats.org/officeDocument/2006/relationships/image" Target="../media/image139.png"/><Relationship Id="rId11" Type="http://schemas.openxmlformats.org/officeDocument/2006/relationships/image" Target="../media/image140.png"/><Relationship Id="rId12" Type="http://schemas.openxmlformats.org/officeDocument/2006/relationships/image" Target="../media/image141.png"/><Relationship Id="rId13" Type="http://schemas.openxmlformats.org/officeDocument/2006/relationships/image" Target="../media/image142.png"/><Relationship Id="rId14" Type="http://schemas.openxmlformats.org/officeDocument/2006/relationships/image" Target="../media/image143.png"/><Relationship Id="rId15" Type="http://schemas.openxmlformats.org/officeDocument/2006/relationships/image" Target="../media/image14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5.png"/><Relationship Id="rId3" Type="http://schemas.openxmlformats.org/officeDocument/2006/relationships/image" Target="../media/image146.png"/><Relationship Id="rId4" Type="http://schemas.openxmlformats.org/officeDocument/2006/relationships/image" Target="../media/image147.png"/><Relationship Id="rId5" Type="http://schemas.openxmlformats.org/officeDocument/2006/relationships/image" Target="../media/image148.png"/><Relationship Id="rId6" Type="http://schemas.openxmlformats.org/officeDocument/2006/relationships/image" Target="../media/image149.png"/><Relationship Id="rId7" Type="http://schemas.openxmlformats.org/officeDocument/2006/relationships/image" Target="../media/image150.png"/><Relationship Id="rId8" Type="http://schemas.openxmlformats.org/officeDocument/2006/relationships/image" Target="../media/image151.png"/><Relationship Id="rId9" Type="http://schemas.openxmlformats.org/officeDocument/2006/relationships/image" Target="../media/image152.png"/><Relationship Id="rId10" Type="http://schemas.openxmlformats.org/officeDocument/2006/relationships/image" Target="../media/image153.png"/><Relationship Id="rId11" Type="http://schemas.openxmlformats.org/officeDocument/2006/relationships/image" Target="../media/image154.png"/><Relationship Id="rId12" Type="http://schemas.openxmlformats.org/officeDocument/2006/relationships/image" Target="../media/image155.png"/><Relationship Id="rId13" Type="http://schemas.openxmlformats.org/officeDocument/2006/relationships/image" Target="../media/image156.png"/><Relationship Id="rId14" Type="http://schemas.openxmlformats.org/officeDocument/2006/relationships/image" Target="../media/image157.png"/><Relationship Id="rId15" Type="http://schemas.openxmlformats.org/officeDocument/2006/relationships/image" Target="../media/image15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image" Target="../media/image162.png"/><Relationship Id="rId6" Type="http://schemas.openxmlformats.org/officeDocument/2006/relationships/image" Target="../media/image163.png"/><Relationship Id="rId7" Type="http://schemas.openxmlformats.org/officeDocument/2006/relationships/image" Target="../media/image164.png"/><Relationship Id="rId8" Type="http://schemas.openxmlformats.org/officeDocument/2006/relationships/image" Target="../media/image165.png"/><Relationship Id="rId9" Type="http://schemas.openxmlformats.org/officeDocument/2006/relationships/image" Target="../media/image166.png"/><Relationship Id="rId10" Type="http://schemas.openxmlformats.org/officeDocument/2006/relationships/image" Target="../media/image167.png"/><Relationship Id="rId11" Type="http://schemas.openxmlformats.org/officeDocument/2006/relationships/image" Target="../media/image168.png"/><Relationship Id="rId12" Type="http://schemas.openxmlformats.org/officeDocument/2006/relationships/image" Target="../media/image169.png"/><Relationship Id="rId13" Type="http://schemas.openxmlformats.org/officeDocument/2006/relationships/image" Target="../media/image170.png"/><Relationship Id="rId14" Type="http://schemas.openxmlformats.org/officeDocument/2006/relationships/image" Target="../media/image171.png"/><Relationship Id="rId15" Type="http://schemas.openxmlformats.org/officeDocument/2006/relationships/image" Target="../media/image172.png"/><Relationship Id="rId16" Type="http://schemas.openxmlformats.org/officeDocument/2006/relationships/image" Target="../media/image173.png"/><Relationship Id="rId17" Type="http://schemas.openxmlformats.org/officeDocument/2006/relationships/image" Target="../media/image174.png"/><Relationship Id="rId18" Type="http://schemas.openxmlformats.org/officeDocument/2006/relationships/image" Target="../media/image175.png"/><Relationship Id="rId19" Type="http://schemas.openxmlformats.org/officeDocument/2006/relationships/image" Target="../media/image176.png"/><Relationship Id="rId20" Type="http://schemas.openxmlformats.org/officeDocument/2006/relationships/image" Target="../media/image177.png"/><Relationship Id="rId21" Type="http://schemas.openxmlformats.org/officeDocument/2006/relationships/image" Target="../media/image178.png"/><Relationship Id="rId22" Type="http://schemas.openxmlformats.org/officeDocument/2006/relationships/image" Target="../media/image179.png"/><Relationship Id="rId23" Type="http://schemas.openxmlformats.org/officeDocument/2006/relationships/image" Target="../media/image180.png"/><Relationship Id="rId24" Type="http://schemas.openxmlformats.org/officeDocument/2006/relationships/image" Target="../media/image181.png"/><Relationship Id="rId25" Type="http://schemas.openxmlformats.org/officeDocument/2006/relationships/image" Target="../media/image182.png"/><Relationship Id="rId26" Type="http://schemas.openxmlformats.org/officeDocument/2006/relationships/image" Target="../media/image183.png"/><Relationship Id="rId27" Type="http://schemas.openxmlformats.org/officeDocument/2006/relationships/image" Target="../media/image184.png"/><Relationship Id="rId28" Type="http://schemas.openxmlformats.org/officeDocument/2006/relationships/image" Target="../media/image185.png"/><Relationship Id="rId29" Type="http://schemas.openxmlformats.org/officeDocument/2006/relationships/image" Target="../media/image186.png"/><Relationship Id="rId30" Type="http://schemas.openxmlformats.org/officeDocument/2006/relationships/image" Target="../media/image18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155280" y="2596676"/>
            <a:ext cx="13752286" cy="713014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5934797" y="3012213"/>
            <a:ext cx="419115" cy="419115"/>
            <a:chOff x="15934797" y="3012213"/>
            <a:chExt cx="419115" cy="41911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818706" y="2896123"/>
              <a:ext cx="838230" cy="838230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934797" y="3012213"/>
              <a:ext cx="419115" cy="41911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383456" y="2702659"/>
            <a:ext cx="2938950" cy="2938950"/>
            <a:chOff x="3383456" y="2702659"/>
            <a:chExt cx="2938950" cy="2938950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69398" y="1888601"/>
              <a:ext cx="5877899" cy="5877899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383456" y="2702659"/>
              <a:ext cx="2938950" cy="293895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942915" y="5872140"/>
            <a:ext cx="1230158" cy="1230158"/>
            <a:chOff x="5942915" y="5872140"/>
            <a:chExt cx="1230158" cy="123015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602174" y="5531400"/>
              <a:ext cx="2460316" cy="2460316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942915" y="5872140"/>
              <a:ext cx="1230158" cy="1230158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621983" y="5651466"/>
            <a:ext cx="2534760" cy="997160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4030895" y="1415563"/>
            <a:ext cx="2985338" cy="4599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530774" y="643593"/>
            <a:ext cx="6722456" cy="4557075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6549095" y="1239913"/>
            <a:ext cx="333333" cy="333333"/>
            <a:chOff x="6549095" y="1239913"/>
            <a:chExt cx="333333" cy="33333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56765" y="1147583"/>
              <a:ext cx="666667" cy="666667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549095" y="1239913"/>
              <a:ext cx="333333" cy="33333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809765" y="3065694"/>
            <a:ext cx="14182250" cy="2572822"/>
            <a:chOff x="2809765" y="3065694"/>
            <a:chExt cx="14182250" cy="2572822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-3637622" y="2423022"/>
              <a:ext cx="28364500" cy="5145643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809765" y="3065694"/>
              <a:ext cx="14182250" cy="257282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619693" y="4256899"/>
            <a:ext cx="2570556" cy="190412"/>
            <a:chOff x="1619693" y="4256899"/>
            <a:chExt cx="2570556" cy="19041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1619693" y="4256899"/>
              <a:ext cx="2570556" cy="19041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784403" y="4330684"/>
            <a:ext cx="1572225" cy="42843"/>
            <a:chOff x="5784403" y="4330684"/>
            <a:chExt cx="1572225" cy="42843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5784403" y="4330684"/>
              <a:ext cx="1572225" cy="42843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342798" y="3626779"/>
            <a:ext cx="3383426" cy="1721626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922832" y="3756432"/>
            <a:ext cx="10069853" cy="1580767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809765" y="6120454"/>
            <a:ext cx="14182250" cy="2572822"/>
            <a:chOff x="2809765" y="6120454"/>
            <a:chExt cx="14182250" cy="2572822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-3637622" y="5477782"/>
              <a:ext cx="28364500" cy="5145643"/>
            </a:xfrm>
            <a:prstGeom prst="rect">
              <a:avLst/>
            </a:prstGeom>
          </p:spPr>
        </p:pic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809765" y="6120454"/>
              <a:ext cx="14182250" cy="257282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619693" y="7311659"/>
            <a:ext cx="2570556" cy="190412"/>
            <a:chOff x="1619693" y="7311659"/>
            <a:chExt cx="2570556" cy="190412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5400000">
              <a:off x="1619693" y="7311659"/>
              <a:ext cx="2570556" cy="19041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5784403" y="7385444"/>
            <a:ext cx="1572225" cy="42843"/>
            <a:chOff x="5784403" y="7385444"/>
            <a:chExt cx="1572225" cy="42843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5400000">
              <a:off x="5784403" y="7385444"/>
              <a:ext cx="1572225" cy="42843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3001389" y="6376779"/>
            <a:ext cx="3639835" cy="2298826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7027594" y="7030242"/>
            <a:ext cx="8597405" cy="9714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837776" y="1184740"/>
            <a:ext cx="7916235" cy="7916235"/>
            <a:chOff x="3837776" y="1184740"/>
            <a:chExt cx="7916235" cy="791623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37776" y="1184740"/>
              <a:ext cx="7916235" cy="7916235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686522" y="4157987"/>
            <a:ext cx="3832813" cy="21685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900694" y="3438413"/>
            <a:ext cx="4761905" cy="35714"/>
            <a:chOff x="11900694" y="3438413"/>
            <a:chExt cx="4761905" cy="3571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0800000">
              <a:off x="9503584" y="3414354"/>
              <a:ext cx="9523810" cy="71429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0800000">
              <a:off x="11900694" y="3438413"/>
              <a:ext cx="4761905" cy="3571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753369" y="1930389"/>
            <a:ext cx="14245643" cy="3134703"/>
            <a:chOff x="2753369" y="1930389"/>
            <a:chExt cx="14245643" cy="313470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753369" y="1930389"/>
              <a:ext cx="14245643" cy="3134703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164125" y="3094724"/>
            <a:ext cx="2581414" cy="883976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474000" y="2961534"/>
            <a:ext cx="2369099" cy="1324385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478500" y="2711582"/>
            <a:ext cx="2413699" cy="1774595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460268" y="2201386"/>
            <a:ext cx="5159309" cy="1324385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664887" y="3648091"/>
            <a:ext cx="5325823" cy="1324385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662970" y="3018534"/>
            <a:ext cx="823376" cy="988737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775439" y="3055186"/>
            <a:ext cx="823376" cy="988737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9965456" y="7388890"/>
            <a:ext cx="6666667" cy="35714"/>
            <a:chOff x="9965456" y="7388890"/>
            <a:chExt cx="6666667" cy="35714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10800000">
              <a:off x="6615965" y="7364830"/>
              <a:ext cx="13333333" cy="71429"/>
            </a:xfrm>
            <a:prstGeom prst="rect">
              <a:avLst/>
            </a:prstGeom>
          </p:spPr>
        </p:pic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10800000">
              <a:off x="9965456" y="7388890"/>
              <a:ext cx="6666667" cy="3571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753369" y="6173725"/>
            <a:ext cx="14245643" cy="2491124"/>
            <a:chOff x="2753369" y="6173725"/>
            <a:chExt cx="14245643" cy="2491124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753369" y="6173725"/>
              <a:ext cx="14245643" cy="2491124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3104256" y="6988056"/>
            <a:ext cx="2658223" cy="1017309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6773970" y="6630913"/>
            <a:ext cx="2352871" cy="1793928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8708801" y="6544123"/>
            <a:ext cx="8386109" cy="987585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0153628" y="7688904"/>
            <a:ext cx="6421318" cy="978347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5887647" y="6930913"/>
            <a:ext cx="817023" cy="988737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9162018" y="6967570"/>
            <a:ext cx="817023" cy="988737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2559028" y="5448170"/>
            <a:ext cx="2687147" cy="978347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2444279" y="1239637"/>
            <a:ext cx="3609985" cy="9783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521250" y="650193"/>
            <a:ext cx="10989360" cy="4543875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0738387" y="1239913"/>
            <a:ext cx="333333" cy="333333"/>
            <a:chOff x="10738387" y="1239913"/>
            <a:chExt cx="333333" cy="33333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646058" y="1147583"/>
              <a:ext cx="666667" cy="666667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738387" y="1239913"/>
              <a:ext cx="333333" cy="33333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809765" y="3065694"/>
            <a:ext cx="14182250" cy="2572822"/>
            <a:chOff x="2809765" y="3065694"/>
            <a:chExt cx="14182250" cy="2572822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-3637622" y="2423022"/>
              <a:ext cx="28364500" cy="5145643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809765" y="3065694"/>
              <a:ext cx="14182250" cy="257282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619693" y="4256899"/>
            <a:ext cx="2570556" cy="190412"/>
            <a:chOff x="1619693" y="4256899"/>
            <a:chExt cx="2570556" cy="19041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1619693" y="4256899"/>
              <a:ext cx="2570556" cy="19041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822499" y="4330684"/>
            <a:ext cx="1572225" cy="42843"/>
            <a:chOff x="5822499" y="4330684"/>
            <a:chExt cx="1572225" cy="42843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5822499" y="4330684"/>
              <a:ext cx="1572225" cy="42843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669899" y="3572960"/>
            <a:ext cx="4376778" cy="1887997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837146" y="3651670"/>
            <a:ext cx="9885053" cy="1580767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809765" y="6120454"/>
            <a:ext cx="14182250" cy="2572822"/>
            <a:chOff x="2809765" y="6120454"/>
            <a:chExt cx="14182250" cy="2572822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-3637622" y="5477782"/>
              <a:ext cx="28364500" cy="5145643"/>
            </a:xfrm>
            <a:prstGeom prst="rect">
              <a:avLst/>
            </a:prstGeom>
          </p:spPr>
        </p:pic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809765" y="6120454"/>
              <a:ext cx="14182250" cy="257282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619693" y="7311659"/>
            <a:ext cx="2570556" cy="190412"/>
            <a:chOff x="1619693" y="7311659"/>
            <a:chExt cx="2570556" cy="190412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5400000">
              <a:off x="1619693" y="7311659"/>
              <a:ext cx="2570556" cy="19041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5784403" y="7385444"/>
            <a:ext cx="1572225" cy="42843"/>
            <a:chOff x="5784403" y="7385444"/>
            <a:chExt cx="1572225" cy="42843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5400000">
              <a:off x="5784403" y="7385444"/>
              <a:ext cx="1572225" cy="42843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3168484" y="6643446"/>
            <a:ext cx="3562674" cy="1731150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6837146" y="6439651"/>
            <a:ext cx="8716700" cy="2190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31016" y="1106289"/>
            <a:ext cx="11468705" cy="8073137"/>
            <a:chOff x="2231016" y="1106289"/>
            <a:chExt cx="11468705" cy="807313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31016" y="1106289"/>
              <a:ext cx="11468705" cy="8073137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813999" y="3541408"/>
            <a:ext cx="2009242" cy="33946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66690" y="1238512"/>
            <a:ext cx="12008400" cy="7808690"/>
            <a:chOff x="2266690" y="1238512"/>
            <a:chExt cx="12008400" cy="780869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66690" y="1238512"/>
              <a:ext cx="12008400" cy="7808690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807599" y="3550799"/>
            <a:ext cx="2040899" cy="32520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521251" y="643289"/>
            <a:ext cx="11294377" cy="456366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126364" y="1329719"/>
            <a:ext cx="333333" cy="333333"/>
            <a:chOff x="11126364" y="1329719"/>
            <a:chExt cx="333333" cy="33333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034034" y="1237389"/>
              <a:ext cx="666667" cy="666667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126364" y="1329719"/>
              <a:ext cx="333333" cy="33333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809765" y="3065694"/>
            <a:ext cx="14182250" cy="2572822"/>
            <a:chOff x="2809765" y="3065694"/>
            <a:chExt cx="14182250" cy="2572822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-3637622" y="2423022"/>
              <a:ext cx="28364500" cy="5145643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809765" y="3065694"/>
              <a:ext cx="14182250" cy="257282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619693" y="4256899"/>
            <a:ext cx="2570556" cy="190412"/>
            <a:chOff x="1619693" y="4256899"/>
            <a:chExt cx="2570556" cy="19041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1619693" y="4256899"/>
              <a:ext cx="2570556" cy="19041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784403" y="4330684"/>
            <a:ext cx="1572225" cy="42843"/>
            <a:chOff x="5784403" y="4330684"/>
            <a:chExt cx="1572225" cy="42843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5784403" y="4330684"/>
              <a:ext cx="1572225" cy="42843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201351" y="3272767"/>
            <a:ext cx="3452979" cy="2429827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941880" y="3764261"/>
            <a:ext cx="8311958" cy="1592700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809765" y="6120454"/>
            <a:ext cx="14182250" cy="2572822"/>
            <a:chOff x="2809765" y="6120454"/>
            <a:chExt cx="14182250" cy="2572822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-3637622" y="5477782"/>
              <a:ext cx="28364500" cy="5145643"/>
            </a:xfrm>
            <a:prstGeom prst="rect">
              <a:avLst/>
            </a:prstGeom>
          </p:spPr>
        </p:pic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809765" y="6120454"/>
              <a:ext cx="14182250" cy="257282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619693" y="7311659"/>
            <a:ext cx="2570556" cy="190412"/>
            <a:chOff x="1619693" y="7311659"/>
            <a:chExt cx="2570556" cy="190412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5400000">
              <a:off x="1619693" y="7311659"/>
              <a:ext cx="2570556" cy="19041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5784403" y="7385444"/>
            <a:ext cx="1572225" cy="42843"/>
            <a:chOff x="5784403" y="7385444"/>
            <a:chExt cx="1572225" cy="42843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5400000">
              <a:off x="5784403" y="7385444"/>
              <a:ext cx="1572225" cy="42843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3348151" y="6623174"/>
            <a:ext cx="3299569" cy="1903027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6941880" y="6487023"/>
            <a:ext cx="7883624" cy="22063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2023-11-21T21:26:44Z</dcterms:created>
  <dcterms:modified xsi:type="dcterms:W3CDTF">2023-11-21T21:26:44Z</dcterms:modified>
</cp:coreProperties>
</file>