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41.png"/><Relationship Id="rId20" Type="http://schemas.openxmlformats.org/officeDocument/2006/relationships/image" Target="../media/image42.png"/><Relationship Id="rId21" Type="http://schemas.openxmlformats.org/officeDocument/2006/relationships/image" Target="../media/image43.png"/><Relationship Id="rId22" Type="http://schemas.openxmlformats.org/officeDocument/2006/relationships/image" Target="../media/image44.png"/><Relationship Id="rId23" Type="http://schemas.openxmlformats.org/officeDocument/2006/relationships/image" Target="../media/image45.png"/><Relationship Id="rId24" Type="http://schemas.openxmlformats.org/officeDocument/2006/relationships/image" Target="../media/image46.png"/><Relationship Id="rId25" Type="http://schemas.openxmlformats.org/officeDocument/2006/relationships/image" Target="../media/image47.png"/><Relationship Id="rId26" Type="http://schemas.openxmlformats.org/officeDocument/2006/relationships/image" Target="../media/image48.png"/><Relationship Id="rId27" Type="http://schemas.openxmlformats.org/officeDocument/2006/relationships/image" Target="../media/image49.png"/><Relationship Id="rId28" Type="http://schemas.openxmlformats.org/officeDocument/2006/relationships/image" Target="../media/image50.png"/><Relationship Id="rId29" Type="http://schemas.openxmlformats.org/officeDocument/2006/relationships/image" Target="../media/image51.png"/><Relationship Id="rId30" Type="http://schemas.openxmlformats.org/officeDocument/2006/relationships/image" Target="../media/image5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0" Type="http://schemas.openxmlformats.org/officeDocument/2006/relationships/image" Target="../media/image61.png"/><Relationship Id="rId11" Type="http://schemas.openxmlformats.org/officeDocument/2006/relationships/image" Target="../media/image62.png"/><Relationship Id="rId12" Type="http://schemas.openxmlformats.org/officeDocument/2006/relationships/image" Target="../media/image63.png"/><Relationship Id="rId13" Type="http://schemas.openxmlformats.org/officeDocument/2006/relationships/image" Target="../media/image64.png"/><Relationship Id="rId14" Type="http://schemas.openxmlformats.org/officeDocument/2006/relationships/image" Target="../media/image65.png"/><Relationship Id="rId15" Type="http://schemas.openxmlformats.org/officeDocument/2006/relationships/image" Target="../media/image66.png"/><Relationship Id="rId16" Type="http://schemas.openxmlformats.org/officeDocument/2006/relationships/image" Target="../media/image67.png"/><Relationship Id="rId17" Type="http://schemas.openxmlformats.org/officeDocument/2006/relationships/image" Target="../media/image68.png"/><Relationship Id="rId18" Type="http://schemas.openxmlformats.org/officeDocument/2006/relationships/image" Target="../media/image69.png"/><Relationship Id="rId19" Type="http://schemas.openxmlformats.org/officeDocument/2006/relationships/image" Target="../media/image70.png"/><Relationship Id="rId20" Type="http://schemas.openxmlformats.org/officeDocument/2006/relationships/image" Target="../media/image71.png"/><Relationship Id="rId21" Type="http://schemas.openxmlformats.org/officeDocument/2006/relationships/image" Target="../media/image7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Relationship Id="rId11" Type="http://schemas.openxmlformats.org/officeDocument/2006/relationships/image" Target="../media/image82.png"/><Relationship Id="rId12" Type="http://schemas.openxmlformats.org/officeDocument/2006/relationships/image" Target="../media/image83.png"/><Relationship Id="rId13" Type="http://schemas.openxmlformats.org/officeDocument/2006/relationships/image" Target="../media/image84.png"/><Relationship Id="rId14" Type="http://schemas.openxmlformats.org/officeDocument/2006/relationships/image" Target="../media/image85.png"/><Relationship Id="rId15" Type="http://schemas.openxmlformats.org/officeDocument/2006/relationships/image" Target="../media/image86.png"/><Relationship Id="rId16" Type="http://schemas.openxmlformats.org/officeDocument/2006/relationships/image" Target="../media/image8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Relationship Id="rId10" Type="http://schemas.openxmlformats.org/officeDocument/2006/relationships/image" Target="../media/image96.png"/><Relationship Id="rId11" Type="http://schemas.openxmlformats.org/officeDocument/2006/relationships/image" Target="../media/image97.png"/><Relationship Id="rId12" Type="http://schemas.openxmlformats.org/officeDocument/2006/relationships/image" Target="../media/image98.png"/><Relationship Id="rId13" Type="http://schemas.openxmlformats.org/officeDocument/2006/relationships/image" Target="../media/image99.png"/><Relationship Id="rId14" Type="http://schemas.openxmlformats.org/officeDocument/2006/relationships/image" Target="../media/image100.png"/><Relationship Id="rId15" Type="http://schemas.openxmlformats.org/officeDocument/2006/relationships/image" Target="../media/image101.png"/><Relationship Id="rId16" Type="http://schemas.openxmlformats.org/officeDocument/2006/relationships/image" Target="../media/image10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Relationship Id="rId9" Type="http://schemas.openxmlformats.org/officeDocument/2006/relationships/image" Target="../media/image110.png"/><Relationship Id="rId10" Type="http://schemas.openxmlformats.org/officeDocument/2006/relationships/image" Target="../media/image111.png"/><Relationship Id="rId11" Type="http://schemas.openxmlformats.org/officeDocument/2006/relationships/image" Target="../media/image112.png"/><Relationship Id="rId12" Type="http://schemas.openxmlformats.org/officeDocument/2006/relationships/image" Target="../media/image113.png"/><Relationship Id="rId13" Type="http://schemas.openxmlformats.org/officeDocument/2006/relationships/image" Target="../media/image114.png"/><Relationship Id="rId14" Type="http://schemas.openxmlformats.org/officeDocument/2006/relationships/image" Target="../media/image115.png"/><Relationship Id="rId15" Type="http://schemas.openxmlformats.org/officeDocument/2006/relationships/image" Target="../media/image116.png"/><Relationship Id="rId16" Type="http://schemas.openxmlformats.org/officeDocument/2006/relationships/image" Target="../media/image117.png"/><Relationship Id="rId17" Type="http://schemas.openxmlformats.org/officeDocument/2006/relationships/image" Target="../media/image11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image" Target="../media/image122.png"/><Relationship Id="rId6" Type="http://schemas.openxmlformats.org/officeDocument/2006/relationships/image" Target="../media/image123.png"/><Relationship Id="rId7" Type="http://schemas.openxmlformats.org/officeDocument/2006/relationships/image" Target="../media/image124.png"/><Relationship Id="rId8" Type="http://schemas.openxmlformats.org/officeDocument/2006/relationships/image" Target="../media/image125.png"/><Relationship Id="rId9" Type="http://schemas.openxmlformats.org/officeDocument/2006/relationships/image" Target="../media/image126.png"/><Relationship Id="rId10" Type="http://schemas.openxmlformats.org/officeDocument/2006/relationships/image" Target="../media/image127.png"/><Relationship Id="rId11" Type="http://schemas.openxmlformats.org/officeDocument/2006/relationships/image" Target="../media/image128.png"/><Relationship Id="rId12" Type="http://schemas.openxmlformats.org/officeDocument/2006/relationships/image" Target="../media/image129.png"/><Relationship Id="rId13" Type="http://schemas.openxmlformats.org/officeDocument/2006/relationships/image" Target="../media/image130.png"/><Relationship Id="rId14" Type="http://schemas.openxmlformats.org/officeDocument/2006/relationships/image" Target="../media/image131.png"/><Relationship Id="rId15" Type="http://schemas.openxmlformats.org/officeDocument/2006/relationships/image" Target="../media/image132.png"/><Relationship Id="rId16" Type="http://schemas.openxmlformats.org/officeDocument/2006/relationships/image" Target="../media/image133.png"/><Relationship Id="rId17" Type="http://schemas.openxmlformats.org/officeDocument/2006/relationships/image" Target="../media/image134.png"/><Relationship Id="rId18" Type="http://schemas.openxmlformats.org/officeDocument/2006/relationships/image" Target="../media/image135.png"/><Relationship Id="rId19" Type="http://schemas.openxmlformats.org/officeDocument/2006/relationships/image" Target="../media/image136.png"/><Relationship Id="rId20" Type="http://schemas.openxmlformats.org/officeDocument/2006/relationships/image" Target="../media/image137.png"/><Relationship Id="rId21" Type="http://schemas.openxmlformats.org/officeDocument/2006/relationships/image" Target="../media/image138.png"/><Relationship Id="rId22" Type="http://schemas.openxmlformats.org/officeDocument/2006/relationships/image" Target="../media/image139.png"/><Relationship Id="rId23" Type="http://schemas.openxmlformats.org/officeDocument/2006/relationships/image" Target="../media/image140.png"/><Relationship Id="rId24" Type="http://schemas.openxmlformats.org/officeDocument/2006/relationships/image" Target="../media/image141.png"/><Relationship Id="rId25" Type="http://schemas.openxmlformats.org/officeDocument/2006/relationships/image" Target="../media/image14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3.png"/><Relationship Id="rId3" Type="http://schemas.openxmlformats.org/officeDocument/2006/relationships/image" Target="../media/image144.png"/><Relationship Id="rId4" Type="http://schemas.openxmlformats.org/officeDocument/2006/relationships/image" Target="../media/image145.png"/><Relationship Id="rId5" Type="http://schemas.openxmlformats.org/officeDocument/2006/relationships/image" Target="../media/image146.png"/><Relationship Id="rId6" Type="http://schemas.openxmlformats.org/officeDocument/2006/relationships/image" Target="../media/image147.png"/><Relationship Id="rId7" Type="http://schemas.openxmlformats.org/officeDocument/2006/relationships/image" Target="../media/image148.png"/><Relationship Id="rId8" Type="http://schemas.openxmlformats.org/officeDocument/2006/relationships/image" Target="../media/image149.png"/><Relationship Id="rId9" Type="http://schemas.openxmlformats.org/officeDocument/2006/relationships/image" Target="../media/image150.png"/><Relationship Id="rId10" Type="http://schemas.openxmlformats.org/officeDocument/2006/relationships/image" Target="../media/image151.png"/><Relationship Id="rId11" Type="http://schemas.openxmlformats.org/officeDocument/2006/relationships/image" Target="../media/image152.png"/><Relationship Id="rId12" Type="http://schemas.openxmlformats.org/officeDocument/2006/relationships/image" Target="../media/image153.png"/><Relationship Id="rId13" Type="http://schemas.openxmlformats.org/officeDocument/2006/relationships/image" Target="../media/image154.png"/><Relationship Id="rId14" Type="http://schemas.openxmlformats.org/officeDocument/2006/relationships/image" Target="../media/image155.png"/><Relationship Id="rId15" Type="http://schemas.openxmlformats.org/officeDocument/2006/relationships/image" Target="../media/image156.png"/><Relationship Id="rId16" Type="http://schemas.openxmlformats.org/officeDocument/2006/relationships/image" Target="../media/image157.png"/><Relationship Id="rId17" Type="http://schemas.openxmlformats.org/officeDocument/2006/relationships/image" Target="../media/image158.png"/><Relationship Id="rId18" Type="http://schemas.openxmlformats.org/officeDocument/2006/relationships/image" Target="../media/image159.png"/><Relationship Id="rId19" Type="http://schemas.openxmlformats.org/officeDocument/2006/relationships/image" Target="../media/image160.png"/><Relationship Id="rId20" Type="http://schemas.openxmlformats.org/officeDocument/2006/relationships/image" Target="../media/image161.png"/><Relationship Id="rId21" Type="http://schemas.openxmlformats.org/officeDocument/2006/relationships/image" Target="../media/image162.png"/><Relationship Id="rId22" Type="http://schemas.openxmlformats.org/officeDocument/2006/relationships/image" Target="../media/image163.png"/><Relationship Id="rId23" Type="http://schemas.openxmlformats.org/officeDocument/2006/relationships/image" Target="../media/image164.png"/><Relationship Id="rId24" Type="http://schemas.openxmlformats.org/officeDocument/2006/relationships/image" Target="../media/image165.png"/><Relationship Id="rId25" Type="http://schemas.openxmlformats.org/officeDocument/2006/relationships/image" Target="../media/image166.png"/><Relationship Id="rId26" Type="http://schemas.openxmlformats.org/officeDocument/2006/relationships/image" Target="../media/image167.png"/><Relationship Id="rId27" Type="http://schemas.openxmlformats.org/officeDocument/2006/relationships/image" Target="../media/image16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9.png"/><Relationship Id="rId3" Type="http://schemas.openxmlformats.org/officeDocument/2006/relationships/image" Target="../media/image170.png"/><Relationship Id="rId4" Type="http://schemas.openxmlformats.org/officeDocument/2006/relationships/image" Target="../media/image171.png"/><Relationship Id="rId5" Type="http://schemas.openxmlformats.org/officeDocument/2006/relationships/image" Target="../media/image172.png"/><Relationship Id="rId6" Type="http://schemas.openxmlformats.org/officeDocument/2006/relationships/image" Target="../media/image173.png"/><Relationship Id="rId7" Type="http://schemas.openxmlformats.org/officeDocument/2006/relationships/image" Target="../media/image174.png"/><Relationship Id="rId8" Type="http://schemas.openxmlformats.org/officeDocument/2006/relationships/image" Target="../media/image175.png"/><Relationship Id="rId9" Type="http://schemas.openxmlformats.org/officeDocument/2006/relationships/image" Target="../media/image176.png"/><Relationship Id="rId10" Type="http://schemas.openxmlformats.org/officeDocument/2006/relationships/image" Target="../media/image177.png"/><Relationship Id="rId11" Type="http://schemas.openxmlformats.org/officeDocument/2006/relationships/image" Target="../media/image178.png"/><Relationship Id="rId12" Type="http://schemas.openxmlformats.org/officeDocument/2006/relationships/image" Target="../media/image179.png"/><Relationship Id="rId13" Type="http://schemas.openxmlformats.org/officeDocument/2006/relationships/image" Target="../media/image180.png"/><Relationship Id="rId14" Type="http://schemas.openxmlformats.org/officeDocument/2006/relationships/image" Target="../media/image181.png"/><Relationship Id="rId15" Type="http://schemas.openxmlformats.org/officeDocument/2006/relationships/image" Target="../media/image182.png"/><Relationship Id="rId16" Type="http://schemas.openxmlformats.org/officeDocument/2006/relationships/image" Target="../media/image183.png"/><Relationship Id="rId17" Type="http://schemas.openxmlformats.org/officeDocument/2006/relationships/image" Target="../media/image184.png"/><Relationship Id="rId18" Type="http://schemas.openxmlformats.org/officeDocument/2006/relationships/image" Target="../media/image185.png"/><Relationship Id="rId19" Type="http://schemas.openxmlformats.org/officeDocument/2006/relationships/image" Target="../media/image186.png"/><Relationship Id="rId20" Type="http://schemas.openxmlformats.org/officeDocument/2006/relationships/image" Target="../media/image187.png"/><Relationship Id="rId21" Type="http://schemas.openxmlformats.org/officeDocument/2006/relationships/image" Target="../media/image188.png"/><Relationship Id="rId22" Type="http://schemas.openxmlformats.org/officeDocument/2006/relationships/image" Target="../media/image189.png"/><Relationship Id="rId23" Type="http://schemas.openxmlformats.org/officeDocument/2006/relationships/image" Target="../media/image190.png"/><Relationship Id="rId24" Type="http://schemas.openxmlformats.org/officeDocument/2006/relationships/image" Target="../media/image191.png"/><Relationship Id="rId25" Type="http://schemas.openxmlformats.org/officeDocument/2006/relationships/image" Target="../media/image192.png"/><Relationship Id="rId26" Type="http://schemas.openxmlformats.org/officeDocument/2006/relationships/image" Target="../media/image193.png"/><Relationship Id="rId27" Type="http://schemas.openxmlformats.org/officeDocument/2006/relationships/image" Target="../media/image194.png"/><Relationship Id="rId28" Type="http://schemas.openxmlformats.org/officeDocument/2006/relationships/image" Target="../media/image195.png"/><Relationship Id="rId29" Type="http://schemas.openxmlformats.org/officeDocument/2006/relationships/image" Target="../media/image196.png"/><Relationship Id="rId30" Type="http://schemas.openxmlformats.org/officeDocument/2006/relationships/image" Target="../media/image197.png"/><Relationship Id="rId31" Type="http://schemas.openxmlformats.org/officeDocument/2006/relationships/image" Target="../media/image198.png"/><Relationship Id="rId32" Type="http://schemas.openxmlformats.org/officeDocument/2006/relationships/image" Target="../media/image199.png"/><Relationship Id="rId33" Type="http://schemas.openxmlformats.org/officeDocument/2006/relationships/image" Target="../media/image200.png"/><Relationship Id="rId34" Type="http://schemas.openxmlformats.org/officeDocument/2006/relationships/image" Target="../media/image201.png"/><Relationship Id="rId35" Type="http://schemas.openxmlformats.org/officeDocument/2006/relationships/image" Target="../media/image202.png"/><Relationship Id="rId36" Type="http://schemas.openxmlformats.org/officeDocument/2006/relationships/image" Target="../media/image203.png"/><Relationship Id="rId37" Type="http://schemas.openxmlformats.org/officeDocument/2006/relationships/image" Target="../media/image204.png"/><Relationship Id="rId38" Type="http://schemas.openxmlformats.org/officeDocument/2006/relationships/image" Target="../media/image20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117181" y="2596667"/>
            <a:ext cx="13928619" cy="7130171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5934797" y="3012213"/>
            <a:ext cx="419115" cy="419115"/>
            <a:chOff x="15934797" y="3012213"/>
            <a:chExt cx="419115" cy="41911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818706" y="2896123"/>
              <a:ext cx="838230" cy="838230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934797" y="3012213"/>
              <a:ext cx="419115" cy="41911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383456" y="2702659"/>
            <a:ext cx="2938950" cy="2938950"/>
            <a:chOff x="3383456" y="2702659"/>
            <a:chExt cx="2938950" cy="2938950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569398" y="1888601"/>
              <a:ext cx="5877899" cy="5877899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383456" y="2702659"/>
              <a:ext cx="2938950" cy="293895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942915" y="5872140"/>
            <a:ext cx="1230158" cy="1230158"/>
            <a:chOff x="5942915" y="5872140"/>
            <a:chExt cx="1230158" cy="123015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602174" y="5531400"/>
              <a:ext cx="2460316" cy="2460316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942915" y="5872140"/>
              <a:ext cx="1230158" cy="1230158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621983" y="5651466"/>
            <a:ext cx="2534760" cy="997160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4030895" y="1415563"/>
            <a:ext cx="2985338" cy="4599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530774" y="650193"/>
            <a:ext cx="9108589" cy="4543875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8976190" y="1406579"/>
            <a:ext cx="333333" cy="333333"/>
            <a:chOff x="8976190" y="1406579"/>
            <a:chExt cx="333333" cy="33333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883861" y="1314249"/>
              <a:ext cx="666667" cy="666667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976190" y="1406579"/>
              <a:ext cx="333333" cy="33333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809765" y="3065694"/>
            <a:ext cx="14182250" cy="2572822"/>
            <a:chOff x="2809765" y="3065694"/>
            <a:chExt cx="14182250" cy="2572822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-3637622" y="2423022"/>
              <a:ext cx="28364500" cy="5145643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809765" y="3065694"/>
              <a:ext cx="14182250" cy="257282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619693" y="4256899"/>
            <a:ext cx="2570556" cy="190412"/>
            <a:chOff x="1619693" y="4256899"/>
            <a:chExt cx="2570556" cy="19041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5400000">
              <a:off x="1619693" y="4256899"/>
              <a:ext cx="2570556" cy="19041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784403" y="4330684"/>
            <a:ext cx="1572225" cy="42843"/>
            <a:chOff x="5784403" y="4330684"/>
            <a:chExt cx="1572225" cy="42843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5784403" y="4330684"/>
              <a:ext cx="1572225" cy="42843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506494" y="3626779"/>
            <a:ext cx="6150388" cy="1894645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6941880" y="3764261"/>
            <a:ext cx="8135767" cy="1604481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809765" y="6120454"/>
            <a:ext cx="14182250" cy="2572822"/>
            <a:chOff x="2809765" y="6120454"/>
            <a:chExt cx="14182250" cy="2572822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-3637622" y="5477782"/>
              <a:ext cx="28364500" cy="5145643"/>
            </a:xfrm>
            <a:prstGeom prst="rect">
              <a:avLst/>
            </a:prstGeom>
          </p:spPr>
        </p:pic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809765" y="6120454"/>
              <a:ext cx="14182250" cy="257282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619693" y="7311659"/>
            <a:ext cx="2570556" cy="190412"/>
            <a:chOff x="1619693" y="7311659"/>
            <a:chExt cx="2570556" cy="190412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5400000">
              <a:off x="1619693" y="7311659"/>
              <a:ext cx="2570556" cy="19041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5784403" y="7385444"/>
            <a:ext cx="1572225" cy="42843"/>
            <a:chOff x="5784403" y="7385444"/>
            <a:chExt cx="1572225" cy="42843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5400000">
              <a:off x="5784403" y="7385444"/>
              <a:ext cx="1572225" cy="42843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3317398" y="6662494"/>
            <a:ext cx="3355140" cy="1894645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7027594" y="7020851"/>
            <a:ext cx="4810319" cy="9889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540298" y="673222"/>
            <a:ext cx="16294456" cy="455977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6279789" y="1239913"/>
            <a:ext cx="333333" cy="333333"/>
            <a:chOff x="16279789" y="1239913"/>
            <a:chExt cx="333333" cy="33333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187459" y="1147583"/>
              <a:ext cx="666667" cy="666667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279789" y="1239913"/>
              <a:ext cx="333333" cy="33333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436537" y="2905211"/>
            <a:ext cx="15057276" cy="6192864"/>
            <a:chOff x="2436537" y="2905211"/>
            <a:chExt cx="15057276" cy="6192864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-3542603" y="1358277"/>
              <a:ext cx="30114552" cy="12385728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436537" y="2905211"/>
              <a:ext cx="15057276" cy="6192864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999935" y="3386611"/>
            <a:ext cx="13563757" cy="57258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532756" y="6158986"/>
            <a:ext cx="6986594" cy="2829091"/>
            <a:chOff x="2532756" y="6158986"/>
            <a:chExt cx="6986594" cy="282909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32756" y="6158986"/>
              <a:ext cx="6986594" cy="282909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532756" y="1462442"/>
            <a:ext cx="6986594" cy="4166551"/>
            <a:chOff x="2532756" y="1462442"/>
            <a:chExt cx="6986594" cy="416655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32756" y="1462442"/>
              <a:ext cx="6986594" cy="4166551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970857" y="2573791"/>
            <a:ext cx="7466781" cy="54208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532756" y="6158986"/>
            <a:ext cx="6986594" cy="2829091"/>
            <a:chOff x="2532756" y="6158986"/>
            <a:chExt cx="6986594" cy="282909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32756" y="6158986"/>
              <a:ext cx="6986594" cy="282909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532756" y="1462442"/>
            <a:ext cx="6986594" cy="4166551"/>
            <a:chOff x="2532756" y="1462442"/>
            <a:chExt cx="6986594" cy="416655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32756" y="1462442"/>
              <a:ext cx="6986594" cy="4166551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089951" y="373760"/>
            <a:ext cx="7175985" cy="90942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532756" y="6158986"/>
            <a:ext cx="6986594" cy="2829091"/>
            <a:chOff x="2532756" y="6158986"/>
            <a:chExt cx="6986594" cy="282909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32756" y="6158986"/>
              <a:ext cx="6986594" cy="282909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532756" y="1462442"/>
            <a:ext cx="6986594" cy="4166551"/>
            <a:chOff x="2532756" y="1462442"/>
            <a:chExt cx="6986594" cy="416655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32756" y="1462442"/>
              <a:ext cx="6986594" cy="4166551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211619" y="2839686"/>
            <a:ext cx="7057076" cy="5922210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091516" y="1301315"/>
            <a:ext cx="4652742" cy="21876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530775" y="643289"/>
            <a:ext cx="9269930" cy="456366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9142857" y="1239913"/>
            <a:ext cx="333333" cy="333333"/>
            <a:chOff x="9142857" y="1239913"/>
            <a:chExt cx="333333" cy="33333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050527" y="1147583"/>
              <a:ext cx="666667" cy="666667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142857" y="1239913"/>
              <a:ext cx="333333" cy="33333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436537" y="2905211"/>
            <a:ext cx="15057276" cy="6192864"/>
            <a:chOff x="2436537" y="2905211"/>
            <a:chExt cx="15057276" cy="6192864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-3542603" y="1358277"/>
              <a:ext cx="30114552" cy="12385728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436537" y="2905211"/>
              <a:ext cx="15057276" cy="619286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912728" y="2621706"/>
            <a:ext cx="3673531" cy="6334104"/>
            <a:chOff x="2912728" y="2621706"/>
            <a:chExt cx="3673531" cy="6334104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912728" y="2621706"/>
              <a:ext cx="3673531" cy="633410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089347" y="2545516"/>
            <a:ext cx="6171429" cy="3817918"/>
            <a:chOff x="7089347" y="2545516"/>
            <a:chExt cx="6171429" cy="3817918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089347" y="2545516"/>
              <a:ext cx="6171429" cy="3817918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3260775" y="2460492"/>
            <a:ext cx="3956224" cy="3902942"/>
            <a:chOff x="13260775" y="2460492"/>
            <a:chExt cx="3956224" cy="390294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260775" y="2460492"/>
              <a:ext cx="3956224" cy="3902942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6697551" y="6741647"/>
            <a:ext cx="5379947" cy="2312051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3142375" y="7194187"/>
            <a:ext cx="4339128" cy="96162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436537" y="2905211"/>
            <a:ext cx="15057276" cy="6192864"/>
            <a:chOff x="2436537" y="2905211"/>
            <a:chExt cx="15057276" cy="619286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-3542603" y="1358277"/>
              <a:ext cx="30114552" cy="12385728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6537" y="2905211"/>
              <a:ext cx="15057276" cy="619286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703826" y="1739913"/>
            <a:ext cx="5209845" cy="6744528"/>
            <a:chOff x="2703826" y="1739913"/>
            <a:chExt cx="5209845" cy="6744528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703826" y="1739913"/>
              <a:ext cx="5209845" cy="674452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796705" y="1330178"/>
            <a:ext cx="4353117" cy="2430675"/>
            <a:chOff x="8796705" y="1330178"/>
            <a:chExt cx="4353117" cy="2430675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796705" y="1330178"/>
              <a:ext cx="4353117" cy="243067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4667092" y="4823389"/>
            <a:ext cx="1506567" cy="3402945"/>
            <a:chOff x="14667092" y="4823389"/>
            <a:chExt cx="1506567" cy="3402945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667092" y="4823389"/>
              <a:ext cx="1506567" cy="340294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8824047" y="5142857"/>
            <a:ext cx="4451835" cy="2935490"/>
            <a:chOff x="8824047" y="5142857"/>
            <a:chExt cx="4451835" cy="2935490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824047" y="5142857"/>
              <a:ext cx="4451835" cy="29354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671109" y="5025559"/>
            <a:ext cx="7394119" cy="42843"/>
            <a:chOff x="4671109" y="5025559"/>
            <a:chExt cx="7394119" cy="42843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4671109" y="5025559"/>
              <a:ext cx="7394119" cy="4284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4324090" y="1038119"/>
            <a:ext cx="1895590" cy="3014794"/>
            <a:chOff x="14324090" y="1038119"/>
            <a:chExt cx="1895590" cy="3014794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4324090" y="1038119"/>
              <a:ext cx="1895590" cy="3014794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970330" y="4012520"/>
            <a:ext cx="2179651" cy="856870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3797978" y="4012520"/>
            <a:ext cx="3013766" cy="847347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781552" y="8115531"/>
            <a:ext cx="2578023" cy="847347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4340408" y="8147267"/>
            <a:ext cx="2379937" cy="8282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521251" y="643289"/>
            <a:ext cx="7704682" cy="456366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7651433" y="1360400"/>
            <a:ext cx="333333" cy="333333"/>
            <a:chOff x="7651433" y="1360400"/>
            <a:chExt cx="333333" cy="33333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559103" y="1268070"/>
              <a:ext cx="666667" cy="666667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651433" y="1360400"/>
              <a:ext cx="333333" cy="33333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809765" y="3065694"/>
            <a:ext cx="14182250" cy="1757695"/>
            <a:chOff x="2809765" y="3065694"/>
            <a:chExt cx="14182250" cy="175769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-3841572" y="2626635"/>
              <a:ext cx="28364500" cy="3515389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809765" y="3065694"/>
              <a:ext cx="14182250" cy="175769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006937" y="3869655"/>
            <a:ext cx="1796068" cy="190412"/>
            <a:chOff x="2006937" y="3869655"/>
            <a:chExt cx="1796068" cy="19041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5400000">
              <a:off x="2006937" y="3869655"/>
              <a:ext cx="1796068" cy="19041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805825" y="3965429"/>
            <a:ext cx="1572225" cy="42843"/>
            <a:chOff x="5805825" y="3965429"/>
            <a:chExt cx="1572225" cy="42843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5805825" y="3965429"/>
              <a:ext cx="1572225" cy="42843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068703" y="3103751"/>
            <a:ext cx="3475931" cy="2044769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6854085" y="3509567"/>
            <a:ext cx="8050015" cy="1201577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5805825" y="5960395"/>
            <a:ext cx="1572225" cy="42843"/>
            <a:chOff x="5805825" y="5960395"/>
            <a:chExt cx="1572225" cy="42843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5400000">
              <a:off x="5805825" y="5960395"/>
              <a:ext cx="1572225" cy="4284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2809765" y="5142857"/>
            <a:ext cx="14182250" cy="1757695"/>
            <a:chOff x="2809765" y="5142857"/>
            <a:chExt cx="14182250" cy="1757695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-3841572" y="4703797"/>
              <a:ext cx="28364500" cy="3515389"/>
            </a:xfrm>
            <a:prstGeom prst="rect">
              <a:avLst/>
            </a:prstGeom>
          </p:spPr>
        </p:pic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809765" y="5142857"/>
              <a:ext cx="14182250" cy="175769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2006937" y="5946818"/>
            <a:ext cx="1796068" cy="190412"/>
            <a:chOff x="2006937" y="5946818"/>
            <a:chExt cx="1796068" cy="190412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5400000">
              <a:off x="2006937" y="5946818"/>
              <a:ext cx="1796068" cy="19041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5805825" y="6000283"/>
            <a:ext cx="1572225" cy="42843"/>
            <a:chOff x="5805825" y="6000283"/>
            <a:chExt cx="1572225" cy="42843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5400000">
              <a:off x="5805825" y="6000283"/>
              <a:ext cx="1572225" cy="42843"/>
            </a:xfrm>
            <a:prstGeom prst="rect">
              <a:avLst/>
            </a:prstGeom>
          </p:spPr>
        </p:pic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936922" y="5273531"/>
            <a:ext cx="3763065" cy="1713388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6911203" y="5395699"/>
            <a:ext cx="8035358" cy="1592700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5813444" y="7968014"/>
            <a:ext cx="1572225" cy="42843"/>
            <a:chOff x="5813444" y="7968014"/>
            <a:chExt cx="1572225" cy="42843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5400000">
              <a:off x="5813444" y="7968014"/>
              <a:ext cx="1572225" cy="42843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2817384" y="7150476"/>
            <a:ext cx="14182250" cy="1757695"/>
            <a:chOff x="2817384" y="7150476"/>
            <a:chExt cx="14182250" cy="1757695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-3833953" y="6711416"/>
              <a:ext cx="28364500" cy="3515389"/>
            </a:xfrm>
            <a:prstGeom prst="rect">
              <a:avLst/>
            </a:prstGeom>
          </p:spPr>
        </p:pic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817384" y="7150476"/>
              <a:ext cx="14182250" cy="1757695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2014556" y="7954437"/>
            <a:ext cx="1796068" cy="190412"/>
            <a:chOff x="2014556" y="7954437"/>
            <a:chExt cx="1796068" cy="190412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 rot="5400000">
              <a:off x="2014556" y="7954437"/>
              <a:ext cx="1796068" cy="190412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5813444" y="8007902"/>
            <a:ext cx="1572225" cy="42843"/>
            <a:chOff x="5813444" y="8007902"/>
            <a:chExt cx="1572225" cy="42843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 rot="5400000">
              <a:off x="5813444" y="8007902"/>
              <a:ext cx="1572225" cy="42843"/>
            </a:xfrm>
            <a:prstGeom prst="rect">
              <a:avLst/>
            </a:prstGeom>
          </p:spPr>
        </p:pic>
      </p:grpSp>
      <p:pic>
        <p:nvPicPr>
          <p:cNvPr id="83" name="Object 82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3305331" y="7274951"/>
            <a:ext cx="3330665" cy="1903027"/>
          </a:xfrm>
          <a:prstGeom prst="rect">
            <a:avLst/>
          </a:prstGeom>
        </p:spPr>
      </p:pic>
      <p:pic>
        <p:nvPicPr>
          <p:cNvPr id="84" name="Object 83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6861708" y="7385965"/>
            <a:ext cx="8960615" cy="15807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2023-11-28T20:24:37Z</dcterms:created>
  <dcterms:modified xsi:type="dcterms:W3CDTF">2023-11-28T20:24:37Z</dcterms:modified>
</cp:coreProperties>
</file>