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bf9bc05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bf9bc05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bf9bc05f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bf9bc05f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bf9bc05f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bf9bc05f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bf9bc05f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bf9bc05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bf9bc05f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bf9bc05f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bf9bc05f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bf9bc05f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bf9bc05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bf9bc05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f9bc05f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f9bc05f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bf9bc05f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bf9bc05f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bf9bc05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bf9bc05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bf9bc05f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bf9bc05f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bf9bc05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bf9bc05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bf9bc05f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bf9bc05f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bf9bc05f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bf9bc05f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bf9bc05f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bf9bc05f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bf9bc05f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bf9bc05f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