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1.png"/><Relationship Id="rId3" Type="http://schemas.openxmlformats.org/officeDocument/2006/relationships/image" Target="../media/image202.png"/><Relationship Id="rId4" Type="http://schemas.openxmlformats.org/officeDocument/2006/relationships/image" Target="../media/image203.png"/><Relationship Id="rId5" Type="http://schemas.openxmlformats.org/officeDocument/2006/relationships/image" Target="../media/image204.png"/><Relationship Id="rId6" Type="http://schemas.openxmlformats.org/officeDocument/2006/relationships/image" Target="../media/image205.png"/><Relationship Id="rId7" Type="http://schemas.openxmlformats.org/officeDocument/2006/relationships/image" Target="../media/image206.png"/><Relationship Id="rId8" Type="http://schemas.openxmlformats.org/officeDocument/2006/relationships/image" Target="../media/image207.png"/><Relationship Id="rId9" Type="http://schemas.openxmlformats.org/officeDocument/2006/relationships/image" Target="../media/image208.png"/><Relationship Id="rId10" Type="http://schemas.openxmlformats.org/officeDocument/2006/relationships/image" Target="../media/image209.png"/><Relationship Id="rId11" Type="http://schemas.openxmlformats.org/officeDocument/2006/relationships/image" Target="../media/image210.png"/><Relationship Id="rId12" Type="http://schemas.openxmlformats.org/officeDocument/2006/relationships/image" Target="../media/image211.png"/><Relationship Id="rId13" Type="http://schemas.openxmlformats.org/officeDocument/2006/relationships/image" Target="../media/image212.png"/><Relationship Id="rId14" Type="http://schemas.openxmlformats.org/officeDocument/2006/relationships/image" Target="../media/image213.png"/><Relationship Id="rId15" Type="http://schemas.openxmlformats.org/officeDocument/2006/relationships/image" Target="../media/image214.png"/><Relationship Id="rId16" Type="http://schemas.openxmlformats.org/officeDocument/2006/relationships/image" Target="../media/image215.png"/><Relationship Id="rId17" Type="http://schemas.openxmlformats.org/officeDocument/2006/relationships/image" Target="../media/image216.png"/><Relationship Id="rId18" Type="http://schemas.openxmlformats.org/officeDocument/2006/relationships/image" Target="../media/image217.png"/><Relationship Id="rId19" Type="http://schemas.openxmlformats.org/officeDocument/2006/relationships/image" Target="../media/image218.png"/><Relationship Id="rId20" Type="http://schemas.openxmlformats.org/officeDocument/2006/relationships/image" Target="../media/image21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image" Target="../media/image224.png"/><Relationship Id="rId7" Type="http://schemas.openxmlformats.org/officeDocument/2006/relationships/image" Target="../media/image225.png"/><Relationship Id="rId8" Type="http://schemas.openxmlformats.org/officeDocument/2006/relationships/image" Target="../media/image226.png"/><Relationship Id="rId9" Type="http://schemas.openxmlformats.org/officeDocument/2006/relationships/image" Target="../media/image227.png"/><Relationship Id="rId10" Type="http://schemas.openxmlformats.org/officeDocument/2006/relationships/image" Target="../media/image228.png"/><Relationship Id="rId11" Type="http://schemas.openxmlformats.org/officeDocument/2006/relationships/image" Target="../media/image229.png"/><Relationship Id="rId12" Type="http://schemas.openxmlformats.org/officeDocument/2006/relationships/image" Target="../media/image230.png"/><Relationship Id="rId13" Type="http://schemas.openxmlformats.org/officeDocument/2006/relationships/image" Target="../media/image231.png"/><Relationship Id="rId14" Type="http://schemas.openxmlformats.org/officeDocument/2006/relationships/image" Target="../media/image232.png"/><Relationship Id="rId15" Type="http://schemas.openxmlformats.org/officeDocument/2006/relationships/image" Target="../media/image233.png"/><Relationship Id="rId16" Type="http://schemas.openxmlformats.org/officeDocument/2006/relationships/image" Target="../media/image234.png"/><Relationship Id="rId17" Type="http://schemas.openxmlformats.org/officeDocument/2006/relationships/image" Target="../media/image235.png"/><Relationship Id="rId18" Type="http://schemas.openxmlformats.org/officeDocument/2006/relationships/image" Target="../media/image236.png"/><Relationship Id="rId19" Type="http://schemas.openxmlformats.org/officeDocument/2006/relationships/image" Target="../media/image237.png"/><Relationship Id="rId20" Type="http://schemas.openxmlformats.org/officeDocument/2006/relationships/image" Target="../media/image238.png"/><Relationship Id="rId21" Type="http://schemas.openxmlformats.org/officeDocument/2006/relationships/image" Target="../media/image239.png"/><Relationship Id="rId22" Type="http://schemas.openxmlformats.org/officeDocument/2006/relationships/image" Target="../media/image240.png"/><Relationship Id="rId23" Type="http://schemas.openxmlformats.org/officeDocument/2006/relationships/image" Target="../media/image241.png"/><Relationship Id="rId24" Type="http://schemas.openxmlformats.org/officeDocument/2006/relationships/image" Target="../media/image242.png"/><Relationship Id="rId25" Type="http://schemas.openxmlformats.org/officeDocument/2006/relationships/image" Target="../media/image243.png"/><Relationship Id="rId26" Type="http://schemas.openxmlformats.org/officeDocument/2006/relationships/image" Target="../media/image244.png"/><Relationship Id="rId27" Type="http://schemas.openxmlformats.org/officeDocument/2006/relationships/image" Target="../media/image245.png"/><Relationship Id="rId28" Type="http://schemas.openxmlformats.org/officeDocument/2006/relationships/image" Target="../media/image246.png"/><Relationship Id="rId29" Type="http://schemas.openxmlformats.org/officeDocument/2006/relationships/image" Target="../media/image24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8.png"/><Relationship Id="rId3" Type="http://schemas.openxmlformats.org/officeDocument/2006/relationships/image" Target="../media/image249.png"/><Relationship Id="rId4" Type="http://schemas.openxmlformats.org/officeDocument/2006/relationships/image" Target="../media/image250.png"/><Relationship Id="rId5" Type="http://schemas.openxmlformats.org/officeDocument/2006/relationships/image" Target="../media/image251.png"/><Relationship Id="rId6" Type="http://schemas.openxmlformats.org/officeDocument/2006/relationships/image" Target="../media/image252.png"/><Relationship Id="rId7" Type="http://schemas.openxmlformats.org/officeDocument/2006/relationships/image" Target="../media/image253.png"/><Relationship Id="rId8" Type="http://schemas.openxmlformats.org/officeDocument/2006/relationships/image" Target="../media/image254.png"/><Relationship Id="rId9" Type="http://schemas.openxmlformats.org/officeDocument/2006/relationships/image" Target="../media/image255.png"/><Relationship Id="rId10" Type="http://schemas.openxmlformats.org/officeDocument/2006/relationships/image" Target="../media/image256.png"/><Relationship Id="rId11" Type="http://schemas.openxmlformats.org/officeDocument/2006/relationships/image" Target="../media/image257.png"/><Relationship Id="rId12" Type="http://schemas.openxmlformats.org/officeDocument/2006/relationships/image" Target="../media/image258.png"/><Relationship Id="rId13" Type="http://schemas.openxmlformats.org/officeDocument/2006/relationships/image" Target="../media/image259.png"/><Relationship Id="rId14" Type="http://schemas.openxmlformats.org/officeDocument/2006/relationships/image" Target="../media/image260.png"/><Relationship Id="rId15" Type="http://schemas.openxmlformats.org/officeDocument/2006/relationships/image" Target="../media/image261.png"/><Relationship Id="rId16" Type="http://schemas.openxmlformats.org/officeDocument/2006/relationships/image" Target="../media/image262.png"/><Relationship Id="rId17" Type="http://schemas.openxmlformats.org/officeDocument/2006/relationships/image" Target="../media/image263.png"/><Relationship Id="rId18" Type="http://schemas.openxmlformats.org/officeDocument/2006/relationships/image" Target="../media/image264.png"/><Relationship Id="rId19" Type="http://schemas.openxmlformats.org/officeDocument/2006/relationships/image" Target="../media/image265.png"/><Relationship Id="rId20" Type="http://schemas.openxmlformats.org/officeDocument/2006/relationships/image" Target="../media/image266.png"/><Relationship Id="rId21" Type="http://schemas.openxmlformats.org/officeDocument/2006/relationships/image" Target="../media/image267.png"/><Relationship Id="rId22" Type="http://schemas.openxmlformats.org/officeDocument/2006/relationships/image" Target="../media/image268.png"/><Relationship Id="rId23" Type="http://schemas.openxmlformats.org/officeDocument/2006/relationships/image" Target="../media/image269.png"/><Relationship Id="rId24" Type="http://schemas.openxmlformats.org/officeDocument/2006/relationships/image" Target="../media/image270.png"/><Relationship Id="rId25" Type="http://schemas.openxmlformats.org/officeDocument/2006/relationships/image" Target="../media/image271.png"/><Relationship Id="rId26" Type="http://schemas.openxmlformats.org/officeDocument/2006/relationships/image" Target="../media/image272.png"/><Relationship Id="rId27" Type="http://schemas.openxmlformats.org/officeDocument/2006/relationships/image" Target="../media/image273.png"/><Relationship Id="rId28" Type="http://schemas.openxmlformats.org/officeDocument/2006/relationships/image" Target="../media/image274.png"/><Relationship Id="rId29" Type="http://schemas.openxmlformats.org/officeDocument/2006/relationships/image" Target="../media/image275.png"/><Relationship Id="rId30" Type="http://schemas.openxmlformats.org/officeDocument/2006/relationships/image" Target="../media/image276.png"/><Relationship Id="rId31" Type="http://schemas.openxmlformats.org/officeDocument/2006/relationships/image" Target="../media/image277.png"/><Relationship Id="rId32" Type="http://schemas.openxmlformats.org/officeDocument/2006/relationships/image" Target="../media/image278.png"/><Relationship Id="rId33" Type="http://schemas.openxmlformats.org/officeDocument/2006/relationships/image" Target="../media/image279.png"/><Relationship Id="rId34" Type="http://schemas.openxmlformats.org/officeDocument/2006/relationships/image" Target="../media/image280.png"/><Relationship Id="rId35" Type="http://schemas.openxmlformats.org/officeDocument/2006/relationships/image" Target="../media/image281.png"/><Relationship Id="rId36" Type="http://schemas.openxmlformats.org/officeDocument/2006/relationships/image" Target="../media/image282.png"/><Relationship Id="rId37" Type="http://schemas.openxmlformats.org/officeDocument/2006/relationships/image" Target="../media/image283.png"/><Relationship Id="rId38" Type="http://schemas.openxmlformats.org/officeDocument/2006/relationships/image" Target="../media/image284.png"/><Relationship Id="rId39" Type="http://schemas.openxmlformats.org/officeDocument/2006/relationships/image" Target="../media/image285.png"/><Relationship Id="rId40" Type="http://schemas.openxmlformats.org/officeDocument/2006/relationships/image" Target="../media/image286.png"/><Relationship Id="rId41" Type="http://schemas.openxmlformats.org/officeDocument/2006/relationships/image" Target="../media/image287.png"/><Relationship Id="rId42" Type="http://schemas.openxmlformats.org/officeDocument/2006/relationships/image" Target="../media/image288.png"/><Relationship Id="rId43" Type="http://schemas.openxmlformats.org/officeDocument/2006/relationships/image" Target="../media/image289.png"/><Relationship Id="rId44" Type="http://schemas.openxmlformats.org/officeDocument/2006/relationships/image" Target="../media/image290.png"/><Relationship Id="rId45" Type="http://schemas.openxmlformats.org/officeDocument/2006/relationships/image" Target="../media/image291.png"/><Relationship Id="rId46" Type="http://schemas.openxmlformats.org/officeDocument/2006/relationships/image" Target="../media/image292.png"/><Relationship Id="rId47" Type="http://schemas.openxmlformats.org/officeDocument/2006/relationships/image" Target="../media/image293.png"/><Relationship Id="rId48" Type="http://schemas.openxmlformats.org/officeDocument/2006/relationships/image" Target="../media/image294.png"/><Relationship Id="rId49" Type="http://schemas.openxmlformats.org/officeDocument/2006/relationships/image" Target="../media/image295.png"/><Relationship Id="rId50" Type="http://schemas.openxmlformats.org/officeDocument/2006/relationships/image" Target="../media/image296.png"/><Relationship Id="rId51" Type="http://schemas.openxmlformats.org/officeDocument/2006/relationships/image" Target="../media/image297.png"/><Relationship Id="rId52" Type="http://schemas.openxmlformats.org/officeDocument/2006/relationships/image" Target="../media/image298.png"/><Relationship Id="rId53" Type="http://schemas.openxmlformats.org/officeDocument/2006/relationships/image" Target="../media/image299.png"/><Relationship Id="rId54" Type="http://schemas.openxmlformats.org/officeDocument/2006/relationships/image" Target="../media/image300.png"/><Relationship Id="rId55" Type="http://schemas.openxmlformats.org/officeDocument/2006/relationships/image" Target="../media/image301.png"/><Relationship Id="rId56" Type="http://schemas.openxmlformats.org/officeDocument/2006/relationships/image" Target="../media/image302.png"/><Relationship Id="rId57" Type="http://schemas.openxmlformats.org/officeDocument/2006/relationships/image" Target="../media/image303.png"/><Relationship Id="rId58" Type="http://schemas.openxmlformats.org/officeDocument/2006/relationships/image" Target="../media/image304.png"/><Relationship Id="rId59" Type="http://schemas.openxmlformats.org/officeDocument/2006/relationships/image" Target="../media/image305.png"/><Relationship Id="rId60" Type="http://schemas.openxmlformats.org/officeDocument/2006/relationships/image" Target="../media/image306.png"/><Relationship Id="rId61" Type="http://schemas.openxmlformats.org/officeDocument/2006/relationships/image" Target="../media/image307.png"/><Relationship Id="rId62" Type="http://schemas.openxmlformats.org/officeDocument/2006/relationships/image" Target="../media/image308.png"/><Relationship Id="rId63" Type="http://schemas.openxmlformats.org/officeDocument/2006/relationships/image" Target="../media/image309.png"/><Relationship Id="rId64" Type="http://schemas.openxmlformats.org/officeDocument/2006/relationships/image" Target="../media/image310.png"/><Relationship Id="rId65" Type="http://schemas.openxmlformats.org/officeDocument/2006/relationships/image" Target="../media/image311.png"/><Relationship Id="rId66" Type="http://schemas.openxmlformats.org/officeDocument/2006/relationships/image" Target="../media/image312.png"/><Relationship Id="rId67" Type="http://schemas.openxmlformats.org/officeDocument/2006/relationships/image" Target="../media/image313.png"/><Relationship Id="rId68" Type="http://schemas.openxmlformats.org/officeDocument/2006/relationships/image" Target="../media/image314.png"/><Relationship Id="rId69" Type="http://schemas.openxmlformats.org/officeDocument/2006/relationships/image" Target="../media/image315.png"/><Relationship Id="rId70" Type="http://schemas.openxmlformats.org/officeDocument/2006/relationships/image" Target="../media/image316.png"/><Relationship Id="rId71" Type="http://schemas.openxmlformats.org/officeDocument/2006/relationships/image" Target="../media/image317.png"/><Relationship Id="rId72" Type="http://schemas.openxmlformats.org/officeDocument/2006/relationships/image" Target="../media/image318.png"/><Relationship Id="rId73" Type="http://schemas.openxmlformats.org/officeDocument/2006/relationships/image" Target="../media/image319.png"/><Relationship Id="rId74" Type="http://schemas.openxmlformats.org/officeDocument/2006/relationships/image" Target="../media/image320.png"/><Relationship Id="rId75" Type="http://schemas.openxmlformats.org/officeDocument/2006/relationships/image" Target="../media/image321.png"/><Relationship Id="rId76" Type="http://schemas.openxmlformats.org/officeDocument/2006/relationships/image" Target="../media/image322.png"/><Relationship Id="rId77" Type="http://schemas.openxmlformats.org/officeDocument/2006/relationships/image" Target="../media/image323.png"/><Relationship Id="rId78" Type="http://schemas.openxmlformats.org/officeDocument/2006/relationships/image" Target="../media/image324.png"/><Relationship Id="rId79" Type="http://schemas.openxmlformats.org/officeDocument/2006/relationships/image" Target="../media/image325.png"/><Relationship Id="rId80" Type="http://schemas.openxmlformats.org/officeDocument/2006/relationships/image" Target="../media/image326.png"/><Relationship Id="rId81" Type="http://schemas.openxmlformats.org/officeDocument/2006/relationships/image" Target="../media/image327.png"/><Relationship Id="rId82" Type="http://schemas.openxmlformats.org/officeDocument/2006/relationships/image" Target="../media/image328.png"/><Relationship Id="rId83" Type="http://schemas.openxmlformats.org/officeDocument/2006/relationships/image" Target="../media/image329.png"/><Relationship Id="rId84" Type="http://schemas.openxmlformats.org/officeDocument/2006/relationships/image" Target="../media/image330.png"/><Relationship Id="rId85" Type="http://schemas.openxmlformats.org/officeDocument/2006/relationships/image" Target="../media/image331.png"/><Relationship Id="rId86" Type="http://schemas.openxmlformats.org/officeDocument/2006/relationships/image" Target="../media/image332.png"/><Relationship Id="rId87" Type="http://schemas.openxmlformats.org/officeDocument/2006/relationships/image" Target="../media/image333.png"/><Relationship Id="rId88" Type="http://schemas.openxmlformats.org/officeDocument/2006/relationships/image" Target="../media/image334.png"/><Relationship Id="rId89" Type="http://schemas.openxmlformats.org/officeDocument/2006/relationships/image" Target="../media/image335.png"/><Relationship Id="rId90" Type="http://schemas.openxmlformats.org/officeDocument/2006/relationships/image" Target="../media/image336.png"/><Relationship Id="rId91" Type="http://schemas.openxmlformats.org/officeDocument/2006/relationships/image" Target="../media/image337.png"/><Relationship Id="rId92" Type="http://schemas.openxmlformats.org/officeDocument/2006/relationships/image" Target="../media/image338.png"/><Relationship Id="rId93" Type="http://schemas.openxmlformats.org/officeDocument/2006/relationships/image" Target="../media/image339.png"/><Relationship Id="rId94" Type="http://schemas.openxmlformats.org/officeDocument/2006/relationships/image" Target="../media/image34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1.png"/><Relationship Id="rId3" Type="http://schemas.openxmlformats.org/officeDocument/2006/relationships/image" Target="../media/image342.png"/><Relationship Id="rId4" Type="http://schemas.openxmlformats.org/officeDocument/2006/relationships/image" Target="../media/image343.png"/><Relationship Id="rId5" Type="http://schemas.openxmlformats.org/officeDocument/2006/relationships/image" Target="../media/image34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5.png"/><Relationship Id="rId3" Type="http://schemas.openxmlformats.org/officeDocument/2006/relationships/image" Target="../media/image346.png"/><Relationship Id="rId4" Type="http://schemas.openxmlformats.org/officeDocument/2006/relationships/image" Target="../media/image347.png"/><Relationship Id="rId5" Type="http://schemas.openxmlformats.org/officeDocument/2006/relationships/image" Target="../media/image348.png"/><Relationship Id="rId6" Type="http://schemas.openxmlformats.org/officeDocument/2006/relationships/image" Target="../media/image349.png"/><Relationship Id="rId7" Type="http://schemas.openxmlformats.org/officeDocument/2006/relationships/image" Target="../media/image350.png"/><Relationship Id="rId8" Type="http://schemas.openxmlformats.org/officeDocument/2006/relationships/image" Target="../media/image351.png"/><Relationship Id="rId9" Type="http://schemas.openxmlformats.org/officeDocument/2006/relationships/image" Target="../media/image352.png"/><Relationship Id="rId10" Type="http://schemas.openxmlformats.org/officeDocument/2006/relationships/image" Target="../media/image353.png"/><Relationship Id="rId11" Type="http://schemas.openxmlformats.org/officeDocument/2006/relationships/image" Target="../media/image354.png"/><Relationship Id="rId12" Type="http://schemas.openxmlformats.org/officeDocument/2006/relationships/image" Target="../media/image355.png"/><Relationship Id="rId13" Type="http://schemas.openxmlformats.org/officeDocument/2006/relationships/image" Target="../media/image356.png"/><Relationship Id="rId14" Type="http://schemas.openxmlformats.org/officeDocument/2006/relationships/image" Target="../media/image357.png"/><Relationship Id="rId15" Type="http://schemas.openxmlformats.org/officeDocument/2006/relationships/image" Target="../media/image358.png"/><Relationship Id="rId16" Type="http://schemas.openxmlformats.org/officeDocument/2006/relationships/image" Target="../media/image359.png"/><Relationship Id="rId17" Type="http://schemas.openxmlformats.org/officeDocument/2006/relationships/image" Target="../media/image360.png"/><Relationship Id="rId18" Type="http://schemas.openxmlformats.org/officeDocument/2006/relationships/image" Target="../media/image361.png"/><Relationship Id="rId19" Type="http://schemas.openxmlformats.org/officeDocument/2006/relationships/image" Target="../media/image36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3.png"/><Relationship Id="rId3" Type="http://schemas.openxmlformats.org/officeDocument/2006/relationships/image" Target="../media/image364.png"/><Relationship Id="rId4" Type="http://schemas.openxmlformats.org/officeDocument/2006/relationships/image" Target="../media/image365.png"/><Relationship Id="rId5" Type="http://schemas.openxmlformats.org/officeDocument/2006/relationships/image" Target="../media/image366.png"/><Relationship Id="rId6" Type="http://schemas.openxmlformats.org/officeDocument/2006/relationships/image" Target="../media/image36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8.png"/><Relationship Id="rId3" Type="http://schemas.openxmlformats.org/officeDocument/2006/relationships/image" Target="../media/image369.png"/><Relationship Id="rId4" Type="http://schemas.openxmlformats.org/officeDocument/2006/relationships/image" Target="../media/image370.png"/><Relationship Id="rId5" Type="http://schemas.openxmlformats.org/officeDocument/2006/relationships/image" Target="../media/image371.png"/><Relationship Id="rId6" Type="http://schemas.openxmlformats.org/officeDocument/2006/relationships/image" Target="../media/image372.png"/><Relationship Id="rId7" Type="http://schemas.openxmlformats.org/officeDocument/2006/relationships/image" Target="../media/image373.png"/><Relationship Id="rId8" Type="http://schemas.openxmlformats.org/officeDocument/2006/relationships/image" Target="../media/image374.png"/><Relationship Id="rId9" Type="http://schemas.openxmlformats.org/officeDocument/2006/relationships/image" Target="../media/image375.png"/><Relationship Id="rId10" Type="http://schemas.openxmlformats.org/officeDocument/2006/relationships/image" Target="../media/image376.png"/><Relationship Id="rId11" Type="http://schemas.openxmlformats.org/officeDocument/2006/relationships/image" Target="../media/image377.png"/><Relationship Id="rId12" Type="http://schemas.openxmlformats.org/officeDocument/2006/relationships/image" Target="../media/image378.png"/><Relationship Id="rId13" Type="http://schemas.openxmlformats.org/officeDocument/2006/relationships/image" Target="../media/image379.png"/><Relationship Id="rId14" Type="http://schemas.openxmlformats.org/officeDocument/2006/relationships/image" Target="../media/image380.png"/><Relationship Id="rId15" Type="http://schemas.openxmlformats.org/officeDocument/2006/relationships/image" Target="../media/image381.png"/><Relationship Id="rId16" Type="http://schemas.openxmlformats.org/officeDocument/2006/relationships/image" Target="../media/image382.png"/><Relationship Id="rId17" Type="http://schemas.openxmlformats.org/officeDocument/2006/relationships/image" Target="../media/image383.png"/><Relationship Id="rId18" Type="http://schemas.openxmlformats.org/officeDocument/2006/relationships/image" Target="../media/image384.png"/><Relationship Id="rId19" Type="http://schemas.openxmlformats.org/officeDocument/2006/relationships/image" Target="../media/image385.png"/><Relationship Id="rId20" Type="http://schemas.openxmlformats.org/officeDocument/2006/relationships/image" Target="../media/image386.png"/><Relationship Id="rId21" Type="http://schemas.openxmlformats.org/officeDocument/2006/relationships/image" Target="../media/image387.png"/><Relationship Id="rId22" Type="http://schemas.openxmlformats.org/officeDocument/2006/relationships/image" Target="../media/image388.png"/><Relationship Id="rId23" Type="http://schemas.openxmlformats.org/officeDocument/2006/relationships/image" Target="../media/image389.png"/><Relationship Id="rId24" Type="http://schemas.openxmlformats.org/officeDocument/2006/relationships/image" Target="../media/image390.png"/><Relationship Id="rId25" Type="http://schemas.openxmlformats.org/officeDocument/2006/relationships/image" Target="../media/image391.png"/><Relationship Id="rId26" Type="http://schemas.openxmlformats.org/officeDocument/2006/relationships/image" Target="../media/image392.png"/><Relationship Id="rId27" Type="http://schemas.openxmlformats.org/officeDocument/2006/relationships/image" Target="../media/image393.png"/><Relationship Id="rId28" Type="http://schemas.openxmlformats.org/officeDocument/2006/relationships/image" Target="../media/image394.png"/><Relationship Id="rId29" Type="http://schemas.openxmlformats.org/officeDocument/2006/relationships/image" Target="../media/image395.png"/><Relationship Id="rId30" Type="http://schemas.openxmlformats.org/officeDocument/2006/relationships/image" Target="../media/image396.png"/><Relationship Id="rId31" Type="http://schemas.openxmlformats.org/officeDocument/2006/relationships/image" Target="../media/image397.png"/><Relationship Id="rId32" Type="http://schemas.openxmlformats.org/officeDocument/2006/relationships/image" Target="../media/image398.png"/><Relationship Id="rId33" Type="http://schemas.openxmlformats.org/officeDocument/2006/relationships/image" Target="../media/image399.png"/><Relationship Id="rId34" Type="http://schemas.openxmlformats.org/officeDocument/2006/relationships/image" Target="../media/image400.png"/><Relationship Id="rId35" Type="http://schemas.openxmlformats.org/officeDocument/2006/relationships/image" Target="../media/image40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2.png"/><Relationship Id="rId3" Type="http://schemas.openxmlformats.org/officeDocument/2006/relationships/image" Target="../media/image403.png"/><Relationship Id="rId4" Type="http://schemas.openxmlformats.org/officeDocument/2006/relationships/image" Target="../media/image404.png"/><Relationship Id="rId5" Type="http://schemas.openxmlformats.org/officeDocument/2006/relationships/image" Target="../media/image405.png"/><Relationship Id="rId6" Type="http://schemas.openxmlformats.org/officeDocument/2006/relationships/image" Target="../media/image406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7.png"/><Relationship Id="rId3" Type="http://schemas.openxmlformats.org/officeDocument/2006/relationships/image" Target="../media/image408.png"/><Relationship Id="rId4" Type="http://schemas.openxmlformats.org/officeDocument/2006/relationships/image" Target="../media/image409.png"/><Relationship Id="rId5" Type="http://schemas.openxmlformats.org/officeDocument/2006/relationships/image" Target="../media/image410.png"/><Relationship Id="rId6" Type="http://schemas.openxmlformats.org/officeDocument/2006/relationships/image" Target="../media/image411.png"/><Relationship Id="rId7" Type="http://schemas.openxmlformats.org/officeDocument/2006/relationships/image" Target="../media/image412.png"/><Relationship Id="rId8" Type="http://schemas.openxmlformats.org/officeDocument/2006/relationships/image" Target="../media/image413.png"/><Relationship Id="rId9" Type="http://schemas.openxmlformats.org/officeDocument/2006/relationships/image" Target="../media/image414.png"/><Relationship Id="rId10" Type="http://schemas.openxmlformats.org/officeDocument/2006/relationships/image" Target="../media/image415.png"/><Relationship Id="rId11" Type="http://schemas.openxmlformats.org/officeDocument/2006/relationships/image" Target="../media/image416.png"/><Relationship Id="rId12" Type="http://schemas.openxmlformats.org/officeDocument/2006/relationships/image" Target="../media/image417.png"/><Relationship Id="rId13" Type="http://schemas.openxmlformats.org/officeDocument/2006/relationships/image" Target="../media/image418.png"/><Relationship Id="rId14" Type="http://schemas.openxmlformats.org/officeDocument/2006/relationships/image" Target="../media/image419.png"/><Relationship Id="rId15" Type="http://schemas.openxmlformats.org/officeDocument/2006/relationships/image" Target="../media/image420.png"/><Relationship Id="rId16" Type="http://schemas.openxmlformats.org/officeDocument/2006/relationships/image" Target="../media/image421.png"/><Relationship Id="rId17" Type="http://schemas.openxmlformats.org/officeDocument/2006/relationships/image" Target="../media/image42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3.png"/><Relationship Id="rId3" Type="http://schemas.openxmlformats.org/officeDocument/2006/relationships/image" Target="../media/image42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image" Target="../media/image47.png"/><Relationship Id="rId26" Type="http://schemas.openxmlformats.org/officeDocument/2006/relationships/image" Target="../media/image48.png"/><Relationship Id="rId27" Type="http://schemas.openxmlformats.org/officeDocument/2006/relationships/image" Target="../media/image49.png"/><Relationship Id="rId28" Type="http://schemas.openxmlformats.org/officeDocument/2006/relationships/image" Target="../media/image50.png"/><Relationship Id="rId29" Type="http://schemas.openxmlformats.org/officeDocument/2006/relationships/image" Target="../media/image51.png"/><Relationship Id="rId30" Type="http://schemas.openxmlformats.org/officeDocument/2006/relationships/image" Target="../media/image52.png"/><Relationship Id="rId31" Type="http://schemas.openxmlformats.org/officeDocument/2006/relationships/image" Target="../media/image53.png"/><Relationship Id="rId32" Type="http://schemas.openxmlformats.org/officeDocument/2006/relationships/image" Target="../media/image54.png"/><Relationship Id="rId33" Type="http://schemas.openxmlformats.org/officeDocument/2006/relationships/image" Target="../media/image55.png"/><Relationship Id="rId34" Type="http://schemas.openxmlformats.org/officeDocument/2006/relationships/image" Target="../media/image56.png"/><Relationship Id="rId35" Type="http://schemas.openxmlformats.org/officeDocument/2006/relationships/image" Target="../media/image57.png"/><Relationship Id="rId36" Type="http://schemas.openxmlformats.org/officeDocument/2006/relationships/image" Target="../media/image58.png"/><Relationship Id="rId37" Type="http://schemas.openxmlformats.org/officeDocument/2006/relationships/image" Target="../media/image59.png"/><Relationship Id="rId38" Type="http://schemas.openxmlformats.org/officeDocument/2006/relationships/image" Target="../media/image6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69.png"/><Relationship Id="rId11" Type="http://schemas.openxmlformats.org/officeDocument/2006/relationships/image" Target="../media/image70.png"/><Relationship Id="rId12" Type="http://schemas.openxmlformats.org/officeDocument/2006/relationships/image" Target="../media/image71.png"/><Relationship Id="rId13" Type="http://schemas.openxmlformats.org/officeDocument/2006/relationships/image" Target="../media/image72.png"/><Relationship Id="rId14" Type="http://schemas.openxmlformats.org/officeDocument/2006/relationships/image" Target="../media/image73.png"/><Relationship Id="rId15" Type="http://schemas.openxmlformats.org/officeDocument/2006/relationships/image" Target="../media/image74.png"/><Relationship Id="rId16" Type="http://schemas.openxmlformats.org/officeDocument/2006/relationships/image" Target="../media/image75.png"/><Relationship Id="rId17" Type="http://schemas.openxmlformats.org/officeDocument/2006/relationships/image" Target="../media/image76.png"/><Relationship Id="rId18" Type="http://schemas.openxmlformats.org/officeDocument/2006/relationships/image" Target="../media/image77.png"/><Relationship Id="rId19" Type="http://schemas.openxmlformats.org/officeDocument/2006/relationships/image" Target="../media/image78.png"/><Relationship Id="rId20" Type="http://schemas.openxmlformats.org/officeDocument/2006/relationships/image" Target="../media/image79.png"/><Relationship Id="rId21" Type="http://schemas.openxmlformats.org/officeDocument/2006/relationships/image" Target="../media/image80.png"/><Relationship Id="rId22" Type="http://schemas.openxmlformats.org/officeDocument/2006/relationships/image" Target="../media/image81.png"/><Relationship Id="rId23" Type="http://schemas.openxmlformats.org/officeDocument/2006/relationships/image" Target="../media/image82.png"/><Relationship Id="rId24" Type="http://schemas.openxmlformats.org/officeDocument/2006/relationships/image" Target="../media/image83.png"/><Relationship Id="rId25" Type="http://schemas.openxmlformats.org/officeDocument/2006/relationships/image" Target="../media/image84.png"/><Relationship Id="rId26" Type="http://schemas.openxmlformats.org/officeDocument/2006/relationships/image" Target="../media/image85.png"/><Relationship Id="rId27" Type="http://schemas.openxmlformats.org/officeDocument/2006/relationships/image" Target="../media/image86.png"/><Relationship Id="rId28" Type="http://schemas.openxmlformats.org/officeDocument/2006/relationships/image" Target="../media/image87.png"/><Relationship Id="rId29" Type="http://schemas.openxmlformats.org/officeDocument/2006/relationships/image" Target="../media/image8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Relationship Id="rId9" Type="http://schemas.openxmlformats.org/officeDocument/2006/relationships/image" Target="../media/image96.png"/><Relationship Id="rId10" Type="http://schemas.openxmlformats.org/officeDocument/2006/relationships/image" Target="../media/image97.png"/><Relationship Id="rId11" Type="http://schemas.openxmlformats.org/officeDocument/2006/relationships/image" Target="../media/image98.png"/><Relationship Id="rId12" Type="http://schemas.openxmlformats.org/officeDocument/2006/relationships/image" Target="../media/image99.png"/><Relationship Id="rId13" Type="http://schemas.openxmlformats.org/officeDocument/2006/relationships/image" Target="../media/image100.png"/><Relationship Id="rId14" Type="http://schemas.openxmlformats.org/officeDocument/2006/relationships/image" Target="../media/image101.png"/><Relationship Id="rId15" Type="http://schemas.openxmlformats.org/officeDocument/2006/relationships/image" Target="../media/image10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Relationship Id="rId13" Type="http://schemas.openxmlformats.org/officeDocument/2006/relationships/image" Target="../media/image114.png"/><Relationship Id="rId14" Type="http://schemas.openxmlformats.org/officeDocument/2006/relationships/image" Target="../media/image115.png"/><Relationship Id="rId15" Type="http://schemas.openxmlformats.org/officeDocument/2006/relationships/image" Target="../media/image116.png"/><Relationship Id="rId16" Type="http://schemas.openxmlformats.org/officeDocument/2006/relationships/image" Target="../media/image117.png"/><Relationship Id="rId17" Type="http://schemas.openxmlformats.org/officeDocument/2006/relationships/image" Target="../media/image118.png"/><Relationship Id="rId18" Type="http://schemas.openxmlformats.org/officeDocument/2006/relationships/image" Target="../media/image119.png"/><Relationship Id="rId19" Type="http://schemas.openxmlformats.org/officeDocument/2006/relationships/image" Target="../media/image120.png"/><Relationship Id="rId20" Type="http://schemas.openxmlformats.org/officeDocument/2006/relationships/image" Target="../media/image121.png"/><Relationship Id="rId21" Type="http://schemas.openxmlformats.org/officeDocument/2006/relationships/image" Target="../media/image122.png"/><Relationship Id="rId22" Type="http://schemas.openxmlformats.org/officeDocument/2006/relationships/image" Target="../media/image123.png"/><Relationship Id="rId23" Type="http://schemas.openxmlformats.org/officeDocument/2006/relationships/image" Target="../media/image124.png"/><Relationship Id="rId24" Type="http://schemas.openxmlformats.org/officeDocument/2006/relationships/image" Target="../media/image125.png"/><Relationship Id="rId25" Type="http://schemas.openxmlformats.org/officeDocument/2006/relationships/image" Target="../media/image126.png"/><Relationship Id="rId26" Type="http://schemas.openxmlformats.org/officeDocument/2006/relationships/image" Target="../media/image127.png"/><Relationship Id="rId27" Type="http://schemas.openxmlformats.org/officeDocument/2006/relationships/image" Target="../media/image128.png"/><Relationship Id="rId28" Type="http://schemas.openxmlformats.org/officeDocument/2006/relationships/image" Target="../media/image12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Relationship Id="rId6" Type="http://schemas.openxmlformats.org/officeDocument/2006/relationships/image" Target="../media/image134.png"/><Relationship Id="rId7" Type="http://schemas.openxmlformats.org/officeDocument/2006/relationships/image" Target="../media/image135.png"/><Relationship Id="rId8" Type="http://schemas.openxmlformats.org/officeDocument/2006/relationships/image" Target="../media/image136.png"/><Relationship Id="rId9" Type="http://schemas.openxmlformats.org/officeDocument/2006/relationships/image" Target="../media/image137.png"/><Relationship Id="rId10" Type="http://schemas.openxmlformats.org/officeDocument/2006/relationships/image" Target="../media/image138.png"/><Relationship Id="rId11" Type="http://schemas.openxmlformats.org/officeDocument/2006/relationships/image" Target="../media/image139.png"/><Relationship Id="rId12" Type="http://schemas.openxmlformats.org/officeDocument/2006/relationships/image" Target="../media/image140.png"/><Relationship Id="rId13" Type="http://schemas.openxmlformats.org/officeDocument/2006/relationships/image" Target="../media/image141.png"/><Relationship Id="rId14" Type="http://schemas.openxmlformats.org/officeDocument/2006/relationships/image" Target="../media/image142.png"/><Relationship Id="rId15" Type="http://schemas.openxmlformats.org/officeDocument/2006/relationships/image" Target="../media/image143.png"/><Relationship Id="rId16" Type="http://schemas.openxmlformats.org/officeDocument/2006/relationships/image" Target="../media/image144.png"/><Relationship Id="rId17" Type="http://schemas.openxmlformats.org/officeDocument/2006/relationships/image" Target="../media/image145.png"/><Relationship Id="rId18" Type="http://schemas.openxmlformats.org/officeDocument/2006/relationships/image" Target="../media/image146.png"/><Relationship Id="rId19" Type="http://schemas.openxmlformats.org/officeDocument/2006/relationships/image" Target="../media/image147.png"/><Relationship Id="rId20" Type="http://schemas.openxmlformats.org/officeDocument/2006/relationships/image" Target="../media/image14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9.png"/><Relationship Id="rId3" Type="http://schemas.openxmlformats.org/officeDocument/2006/relationships/image" Target="../media/image150.png"/><Relationship Id="rId4" Type="http://schemas.openxmlformats.org/officeDocument/2006/relationships/image" Target="../media/image151.png"/><Relationship Id="rId5" Type="http://schemas.openxmlformats.org/officeDocument/2006/relationships/image" Target="../media/image152.png"/><Relationship Id="rId6" Type="http://schemas.openxmlformats.org/officeDocument/2006/relationships/image" Target="../media/image153.png"/><Relationship Id="rId7" Type="http://schemas.openxmlformats.org/officeDocument/2006/relationships/image" Target="../media/image154.png"/><Relationship Id="rId8" Type="http://schemas.openxmlformats.org/officeDocument/2006/relationships/image" Target="../media/image155.png"/><Relationship Id="rId9" Type="http://schemas.openxmlformats.org/officeDocument/2006/relationships/image" Target="../media/image156.png"/><Relationship Id="rId10" Type="http://schemas.openxmlformats.org/officeDocument/2006/relationships/image" Target="../media/image157.png"/><Relationship Id="rId11" Type="http://schemas.openxmlformats.org/officeDocument/2006/relationships/image" Target="../media/image158.png"/><Relationship Id="rId12" Type="http://schemas.openxmlformats.org/officeDocument/2006/relationships/image" Target="../media/image159.png"/><Relationship Id="rId13" Type="http://schemas.openxmlformats.org/officeDocument/2006/relationships/image" Target="../media/image160.png"/><Relationship Id="rId14" Type="http://schemas.openxmlformats.org/officeDocument/2006/relationships/image" Target="../media/image161.png"/><Relationship Id="rId15" Type="http://schemas.openxmlformats.org/officeDocument/2006/relationships/image" Target="../media/image16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image" Target="../media/image166.png"/><Relationship Id="rId6" Type="http://schemas.openxmlformats.org/officeDocument/2006/relationships/image" Target="../media/image167.png"/><Relationship Id="rId7" Type="http://schemas.openxmlformats.org/officeDocument/2006/relationships/image" Target="../media/image168.png"/><Relationship Id="rId8" Type="http://schemas.openxmlformats.org/officeDocument/2006/relationships/image" Target="../media/image169.png"/><Relationship Id="rId9" Type="http://schemas.openxmlformats.org/officeDocument/2006/relationships/image" Target="../media/image170.png"/><Relationship Id="rId10" Type="http://schemas.openxmlformats.org/officeDocument/2006/relationships/image" Target="../media/image171.png"/><Relationship Id="rId11" Type="http://schemas.openxmlformats.org/officeDocument/2006/relationships/image" Target="../media/image172.png"/><Relationship Id="rId12" Type="http://schemas.openxmlformats.org/officeDocument/2006/relationships/image" Target="../media/image173.png"/><Relationship Id="rId13" Type="http://schemas.openxmlformats.org/officeDocument/2006/relationships/image" Target="../media/image174.png"/><Relationship Id="rId14" Type="http://schemas.openxmlformats.org/officeDocument/2006/relationships/image" Target="../media/image175.png"/><Relationship Id="rId15" Type="http://schemas.openxmlformats.org/officeDocument/2006/relationships/image" Target="../media/image176.png"/><Relationship Id="rId16" Type="http://schemas.openxmlformats.org/officeDocument/2006/relationships/image" Target="../media/image177.png"/><Relationship Id="rId17" Type="http://schemas.openxmlformats.org/officeDocument/2006/relationships/image" Target="../media/image178.png"/><Relationship Id="rId18" Type="http://schemas.openxmlformats.org/officeDocument/2006/relationships/image" Target="../media/image179.png"/><Relationship Id="rId19" Type="http://schemas.openxmlformats.org/officeDocument/2006/relationships/image" Target="../media/image180.png"/><Relationship Id="rId20" Type="http://schemas.openxmlformats.org/officeDocument/2006/relationships/image" Target="../media/image181.png"/><Relationship Id="rId21" Type="http://schemas.openxmlformats.org/officeDocument/2006/relationships/image" Target="../media/image182.png"/><Relationship Id="rId22" Type="http://schemas.openxmlformats.org/officeDocument/2006/relationships/image" Target="../media/image183.png"/><Relationship Id="rId23" Type="http://schemas.openxmlformats.org/officeDocument/2006/relationships/image" Target="../media/image184.png"/><Relationship Id="rId24" Type="http://schemas.openxmlformats.org/officeDocument/2006/relationships/image" Target="../media/image18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6.png"/><Relationship Id="rId3" Type="http://schemas.openxmlformats.org/officeDocument/2006/relationships/image" Target="../media/image187.png"/><Relationship Id="rId4" Type="http://schemas.openxmlformats.org/officeDocument/2006/relationships/image" Target="../media/image188.png"/><Relationship Id="rId5" Type="http://schemas.openxmlformats.org/officeDocument/2006/relationships/image" Target="../media/image189.png"/><Relationship Id="rId6" Type="http://schemas.openxmlformats.org/officeDocument/2006/relationships/image" Target="../media/image190.png"/><Relationship Id="rId7" Type="http://schemas.openxmlformats.org/officeDocument/2006/relationships/image" Target="../media/image191.png"/><Relationship Id="rId8" Type="http://schemas.openxmlformats.org/officeDocument/2006/relationships/image" Target="../media/image192.png"/><Relationship Id="rId9" Type="http://schemas.openxmlformats.org/officeDocument/2006/relationships/image" Target="../media/image193.png"/><Relationship Id="rId10" Type="http://schemas.openxmlformats.org/officeDocument/2006/relationships/image" Target="../media/image194.png"/><Relationship Id="rId11" Type="http://schemas.openxmlformats.org/officeDocument/2006/relationships/image" Target="../media/image195.png"/><Relationship Id="rId12" Type="http://schemas.openxmlformats.org/officeDocument/2006/relationships/image" Target="../media/image196.png"/><Relationship Id="rId13" Type="http://schemas.openxmlformats.org/officeDocument/2006/relationships/image" Target="../media/image197.png"/><Relationship Id="rId14" Type="http://schemas.openxmlformats.org/officeDocument/2006/relationships/image" Target="../media/image198.png"/><Relationship Id="rId15" Type="http://schemas.openxmlformats.org/officeDocument/2006/relationships/image" Target="../media/image199.png"/><Relationship Id="rId16" Type="http://schemas.openxmlformats.org/officeDocument/2006/relationships/image" Target="../media/image20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75607" y="5029340"/>
            <a:ext cx="3172012" cy="990476"/>
            <a:chOff x="6475607" y="5029340"/>
            <a:chExt cx="3172012" cy="99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5607" y="5029340"/>
              <a:ext cx="3172012" cy="9904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90185" y="2024190"/>
            <a:ext cx="3815956" cy="990476"/>
            <a:chOff x="690185" y="2024190"/>
            <a:chExt cx="3815956" cy="9904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185" y="2024190"/>
              <a:ext cx="3815956" cy="9904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91997" y="2535295"/>
            <a:ext cx="7083080" cy="360530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468464" y="7422564"/>
            <a:ext cx="11203935" cy="138583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56995" y="5084873"/>
            <a:ext cx="2976047" cy="10047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9238095"/>
            <a:ext cx="18285714" cy="1047619"/>
            <a:chOff x="0" y="9238095"/>
            <a:chExt cx="18285714" cy="104761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9238095"/>
              <a:ext cx="18285714" cy="10476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288468" y="2332961"/>
            <a:ext cx="1430526" cy="217004"/>
            <a:chOff x="10288468" y="2332961"/>
            <a:chExt cx="1430526" cy="21700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88468" y="2332961"/>
              <a:ext cx="1430526" cy="21700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331325" y="2029732"/>
            <a:ext cx="1344812" cy="217004"/>
            <a:chOff x="10331325" y="2029732"/>
            <a:chExt cx="1344812" cy="21700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31325" y="2029732"/>
              <a:ext cx="1344812" cy="21700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502753" y="1726503"/>
            <a:ext cx="1001955" cy="217004"/>
            <a:chOff x="10502753" y="1726503"/>
            <a:chExt cx="1001955" cy="21700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02753" y="1726503"/>
              <a:ext cx="1001955" cy="21700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65635" y="-317376"/>
            <a:ext cx="76190" cy="1904762"/>
            <a:chOff x="10965635" y="-317376"/>
            <a:chExt cx="76190" cy="190476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65635" y="-317376"/>
              <a:ext cx="76190" cy="190476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137860" y="5040908"/>
            <a:ext cx="1430526" cy="217004"/>
            <a:chOff x="13137860" y="5040908"/>
            <a:chExt cx="1430526" cy="21700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137860" y="5040908"/>
              <a:ext cx="1430526" cy="21700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180718" y="4737678"/>
            <a:ext cx="1344812" cy="217004"/>
            <a:chOff x="13180718" y="4737678"/>
            <a:chExt cx="1344812" cy="21700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80718" y="4737678"/>
              <a:ext cx="1344812" cy="21700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352146" y="4434449"/>
            <a:ext cx="1001955" cy="217004"/>
            <a:chOff x="13352146" y="4434449"/>
            <a:chExt cx="1001955" cy="21700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352146" y="4434449"/>
              <a:ext cx="1001955" cy="21700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815028" y="-1885714"/>
            <a:ext cx="76190" cy="6181046"/>
            <a:chOff x="13815028" y="-1885714"/>
            <a:chExt cx="76190" cy="618104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815028" y="-1885714"/>
              <a:ext cx="76190" cy="618104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987253" y="2753195"/>
            <a:ext cx="1430526" cy="217004"/>
            <a:chOff x="15987253" y="2753195"/>
            <a:chExt cx="1430526" cy="21700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987253" y="2753195"/>
              <a:ext cx="1430526" cy="21700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6030110" y="2449965"/>
            <a:ext cx="1344812" cy="217004"/>
            <a:chOff x="16030110" y="2449965"/>
            <a:chExt cx="1344812" cy="21700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030110" y="2449965"/>
              <a:ext cx="1344812" cy="21700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6201539" y="2146736"/>
            <a:ext cx="1001955" cy="217004"/>
            <a:chOff x="16201539" y="2146736"/>
            <a:chExt cx="1001955" cy="21700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201539" y="2146736"/>
              <a:ext cx="1001955" cy="21700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6664421" y="-336424"/>
            <a:ext cx="76190" cy="2344043"/>
            <a:chOff x="16664421" y="-336424"/>
            <a:chExt cx="76190" cy="234404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664421" y="-336424"/>
              <a:ext cx="76190" cy="234404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9841332" y="2730918"/>
            <a:ext cx="2338378" cy="2761905"/>
            <a:chOff x="9841332" y="2730918"/>
            <a:chExt cx="2338378" cy="2761905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841332" y="2730918"/>
              <a:ext cx="2338378" cy="276190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2675625" y="5438864"/>
            <a:ext cx="2338378" cy="2761905"/>
            <a:chOff x="12675625" y="5438864"/>
            <a:chExt cx="2338378" cy="276190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675625" y="5438864"/>
              <a:ext cx="2338378" cy="276190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5526660" y="3151151"/>
            <a:ext cx="2338378" cy="2761905"/>
            <a:chOff x="15526660" y="3151151"/>
            <a:chExt cx="2338378" cy="2761905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526660" y="3151151"/>
              <a:ext cx="2338378" cy="2761905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985129" y="9422674"/>
            <a:ext cx="7885457" cy="874628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25371" y="2082535"/>
            <a:ext cx="3953151" cy="10047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264" y="163114"/>
            <a:ext cx="3779277" cy="15471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7583" y="1108231"/>
            <a:ext cx="2154982" cy="755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019832" y="-304762"/>
            <a:ext cx="2038324" cy="2361905"/>
            <a:chOff x="4019832" y="-304762"/>
            <a:chExt cx="2038324" cy="23619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19832" y="-304762"/>
              <a:ext cx="2038324" cy="23619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83851" y="5650422"/>
            <a:ext cx="6171429" cy="4233887"/>
            <a:chOff x="5783851" y="5650422"/>
            <a:chExt cx="6171429" cy="423388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83851" y="5650422"/>
              <a:ext cx="6171429" cy="423388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66525" y="4955891"/>
            <a:ext cx="4365889" cy="3775209"/>
            <a:chOff x="12866525" y="4955891"/>
            <a:chExt cx="4365889" cy="377520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866525" y="4955891"/>
              <a:ext cx="4365889" cy="37752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53568" y="5524442"/>
            <a:ext cx="2661109" cy="2439350"/>
            <a:chOff x="1753568" y="5524442"/>
            <a:chExt cx="2661109" cy="243935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3568" y="5524442"/>
              <a:ext cx="2661109" cy="243935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75298" y="7918018"/>
            <a:ext cx="2539049" cy="1234032"/>
            <a:chOff x="11075298" y="7918018"/>
            <a:chExt cx="2539049" cy="123403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7980000">
              <a:off x="11075298" y="7918018"/>
              <a:ext cx="2539049" cy="12340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838142" y="6374719"/>
            <a:ext cx="3750567" cy="1234032"/>
            <a:chOff x="3838142" y="6374719"/>
            <a:chExt cx="3750567" cy="123403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60000">
              <a:off x="3838142" y="6374719"/>
              <a:ext cx="3750567" cy="123403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842921" y="31029"/>
            <a:ext cx="1764122" cy="94314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706204" y="179557"/>
            <a:ext cx="2929207" cy="201487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381964" y="4741176"/>
            <a:ext cx="2202165" cy="109955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68636" y="7749077"/>
            <a:ext cx="1483336" cy="110907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443967" y="2593572"/>
            <a:ext cx="962065" cy="992763"/>
            <a:chOff x="1443967" y="2593572"/>
            <a:chExt cx="962065" cy="99276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773928" y="3411562"/>
              <a:ext cx="303618" cy="46058"/>
              <a:chOff x="1773928" y="3411562"/>
              <a:chExt cx="303618" cy="46058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773928" y="3411562"/>
                <a:ext cx="303618" cy="4605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783024" y="3475920"/>
              <a:ext cx="285426" cy="46058"/>
              <a:chOff x="1783024" y="3475920"/>
              <a:chExt cx="285426" cy="46058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783024" y="3475920"/>
                <a:ext cx="285426" cy="46058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819409" y="3540278"/>
              <a:ext cx="212657" cy="46058"/>
              <a:chOff x="1819409" y="3540278"/>
              <a:chExt cx="212657" cy="46058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819409" y="3540278"/>
                <a:ext cx="212657" cy="46058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676883" y="2787954"/>
              <a:ext cx="495403" cy="585130"/>
              <a:chOff x="1676883" y="2787954"/>
              <a:chExt cx="495403" cy="585130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676883" y="2787954"/>
                <a:ext cx="495403" cy="585130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443967" y="2593572"/>
              <a:ext cx="962065" cy="779758"/>
              <a:chOff x="1443967" y="2593572"/>
              <a:chExt cx="962065" cy="779758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443967" y="2593572"/>
                <a:ext cx="962065" cy="779758"/>
              </a:xfrm>
              <a:prstGeom prst="rect">
                <a:avLst/>
              </a:prstGeom>
            </p:spPr>
          </p:pic>
        </p:grpSp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-150126" y="2506417"/>
            <a:ext cx="10806086" cy="24134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264" y="163114"/>
            <a:ext cx="3779277" cy="15471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7583" y="1108231"/>
            <a:ext cx="2523401" cy="755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340430" y="2852365"/>
            <a:ext cx="4284218" cy="5171429"/>
            <a:chOff x="11340430" y="2852365"/>
            <a:chExt cx="4284218" cy="5171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0430" y="2852365"/>
              <a:ext cx="4284218" cy="5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469996" y="8175514"/>
            <a:ext cx="2034472" cy="1171116"/>
            <a:chOff x="12469996" y="8175514"/>
            <a:chExt cx="2034472" cy="117111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2469996" y="8175514"/>
              <a:ext cx="2034472" cy="308620"/>
              <a:chOff x="12469996" y="8175514"/>
              <a:chExt cx="2034472" cy="308620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10800000">
                <a:off x="12469996" y="8175514"/>
                <a:ext cx="2034472" cy="30862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2530947" y="8606762"/>
              <a:ext cx="1912571" cy="308620"/>
              <a:chOff x="12530947" y="8606762"/>
              <a:chExt cx="1912571" cy="308620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10800000">
                <a:off x="12530947" y="8606762"/>
                <a:ext cx="1912571" cy="30862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2774750" y="9038010"/>
              <a:ext cx="1424964" cy="308620"/>
              <a:chOff x="12774750" y="9038010"/>
              <a:chExt cx="1424964" cy="308620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10800000">
                <a:off x="12774750" y="9038010"/>
                <a:ext cx="1424964" cy="308620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685714" y="7855023"/>
            <a:ext cx="845134" cy="845134"/>
            <a:chOff x="685714" y="7855023"/>
            <a:chExt cx="845134" cy="84513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5714" y="7855023"/>
              <a:ext cx="845134" cy="84513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60297" y="7730534"/>
            <a:ext cx="2467571" cy="94859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87727" y="8280621"/>
            <a:ext cx="8509600" cy="98998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85714" y="4355599"/>
            <a:ext cx="845134" cy="845134"/>
            <a:chOff x="685714" y="4355599"/>
            <a:chExt cx="845134" cy="84513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5714" y="4355599"/>
              <a:ext cx="845134" cy="845134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50773" y="4209878"/>
            <a:ext cx="2762723" cy="94316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87727" y="4781194"/>
            <a:ext cx="8509600" cy="98998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85714" y="6205215"/>
            <a:ext cx="845134" cy="845134"/>
            <a:chOff x="685714" y="6205215"/>
            <a:chExt cx="845134" cy="84513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5714" y="6205215"/>
              <a:ext cx="845134" cy="84513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760297" y="6080724"/>
            <a:ext cx="2075666" cy="94859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797251" y="6654954"/>
            <a:ext cx="8547143" cy="96885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85714" y="2705791"/>
            <a:ext cx="845134" cy="845134"/>
            <a:chOff x="685714" y="2705791"/>
            <a:chExt cx="845134" cy="84513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85714" y="2705791"/>
              <a:ext cx="845134" cy="84513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308127" y="7214615"/>
            <a:ext cx="352286" cy="514286"/>
            <a:chOff x="13308127" y="7214615"/>
            <a:chExt cx="352286" cy="514286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308127" y="7214615"/>
              <a:ext cx="352286" cy="51428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72673" y="8070402"/>
            <a:ext cx="272918" cy="398420"/>
            <a:chOff x="972673" y="8070402"/>
            <a:chExt cx="272918" cy="39842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72673" y="8070402"/>
              <a:ext cx="272918" cy="39842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151148" y="6282194"/>
            <a:ext cx="669531" cy="447619"/>
            <a:chOff x="13151148" y="6282194"/>
            <a:chExt cx="669531" cy="447619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151148" y="6282194"/>
              <a:ext cx="669531" cy="44761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72457" y="6478123"/>
            <a:ext cx="523706" cy="350127"/>
            <a:chOff x="872457" y="6478123"/>
            <a:chExt cx="523706" cy="350127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72457" y="6478123"/>
              <a:ext cx="523706" cy="35012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052650" y="5180952"/>
            <a:ext cx="866129" cy="457143"/>
            <a:chOff x="13052650" y="5180952"/>
            <a:chExt cx="866129" cy="457143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052650" y="5180952"/>
              <a:ext cx="866129" cy="45714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184256" y="4161905"/>
            <a:ext cx="602917" cy="504762"/>
            <a:chOff x="13184256" y="4161905"/>
            <a:chExt cx="602917" cy="504762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184256" y="4161905"/>
              <a:ext cx="602917" cy="50476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03248" y="4606513"/>
            <a:ext cx="403791" cy="338053"/>
            <a:chOff x="903248" y="4606513"/>
            <a:chExt cx="403791" cy="338053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03248" y="4606513"/>
              <a:ext cx="403791" cy="33805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3224015" y="3092063"/>
            <a:ext cx="523399" cy="628571"/>
            <a:chOff x="13224015" y="3092063"/>
            <a:chExt cx="523399" cy="628571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224015" y="3092063"/>
              <a:ext cx="523399" cy="628571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22296" y="2905001"/>
            <a:ext cx="371969" cy="446714"/>
            <a:chOff x="922296" y="2905001"/>
            <a:chExt cx="371969" cy="446714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22296" y="2905001"/>
              <a:ext cx="371969" cy="446714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750773" y="2560080"/>
            <a:ext cx="2187247" cy="943161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797251" y="3155527"/>
            <a:ext cx="7778239" cy="6217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264" y="163114"/>
            <a:ext cx="3788801" cy="15471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7583" y="1111393"/>
            <a:ext cx="2378067" cy="7542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4061" y="2355582"/>
            <a:ext cx="637093" cy="657422"/>
            <a:chOff x="604061" y="2355582"/>
            <a:chExt cx="637093" cy="65742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22566" y="2897266"/>
              <a:ext cx="201061" cy="30500"/>
              <a:chOff x="822566" y="2897266"/>
              <a:chExt cx="201061" cy="30500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22566" y="2897266"/>
                <a:ext cx="201061" cy="3050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828589" y="2939885"/>
              <a:ext cx="189013" cy="30500"/>
              <a:chOff x="828589" y="2939885"/>
              <a:chExt cx="189013" cy="30500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28589" y="2939885"/>
                <a:ext cx="189013" cy="3050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52684" y="2982504"/>
              <a:ext cx="140825" cy="30500"/>
              <a:chOff x="852684" y="2982504"/>
              <a:chExt cx="140825" cy="30500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52684" y="2982504"/>
                <a:ext cx="140825" cy="3050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758301" y="2484304"/>
              <a:ext cx="328063" cy="387482"/>
              <a:chOff x="758301" y="2484304"/>
              <a:chExt cx="328063" cy="38748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58301" y="2484304"/>
                <a:ext cx="328063" cy="38748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604061" y="2355582"/>
              <a:ext cx="637093" cy="516367"/>
              <a:chOff x="604061" y="2355582"/>
              <a:chExt cx="637093" cy="51636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04061" y="2355582"/>
                <a:ext cx="637093" cy="516367"/>
              </a:xfrm>
              <a:prstGeom prst="rect">
                <a:avLst/>
              </a:prstGeom>
            </p:spPr>
          </p:pic>
        </p:grpSp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15265" y="2520022"/>
            <a:ext cx="1951924" cy="75786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819180" y="3639512"/>
            <a:ext cx="637093" cy="657422"/>
            <a:chOff x="11819180" y="3639512"/>
            <a:chExt cx="637093" cy="65742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2037685" y="4181196"/>
              <a:ext cx="201061" cy="30500"/>
              <a:chOff x="12037685" y="4181196"/>
              <a:chExt cx="201061" cy="3050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2037685" y="4181196"/>
                <a:ext cx="201061" cy="3050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2043708" y="4223815"/>
              <a:ext cx="189013" cy="30500"/>
              <a:chOff x="12043708" y="4223815"/>
              <a:chExt cx="189013" cy="30500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2043708" y="4223815"/>
                <a:ext cx="189013" cy="30500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2067803" y="4266434"/>
              <a:ext cx="140825" cy="30500"/>
              <a:chOff x="12067803" y="4266434"/>
              <a:chExt cx="140825" cy="30500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2067803" y="4266434"/>
                <a:ext cx="140825" cy="30500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1973420" y="3768234"/>
              <a:ext cx="328063" cy="387482"/>
              <a:chOff x="11973420" y="3768234"/>
              <a:chExt cx="328063" cy="387482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973420" y="3768234"/>
                <a:ext cx="328063" cy="387482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1819180" y="3639512"/>
              <a:ext cx="637093" cy="516367"/>
              <a:chOff x="11819180" y="3639512"/>
              <a:chExt cx="637093" cy="516367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1819180" y="3639512"/>
                <a:ext cx="637093" cy="516367"/>
              </a:xfrm>
              <a:prstGeom prst="rect">
                <a:avLst/>
              </a:prstGeom>
            </p:spPr>
          </p:pic>
        </p:grpSp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430387" y="3803955"/>
            <a:ext cx="2532743" cy="757867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1869415" y="4965301"/>
            <a:ext cx="637093" cy="657422"/>
            <a:chOff x="11869415" y="4965301"/>
            <a:chExt cx="637093" cy="657422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2087920" y="5506985"/>
              <a:ext cx="201061" cy="30500"/>
              <a:chOff x="12087920" y="5506985"/>
              <a:chExt cx="201061" cy="30500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2087920" y="5506985"/>
                <a:ext cx="201061" cy="30500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2093944" y="5549604"/>
              <a:ext cx="189013" cy="30500"/>
              <a:chOff x="12093944" y="5549604"/>
              <a:chExt cx="189013" cy="30500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2093944" y="5549604"/>
                <a:ext cx="189013" cy="30500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2118038" y="5592223"/>
              <a:ext cx="140825" cy="30500"/>
              <a:chOff x="12118038" y="5592223"/>
              <a:chExt cx="140825" cy="30500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118038" y="5592223"/>
                <a:ext cx="140825" cy="30500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2023655" y="5094023"/>
              <a:ext cx="328063" cy="387482"/>
              <a:chOff x="12023655" y="5094023"/>
              <a:chExt cx="328063" cy="387482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2023655" y="5094023"/>
                <a:ext cx="328063" cy="387482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1869415" y="4965301"/>
              <a:ext cx="637093" cy="516367"/>
              <a:chOff x="11869415" y="4965301"/>
              <a:chExt cx="637093" cy="516367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1869415" y="4965301"/>
                <a:ext cx="637093" cy="516367"/>
              </a:xfrm>
              <a:prstGeom prst="rect">
                <a:avLst/>
              </a:prstGeom>
            </p:spPr>
          </p:pic>
        </p:grpSp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480622" y="5129742"/>
            <a:ext cx="1697619" cy="757867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666152" y="3543436"/>
            <a:ext cx="637093" cy="657422"/>
            <a:chOff x="666152" y="3543436"/>
            <a:chExt cx="637093" cy="657422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884657" y="4085120"/>
              <a:ext cx="201061" cy="30500"/>
              <a:chOff x="884657" y="4085120"/>
              <a:chExt cx="201061" cy="30500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884657" y="4085120"/>
                <a:ext cx="201061" cy="30500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890681" y="4127739"/>
              <a:ext cx="189013" cy="30500"/>
              <a:chOff x="890681" y="4127739"/>
              <a:chExt cx="189013" cy="30500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890681" y="4127739"/>
                <a:ext cx="189013" cy="30500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914775" y="4170358"/>
              <a:ext cx="140825" cy="30500"/>
              <a:chOff x="914775" y="4170358"/>
              <a:chExt cx="140825" cy="30500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914775" y="4170358"/>
                <a:ext cx="140825" cy="30500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820392" y="3672158"/>
              <a:ext cx="328063" cy="387482"/>
              <a:chOff x="820392" y="3672158"/>
              <a:chExt cx="328063" cy="387482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820392" y="3672158"/>
                <a:ext cx="328063" cy="387482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666152" y="3543436"/>
              <a:ext cx="637093" cy="516367"/>
              <a:chOff x="666152" y="3543436"/>
              <a:chExt cx="637093" cy="516367"/>
            </a:xfrm>
          </p:grpSpPr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666152" y="3543436"/>
                <a:ext cx="637093" cy="516367"/>
              </a:xfrm>
              <a:prstGeom prst="rect">
                <a:avLst/>
              </a:prstGeom>
            </p:spPr>
          </p:pic>
        </p:grpSp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277359" y="3707874"/>
            <a:ext cx="1951924" cy="757867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666152" y="4748869"/>
            <a:ext cx="637093" cy="657422"/>
            <a:chOff x="666152" y="4748869"/>
            <a:chExt cx="637093" cy="657422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884657" y="5290554"/>
              <a:ext cx="201061" cy="30500"/>
              <a:chOff x="884657" y="5290554"/>
              <a:chExt cx="201061" cy="30500"/>
            </a:xfrm>
          </p:grpSpPr>
          <p:pic>
            <p:nvPicPr>
              <p:cNvPr id="81" name="Object 80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884657" y="5290554"/>
                <a:ext cx="201061" cy="30500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890681" y="5333173"/>
              <a:ext cx="189013" cy="30500"/>
              <a:chOff x="890681" y="5333173"/>
              <a:chExt cx="189013" cy="30500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890681" y="5333173"/>
                <a:ext cx="189013" cy="30500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914775" y="5375792"/>
              <a:ext cx="140825" cy="30500"/>
              <a:chOff x="914775" y="5375792"/>
              <a:chExt cx="140825" cy="30500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914775" y="5375792"/>
                <a:ext cx="140825" cy="30500"/>
              </a:xfrm>
              <a:prstGeom prst="rect">
                <a:avLst/>
              </a:prstGeom>
            </p:spPr>
          </p:pic>
        </p:grpSp>
        <p:grpSp>
          <p:nvGrpSpPr>
            <p:cNvPr id="1030" name="그룹 1030"/>
            <p:cNvGrpSpPr/>
            <p:nvPr/>
          </p:nvGrpSpPr>
          <p:grpSpPr>
            <a:xfrm>
              <a:off x="820392" y="4877592"/>
              <a:ext cx="328063" cy="387482"/>
              <a:chOff x="820392" y="4877592"/>
              <a:chExt cx="328063" cy="387482"/>
            </a:xfrm>
          </p:grpSpPr>
          <p:pic>
            <p:nvPicPr>
              <p:cNvPr id="90" name="Object 89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820392" y="4877592"/>
                <a:ext cx="328063" cy="387482"/>
              </a:xfrm>
              <a:prstGeom prst="rect">
                <a:avLst/>
              </a:prstGeom>
            </p:spPr>
          </p:pic>
        </p:grpSp>
        <p:grpSp>
          <p:nvGrpSpPr>
            <p:cNvPr id="1031" name="그룹 1031"/>
            <p:cNvGrpSpPr/>
            <p:nvPr/>
          </p:nvGrpSpPr>
          <p:grpSpPr>
            <a:xfrm>
              <a:off x="666152" y="4748869"/>
              <a:ext cx="637093" cy="516367"/>
              <a:chOff x="666152" y="4748869"/>
              <a:chExt cx="637093" cy="516367"/>
            </a:xfrm>
          </p:grpSpPr>
          <p:pic>
            <p:nvPicPr>
              <p:cNvPr id="93" name="Object 92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666152" y="4748869"/>
                <a:ext cx="637093" cy="516367"/>
              </a:xfrm>
              <a:prstGeom prst="rect">
                <a:avLst/>
              </a:prstGeom>
            </p:spPr>
          </p:pic>
        </p:grpSp>
      </p:grpSp>
      <p:pic>
        <p:nvPicPr>
          <p:cNvPr id="96" name="Object 95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277355" y="4913311"/>
            <a:ext cx="1697610" cy="757867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666152" y="5828956"/>
            <a:ext cx="637093" cy="657422"/>
            <a:chOff x="666152" y="5828956"/>
            <a:chExt cx="637093" cy="657422"/>
          </a:xfrm>
        </p:grpSpPr>
        <p:grpSp>
          <p:nvGrpSpPr>
            <p:cNvPr id="1033" name="그룹 1033"/>
            <p:cNvGrpSpPr/>
            <p:nvPr/>
          </p:nvGrpSpPr>
          <p:grpSpPr>
            <a:xfrm>
              <a:off x="884657" y="6370640"/>
              <a:ext cx="201061" cy="30500"/>
              <a:chOff x="884657" y="6370640"/>
              <a:chExt cx="201061" cy="30500"/>
            </a:xfrm>
          </p:grpSpPr>
          <p:pic>
            <p:nvPicPr>
              <p:cNvPr id="99" name="Object 98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884657" y="6370640"/>
                <a:ext cx="201061" cy="30500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890681" y="6413259"/>
              <a:ext cx="189013" cy="30500"/>
              <a:chOff x="890681" y="6413259"/>
              <a:chExt cx="189013" cy="30500"/>
            </a:xfrm>
          </p:grpSpPr>
          <p:pic>
            <p:nvPicPr>
              <p:cNvPr id="102" name="Object 101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890681" y="6413259"/>
                <a:ext cx="189013" cy="30500"/>
              </a:xfrm>
              <a:prstGeom prst="rect">
                <a:avLst/>
              </a:prstGeom>
            </p:spPr>
          </p:pic>
        </p:grpSp>
        <p:grpSp>
          <p:nvGrpSpPr>
            <p:cNvPr id="1035" name="그룹 1035"/>
            <p:cNvGrpSpPr/>
            <p:nvPr/>
          </p:nvGrpSpPr>
          <p:grpSpPr>
            <a:xfrm>
              <a:off x="914775" y="6455878"/>
              <a:ext cx="140825" cy="30500"/>
              <a:chOff x="914775" y="6455878"/>
              <a:chExt cx="140825" cy="30500"/>
            </a:xfrm>
          </p:grpSpPr>
          <p:pic>
            <p:nvPicPr>
              <p:cNvPr id="105" name="Object 104"/>
              <p:cNvPicPr>
                <a:picLocks noChangeAspect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914775" y="6455878"/>
                <a:ext cx="140825" cy="30500"/>
              </a:xfrm>
              <a:prstGeom prst="rect">
                <a:avLst/>
              </a:prstGeom>
            </p:spPr>
          </p:pic>
        </p:grpSp>
        <p:grpSp>
          <p:nvGrpSpPr>
            <p:cNvPr id="1036" name="그룹 1036"/>
            <p:cNvGrpSpPr/>
            <p:nvPr/>
          </p:nvGrpSpPr>
          <p:grpSpPr>
            <a:xfrm>
              <a:off x="820392" y="5957678"/>
              <a:ext cx="328063" cy="387482"/>
              <a:chOff x="820392" y="5957678"/>
              <a:chExt cx="328063" cy="387482"/>
            </a:xfrm>
          </p:grpSpPr>
          <p:pic>
            <p:nvPicPr>
              <p:cNvPr id="108" name="Object 107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820392" y="5957678"/>
                <a:ext cx="328063" cy="387482"/>
              </a:xfrm>
              <a:prstGeom prst="rect">
                <a:avLst/>
              </a:prstGeom>
            </p:spPr>
          </p:pic>
        </p:grpSp>
        <p:grpSp>
          <p:nvGrpSpPr>
            <p:cNvPr id="1037" name="그룹 1037"/>
            <p:cNvGrpSpPr/>
            <p:nvPr/>
          </p:nvGrpSpPr>
          <p:grpSpPr>
            <a:xfrm>
              <a:off x="666152" y="5828956"/>
              <a:ext cx="637093" cy="516367"/>
              <a:chOff x="666152" y="5828956"/>
              <a:chExt cx="637093" cy="516367"/>
            </a:xfrm>
          </p:grpSpPr>
          <p:pic>
            <p:nvPicPr>
              <p:cNvPr id="111" name="Object 110"/>
              <p:cNvPicPr>
                <a:picLocks noChangeAspect="1"/>
              </p:cNvPicPr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>
                <a:off x="666152" y="5828956"/>
                <a:ext cx="637093" cy="516367"/>
              </a:xfrm>
              <a:prstGeom prst="rect">
                <a:avLst/>
              </a:prstGeom>
            </p:spPr>
          </p:pic>
        </p:grpSp>
      </p:grpSp>
      <p:pic>
        <p:nvPicPr>
          <p:cNvPr id="114" name="Object 113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277359" y="5993392"/>
            <a:ext cx="1116800" cy="757867"/>
          </a:xfrm>
          <a:prstGeom prst="rect">
            <a:avLst/>
          </a:prstGeom>
        </p:spPr>
      </p:pic>
      <p:grpSp>
        <p:nvGrpSpPr>
          <p:cNvPr id="1038" name="그룹 1038"/>
          <p:cNvGrpSpPr/>
          <p:nvPr/>
        </p:nvGrpSpPr>
        <p:grpSpPr>
          <a:xfrm>
            <a:off x="666152" y="6970308"/>
            <a:ext cx="637093" cy="657422"/>
            <a:chOff x="666152" y="6970308"/>
            <a:chExt cx="637093" cy="657422"/>
          </a:xfrm>
        </p:grpSpPr>
        <p:grpSp>
          <p:nvGrpSpPr>
            <p:cNvPr id="1039" name="그룹 1039"/>
            <p:cNvGrpSpPr/>
            <p:nvPr/>
          </p:nvGrpSpPr>
          <p:grpSpPr>
            <a:xfrm>
              <a:off x="884657" y="7511992"/>
              <a:ext cx="201061" cy="30500"/>
              <a:chOff x="884657" y="7511992"/>
              <a:chExt cx="201061" cy="30500"/>
            </a:xfrm>
          </p:grpSpPr>
          <p:pic>
            <p:nvPicPr>
              <p:cNvPr id="117" name="Object 116"/>
              <p:cNvPicPr>
                <a:picLocks noChangeAspect="1"/>
              </p:cNvPicPr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>
                <a:off x="884657" y="7511992"/>
                <a:ext cx="201061" cy="30500"/>
              </a:xfrm>
              <a:prstGeom prst="rect">
                <a:avLst/>
              </a:prstGeom>
            </p:spPr>
          </p:pic>
        </p:grpSp>
        <p:grpSp>
          <p:nvGrpSpPr>
            <p:cNvPr id="1040" name="그룹 1040"/>
            <p:cNvGrpSpPr/>
            <p:nvPr/>
          </p:nvGrpSpPr>
          <p:grpSpPr>
            <a:xfrm>
              <a:off x="890681" y="7554611"/>
              <a:ext cx="189013" cy="30500"/>
              <a:chOff x="890681" y="7554611"/>
              <a:chExt cx="189013" cy="30500"/>
            </a:xfrm>
          </p:grpSpPr>
          <p:pic>
            <p:nvPicPr>
              <p:cNvPr id="120" name="Object 119"/>
              <p:cNvPicPr>
                <a:picLocks noChangeAspect="1"/>
              </p:cNvPicPr>
              <p:nvPr/>
            </p:nvPicPr>
            <p:blipFill>
              <a:blip r:embed="rId42" cstate="print"/>
              <a:stretch>
                <a:fillRect/>
              </a:stretch>
            </p:blipFill>
            <p:spPr>
              <a:xfrm>
                <a:off x="890681" y="7554611"/>
                <a:ext cx="189013" cy="30500"/>
              </a:xfrm>
              <a:prstGeom prst="rect">
                <a:avLst/>
              </a:prstGeom>
            </p:spPr>
          </p:pic>
        </p:grpSp>
        <p:grpSp>
          <p:nvGrpSpPr>
            <p:cNvPr id="1041" name="그룹 1041"/>
            <p:cNvGrpSpPr/>
            <p:nvPr/>
          </p:nvGrpSpPr>
          <p:grpSpPr>
            <a:xfrm>
              <a:off x="914775" y="7597230"/>
              <a:ext cx="140825" cy="30500"/>
              <a:chOff x="914775" y="7597230"/>
              <a:chExt cx="140825" cy="30500"/>
            </a:xfrm>
          </p:grpSpPr>
          <p:pic>
            <p:nvPicPr>
              <p:cNvPr id="123" name="Object 122"/>
              <p:cNvPicPr>
                <a:picLocks noChangeAspect="1"/>
              </p:cNvPicPr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>
                <a:off x="914775" y="7597230"/>
                <a:ext cx="140825" cy="30500"/>
              </a:xfrm>
              <a:prstGeom prst="rect">
                <a:avLst/>
              </a:prstGeom>
            </p:spPr>
          </p:pic>
        </p:grpSp>
        <p:grpSp>
          <p:nvGrpSpPr>
            <p:cNvPr id="1042" name="그룹 1042"/>
            <p:cNvGrpSpPr/>
            <p:nvPr/>
          </p:nvGrpSpPr>
          <p:grpSpPr>
            <a:xfrm>
              <a:off x="820392" y="7099030"/>
              <a:ext cx="328063" cy="387482"/>
              <a:chOff x="820392" y="7099030"/>
              <a:chExt cx="328063" cy="387482"/>
            </a:xfrm>
          </p:grpSpPr>
          <p:pic>
            <p:nvPicPr>
              <p:cNvPr id="126" name="Object 125"/>
              <p:cNvPicPr>
                <a:picLocks noChangeAspect="1"/>
              </p:cNvPicPr>
              <p:nvPr/>
            </p:nvPicPr>
            <p:blipFill>
              <a:blip r:embed="rId44" cstate="print"/>
              <a:stretch>
                <a:fillRect/>
              </a:stretch>
            </p:blipFill>
            <p:spPr>
              <a:xfrm>
                <a:off x="820392" y="7099030"/>
                <a:ext cx="328063" cy="387482"/>
              </a:xfrm>
              <a:prstGeom prst="rect">
                <a:avLst/>
              </a:prstGeom>
            </p:spPr>
          </p:pic>
        </p:grpSp>
        <p:grpSp>
          <p:nvGrpSpPr>
            <p:cNvPr id="1043" name="그룹 1043"/>
            <p:cNvGrpSpPr/>
            <p:nvPr/>
          </p:nvGrpSpPr>
          <p:grpSpPr>
            <a:xfrm>
              <a:off x="666152" y="6970308"/>
              <a:ext cx="637093" cy="516367"/>
              <a:chOff x="666152" y="6970308"/>
              <a:chExt cx="637093" cy="516367"/>
            </a:xfrm>
          </p:grpSpPr>
          <p:pic>
            <p:nvPicPr>
              <p:cNvPr id="129" name="Object 128"/>
              <p:cNvPicPr>
                <a:picLocks noChangeAspect="1"/>
              </p:cNvPicPr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666152" y="6970308"/>
                <a:ext cx="637093" cy="516367"/>
              </a:xfrm>
              <a:prstGeom prst="rect">
                <a:avLst/>
              </a:prstGeom>
            </p:spPr>
          </p:pic>
        </p:grpSp>
      </p:grpSp>
      <p:pic>
        <p:nvPicPr>
          <p:cNvPr id="132" name="Object 131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1277353" y="7134744"/>
            <a:ext cx="1625648" cy="757867"/>
          </a:xfrm>
          <a:prstGeom prst="rect">
            <a:avLst/>
          </a:prstGeom>
        </p:spPr>
      </p:pic>
      <p:grpSp>
        <p:nvGrpSpPr>
          <p:cNvPr id="1044" name="그룹 1044"/>
          <p:cNvGrpSpPr/>
          <p:nvPr/>
        </p:nvGrpSpPr>
        <p:grpSpPr>
          <a:xfrm>
            <a:off x="666152" y="8057065"/>
            <a:ext cx="637093" cy="657422"/>
            <a:chOff x="666152" y="8057065"/>
            <a:chExt cx="637093" cy="657422"/>
          </a:xfrm>
        </p:grpSpPr>
        <p:grpSp>
          <p:nvGrpSpPr>
            <p:cNvPr id="1045" name="그룹 1045"/>
            <p:cNvGrpSpPr/>
            <p:nvPr/>
          </p:nvGrpSpPr>
          <p:grpSpPr>
            <a:xfrm>
              <a:off x="884657" y="8598750"/>
              <a:ext cx="201061" cy="30500"/>
              <a:chOff x="884657" y="8598750"/>
              <a:chExt cx="201061" cy="30500"/>
            </a:xfrm>
          </p:grpSpPr>
          <p:pic>
            <p:nvPicPr>
              <p:cNvPr id="135" name="Object 134"/>
              <p:cNvPicPr>
                <a:picLocks noChangeAspect="1"/>
              </p:cNvPicPr>
              <p:nvPr/>
            </p:nvPicPr>
            <p:blipFill>
              <a:blip r:embed="rId47" cstate="print"/>
              <a:stretch>
                <a:fillRect/>
              </a:stretch>
            </p:blipFill>
            <p:spPr>
              <a:xfrm>
                <a:off x="884657" y="8598750"/>
                <a:ext cx="201061" cy="30500"/>
              </a:xfrm>
              <a:prstGeom prst="rect">
                <a:avLst/>
              </a:prstGeom>
            </p:spPr>
          </p:pic>
        </p:grpSp>
        <p:grpSp>
          <p:nvGrpSpPr>
            <p:cNvPr id="1046" name="그룹 1046"/>
            <p:cNvGrpSpPr/>
            <p:nvPr/>
          </p:nvGrpSpPr>
          <p:grpSpPr>
            <a:xfrm>
              <a:off x="890681" y="8641369"/>
              <a:ext cx="189013" cy="30500"/>
              <a:chOff x="890681" y="8641369"/>
              <a:chExt cx="189013" cy="30500"/>
            </a:xfrm>
          </p:grpSpPr>
          <p:pic>
            <p:nvPicPr>
              <p:cNvPr id="138" name="Object 137"/>
              <p:cNvPicPr>
                <a:picLocks noChangeAspect="1"/>
              </p:cNvPicPr>
              <p:nvPr/>
            </p:nvPicPr>
            <p:blipFill>
              <a:blip r:embed="rId48" cstate="print"/>
              <a:stretch>
                <a:fillRect/>
              </a:stretch>
            </p:blipFill>
            <p:spPr>
              <a:xfrm>
                <a:off x="890681" y="8641369"/>
                <a:ext cx="189013" cy="30500"/>
              </a:xfrm>
              <a:prstGeom prst="rect">
                <a:avLst/>
              </a:prstGeom>
            </p:spPr>
          </p:pic>
        </p:grpSp>
        <p:grpSp>
          <p:nvGrpSpPr>
            <p:cNvPr id="1047" name="그룹 1047"/>
            <p:cNvGrpSpPr/>
            <p:nvPr/>
          </p:nvGrpSpPr>
          <p:grpSpPr>
            <a:xfrm>
              <a:off x="914775" y="8683987"/>
              <a:ext cx="140825" cy="30500"/>
              <a:chOff x="914775" y="8683987"/>
              <a:chExt cx="140825" cy="30500"/>
            </a:xfrm>
          </p:grpSpPr>
          <p:pic>
            <p:nvPicPr>
              <p:cNvPr id="141" name="Object 140"/>
              <p:cNvPicPr>
                <a:picLocks noChangeAspect="1"/>
              </p:cNvPicPr>
              <p:nvPr/>
            </p:nvPicPr>
            <p:blipFill>
              <a:blip r:embed="rId49" cstate="print"/>
              <a:stretch>
                <a:fillRect/>
              </a:stretch>
            </p:blipFill>
            <p:spPr>
              <a:xfrm>
                <a:off x="914775" y="8683987"/>
                <a:ext cx="140825" cy="30500"/>
              </a:xfrm>
              <a:prstGeom prst="rect">
                <a:avLst/>
              </a:prstGeom>
            </p:spPr>
          </p:pic>
        </p:grpSp>
        <p:grpSp>
          <p:nvGrpSpPr>
            <p:cNvPr id="1048" name="그룹 1048"/>
            <p:cNvGrpSpPr/>
            <p:nvPr/>
          </p:nvGrpSpPr>
          <p:grpSpPr>
            <a:xfrm>
              <a:off x="820392" y="8185788"/>
              <a:ext cx="328063" cy="387482"/>
              <a:chOff x="820392" y="8185788"/>
              <a:chExt cx="328063" cy="387482"/>
            </a:xfrm>
          </p:grpSpPr>
          <p:pic>
            <p:nvPicPr>
              <p:cNvPr id="144" name="Object 143"/>
              <p:cNvPicPr>
                <a:picLocks noChangeAspect="1"/>
              </p:cNvPicPr>
              <p:nvPr/>
            </p:nvPicPr>
            <p:blipFill>
              <a:blip r:embed="rId50" cstate="print"/>
              <a:stretch>
                <a:fillRect/>
              </a:stretch>
            </p:blipFill>
            <p:spPr>
              <a:xfrm>
                <a:off x="820392" y="8185788"/>
                <a:ext cx="328063" cy="387482"/>
              </a:xfrm>
              <a:prstGeom prst="rect">
                <a:avLst/>
              </a:prstGeom>
            </p:spPr>
          </p:pic>
        </p:grpSp>
        <p:grpSp>
          <p:nvGrpSpPr>
            <p:cNvPr id="1049" name="그룹 1049"/>
            <p:cNvGrpSpPr/>
            <p:nvPr/>
          </p:nvGrpSpPr>
          <p:grpSpPr>
            <a:xfrm>
              <a:off x="666152" y="8057065"/>
              <a:ext cx="637093" cy="516367"/>
              <a:chOff x="666152" y="8057065"/>
              <a:chExt cx="637093" cy="516367"/>
            </a:xfrm>
          </p:grpSpPr>
          <p:pic>
            <p:nvPicPr>
              <p:cNvPr id="147" name="Object 146"/>
              <p:cNvPicPr>
                <a:picLocks noChangeAspect="1"/>
              </p:cNvPicPr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666152" y="8057065"/>
                <a:ext cx="637093" cy="516367"/>
              </a:xfrm>
              <a:prstGeom prst="rect">
                <a:avLst/>
              </a:prstGeom>
            </p:spPr>
          </p:pic>
        </p:grpSp>
      </p:grpSp>
      <p:pic>
        <p:nvPicPr>
          <p:cNvPr id="150" name="Object 149"/>
          <p:cNvPicPr>
            <a:picLocks noChangeAspect="1"/>
          </p:cNvPicPr>
          <p:nvPr/>
        </p:nvPicPr>
        <p:blipFill>
          <a:blip r:embed="rId52" cstate="print"/>
          <a:stretch>
            <a:fillRect/>
          </a:stretch>
        </p:blipFill>
        <p:spPr>
          <a:xfrm>
            <a:off x="1277359" y="8221508"/>
            <a:ext cx="1618057" cy="757867"/>
          </a:xfrm>
          <a:prstGeom prst="rect">
            <a:avLst/>
          </a:prstGeom>
        </p:spPr>
      </p:pic>
      <p:grpSp>
        <p:nvGrpSpPr>
          <p:cNvPr id="1050" name="그룹 1050"/>
          <p:cNvGrpSpPr/>
          <p:nvPr/>
        </p:nvGrpSpPr>
        <p:grpSpPr>
          <a:xfrm>
            <a:off x="666152" y="9137128"/>
            <a:ext cx="637093" cy="657422"/>
            <a:chOff x="666152" y="9137128"/>
            <a:chExt cx="637093" cy="657422"/>
          </a:xfrm>
        </p:grpSpPr>
        <p:grpSp>
          <p:nvGrpSpPr>
            <p:cNvPr id="1051" name="그룹 1051"/>
            <p:cNvGrpSpPr/>
            <p:nvPr/>
          </p:nvGrpSpPr>
          <p:grpSpPr>
            <a:xfrm>
              <a:off x="884657" y="9678812"/>
              <a:ext cx="201061" cy="30500"/>
              <a:chOff x="884657" y="9678812"/>
              <a:chExt cx="201061" cy="30500"/>
            </a:xfrm>
          </p:grpSpPr>
          <p:pic>
            <p:nvPicPr>
              <p:cNvPr id="153" name="Object 152"/>
              <p:cNvPicPr>
                <a:picLocks noChangeAspect="1"/>
              </p:cNvPicPr>
              <p:nvPr/>
            </p:nvPicPr>
            <p:blipFill>
              <a:blip r:embed="rId53" cstate="print"/>
              <a:stretch>
                <a:fillRect/>
              </a:stretch>
            </p:blipFill>
            <p:spPr>
              <a:xfrm>
                <a:off x="884657" y="9678812"/>
                <a:ext cx="201061" cy="30500"/>
              </a:xfrm>
              <a:prstGeom prst="rect">
                <a:avLst/>
              </a:prstGeom>
            </p:spPr>
          </p:pic>
        </p:grpSp>
        <p:grpSp>
          <p:nvGrpSpPr>
            <p:cNvPr id="1052" name="그룹 1052"/>
            <p:cNvGrpSpPr/>
            <p:nvPr/>
          </p:nvGrpSpPr>
          <p:grpSpPr>
            <a:xfrm>
              <a:off x="890681" y="9721431"/>
              <a:ext cx="189013" cy="30500"/>
              <a:chOff x="890681" y="9721431"/>
              <a:chExt cx="189013" cy="30500"/>
            </a:xfrm>
          </p:grpSpPr>
          <p:pic>
            <p:nvPicPr>
              <p:cNvPr id="156" name="Object 155"/>
              <p:cNvPicPr>
                <a:picLocks noChangeAspect="1"/>
              </p:cNvPicPr>
              <p:nvPr/>
            </p:nvPicPr>
            <p:blipFill>
              <a:blip r:embed="rId54" cstate="print"/>
              <a:stretch>
                <a:fillRect/>
              </a:stretch>
            </p:blipFill>
            <p:spPr>
              <a:xfrm>
                <a:off x="890681" y="9721431"/>
                <a:ext cx="189013" cy="30500"/>
              </a:xfrm>
              <a:prstGeom prst="rect">
                <a:avLst/>
              </a:prstGeom>
            </p:spPr>
          </p:pic>
        </p:grpSp>
        <p:grpSp>
          <p:nvGrpSpPr>
            <p:cNvPr id="1053" name="그룹 1053"/>
            <p:cNvGrpSpPr/>
            <p:nvPr/>
          </p:nvGrpSpPr>
          <p:grpSpPr>
            <a:xfrm>
              <a:off x="914775" y="9764050"/>
              <a:ext cx="140825" cy="30500"/>
              <a:chOff x="914775" y="9764050"/>
              <a:chExt cx="140825" cy="30500"/>
            </a:xfrm>
          </p:grpSpPr>
          <p:pic>
            <p:nvPicPr>
              <p:cNvPr id="159" name="Object 158"/>
              <p:cNvPicPr>
                <a:picLocks noChangeAspect="1"/>
              </p:cNvPicPr>
              <p:nvPr/>
            </p:nvPicPr>
            <p:blipFill>
              <a:blip r:embed="rId55" cstate="print"/>
              <a:stretch>
                <a:fillRect/>
              </a:stretch>
            </p:blipFill>
            <p:spPr>
              <a:xfrm>
                <a:off x="914775" y="9764050"/>
                <a:ext cx="140825" cy="30500"/>
              </a:xfrm>
              <a:prstGeom prst="rect">
                <a:avLst/>
              </a:prstGeom>
            </p:spPr>
          </p:pic>
        </p:grpSp>
        <p:grpSp>
          <p:nvGrpSpPr>
            <p:cNvPr id="1054" name="그룹 1054"/>
            <p:cNvGrpSpPr/>
            <p:nvPr/>
          </p:nvGrpSpPr>
          <p:grpSpPr>
            <a:xfrm>
              <a:off x="820392" y="9265850"/>
              <a:ext cx="328063" cy="387482"/>
              <a:chOff x="820392" y="9265850"/>
              <a:chExt cx="328063" cy="387482"/>
            </a:xfrm>
          </p:grpSpPr>
          <p:pic>
            <p:nvPicPr>
              <p:cNvPr id="162" name="Object 161"/>
              <p:cNvPicPr>
                <a:picLocks noChangeAspect="1"/>
              </p:cNvPicPr>
              <p:nvPr/>
            </p:nvPicPr>
            <p:blipFill>
              <a:blip r:embed="rId56" cstate="print"/>
              <a:stretch>
                <a:fillRect/>
              </a:stretch>
            </p:blipFill>
            <p:spPr>
              <a:xfrm>
                <a:off x="820392" y="9265850"/>
                <a:ext cx="328063" cy="387482"/>
              </a:xfrm>
              <a:prstGeom prst="rect">
                <a:avLst/>
              </a:prstGeom>
            </p:spPr>
          </p:pic>
        </p:grpSp>
        <p:grpSp>
          <p:nvGrpSpPr>
            <p:cNvPr id="1055" name="그룹 1055"/>
            <p:cNvGrpSpPr/>
            <p:nvPr/>
          </p:nvGrpSpPr>
          <p:grpSpPr>
            <a:xfrm>
              <a:off x="666152" y="9137128"/>
              <a:ext cx="637093" cy="516367"/>
              <a:chOff x="666152" y="9137128"/>
              <a:chExt cx="637093" cy="516367"/>
            </a:xfrm>
          </p:grpSpPr>
          <p:pic>
            <p:nvPicPr>
              <p:cNvPr id="165" name="Object 164"/>
              <p:cNvPicPr>
                <a:picLocks noChangeAspect="1"/>
              </p:cNvPicPr>
              <p:nvPr/>
            </p:nvPicPr>
            <p:blipFill>
              <a:blip r:embed="rId57" cstate="print"/>
              <a:stretch>
                <a:fillRect/>
              </a:stretch>
            </p:blipFill>
            <p:spPr>
              <a:xfrm>
                <a:off x="666152" y="9137128"/>
                <a:ext cx="637093" cy="516367"/>
              </a:xfrm>
              <a:prstGeom prst="rect">
                <a:avLst/>
              </a:prstGeom>
            </p:spPr>
          </p:pic>
        </p:grpSp>
      </p:grpSp>
      <p:pic>
        <p:nvPicPr>
          <p:cNvPr id="168" name="Object 167"/>
          <p:cNvPicPr>
            <a:picLocks noChangeAspect="1"/>
          </p:cNvPicPr>
          <p:nvPr/>
        </p:nvPicPr>
        <p:blipFill>
          <a:blip r:embed="rId58" cstate="print"/>
          <a:stretch>
            <a:fillRect/>
          </a:stretch>
        </p:blipFill>
        <p:spPr>
          <a:xfrm>
            <a:off x="1277359" y="9301568"/>
            <a:ext cx="1665657" cy="757867"/>
          </a:xfrm>
          <a:prstGeom prst="rect">
            <a:avLst/>
          </a:prstGeom>
        </p:spPr>
      </p:pic>
      <p:grpSp>
        <p:nvGrpSpPr>
          <p:cNvPr id="1056" name="그룹 1056"/>
          <p:cNvGrpSpPr/>
          <p:nvPr/>
        </p:nvGrpSpPr>
        <p:grpSpPr>
          <a:xfrm>
            <a:off x="5784565" y="2950960"/>
            <a:ext cx="637093" cy="657422"/>
            <a:chOff x="5784565" y="2950960"/>
            <a:chExt cx="637093" cy="657422"/>
          </a:xfrm>
        </p:grpSpPr>
        <p:grpSp>
          <p:nvGrpSpPr>
            <p:cNvPr id="1057" name="그룹 1057"/>
            <p:cNvGrpSpPr/>
            <p:nvPr/>
          </p:nvGrpSpPr>
          <p:grpSpPr>
            <a:xfrm>
              <a:off x="6003070" y="3492644"/>
              <a:ext cx="201061" cy="30500"/>
              <a:chOff x="6003070" y="3492644"/>
              <a:chExt cx="201061" cy="30500"/>
            </a:xfrm>
          </p:grpSpPr>
          <p:pic>
            <p:nvPicPr>
              <p:cNvPr id="171" name="Object 170"/>
              <p:cNvPicPr>
                <a:picLocks noChangeAspect="1"/>
              </p:cNvPicPr>
              <p:nvPr/>
            </p:nvPicPr>
            <p:blipFill>
              <a:blip r:embed="rId59" cstate="print"/>
              <a:stretch>
                <a:fillRect/>
              </a:stretch>
            </p:blipFill>
            <p:spPr>
              <a:xfrm>
                <a:off x="6003070" y="3492644"/>
                <a:ext cx="201061" cy="30500"/>
              </a:xfrm>
              <a:prstGeom prst="rect">
                <a:avLst/>
              </a:prstGeom>
            </p:spPr>
          </p:pic>
        </p:grpSp>
        <p:grpSp>
          <p:nvGrpSpPr>
            <p:cNvPr id="1058" name="그룹 1058"/>
            <p:cNvGrpSpPr/>
            <p:nvPr/>
          </p:nvGrpSpPr>
          <p:grpSpPr>
            <a:xfrm>
              <a:off x="6009093" y="3535263"/>
              <a:ext cx="189013" cy="30500"/>
              <a:chOff x="6009093" y="3535263"/>
              <a:chExt cx="189013" cy="30500"/>
            </a:xfrm>
          </p:grpSpPr>
          <p:pic>
            <p:nvPicPr>
              <p:cNvPr id="174" name="Object 173"/>
              <p:cNvPicPr>
                <a:picLocks noChangeAspect="1"/>
              </p:cNvPicPr>
              <p:nvPr/>
            </p:nvPicPr>
            <p:blipFill>
              <a:blip r:embed="rId60" cstate="print"/>
              <a:stretch>
                <a:fillRect/>
              </a:stretch>
            </p:blipFill>
            <p:spPr>
              <a:xfrm>
                <a:off x="6009093" y="3535263"/>
                <a:ext cx="189013" cy="30500"/>
              </a:xfrm>
              <a:prstGeom prst="rect">
                <a:avLst/>
              </a:prstGeom>
            </p:spPr>
          </p:pic>
        </p:grpSp>
        <p:grpSp>
          <p:nvGrpSpPr>
            <p:cNvPr id="1059" name="그룹 1059"/>
            <p:cNvGrpSpPr/>
            <p:nvPr/>
          </p:nvGrpSpPr>
          <p:grpSpPr>
            <a:xfrm>
              <a:off x="6033188" y="3577882"/>
              <a:ext cx="140825" cy="30500"/>
              <a:chOff x="6033188" y="3577882"/>
              <a:chExt cx="140825" cy="30500"/>
            </a:xfrm>
          </p:grpSpPr>
          <p:pic>
            <p:nvPicPr>
              <p:cNvPr id="177" name="Object 176"/>
              <p:cNvPicPr>
                <a:picLocks noChangeAspect="1"/>
              </p:cNvPicPr>
              <p:nvPr/>
            </p:nvPicPr>
            <p:blipFill>
              <a:blip r:embed="rId61" cstate="print"/>
              <a:stretch>
                <a:fillRect/>
              </a:stretch>
            </p:blipFill>
            <p:spPr>
              <a:xfrm>
                <a:off x="6033188" y="3577882"/>
                <a:ext cx="140825" cy="30500"/>
              </a:xfrm>
              <a:prstGeom prst="rect">
                <a:avLst/>
              </a:prstGeom>
            </p:spPr>
          </p:pic>
        </p:grpSp>
        <p:grpSp>
          <p:nvGrpSpPr>
            <p:cNvPr id="1060" name="그룹 1060"/>
            <p:cNvGrpSpPr/>
            <p:nvPr/>
          </p:nvGrpSpPr>
          <p:grpSpPr>
            <a:xfrm>
              <a:off x="5938805" y="3079682"/>
              <a:ext cx="328063" cy="387482"/>
              <a:chOff x="5938805" y="3079682"/>
              <a:chExt cx="328063" cy="387482"/>
            </a:xfrm>
          </p:grpSpPr>
          <p:pic>
            <p:nvPicPr>
              <p:cNvPr id="180" name="Object 179"/>
              <p:cNvPicPr>
                <a:picLocks noChangeAspect="1"/>
              </p:cNvPicPr>
              <p:nvPr/>
            </p:nvPicPr>
            <p:blipFill>
              <a:blip r:embed="rId62" cstate="print"/>
              <a:stretch>
                <a:fillRect/>
              </a:stretch>
            </p:blipFill>
            <p:spPr>
              <a:xfrm>
                <a:off x="5938805" y="3079682"/>
                <a:ext cx="328063" cy="387482"/>
              </a:xfrm>
              <a:prstGeom prst="rect">
                <a:avLst/>
              </a:prstGeom>
            </p:spPr>
          </p:pic>
        </p:grpSp>
        <p:grpSp>
          <p:nvGrpSpPr>
            <p:cNvPr id="1061" name="그룹 1061"/>
            <p:cNvGrpSpPr/>
            <p:nvPr/>
          </p:nvGrpSpPr>
          <p:grpSpPr>
            <a:xfrm>
              <a:off x="5784565" y="2950960"/>
              <a:ext cx="637093" cy="516367"/>
              <a:chOff x="5784565" y="2950960"/>
              <a:chExt cx="637093" cy="516367"/>
            </a:xfrm>
          </p:grpSpPr>
          <p:pic>
            <p:nvPicPr>
              <p:cNvPr id="183" name="Object 182"/>
              <p:cNvPicPr>
                <a:picLocks noChangeAspect="1"/>
              </p:cNvPicPr>
              <p:nvPr/>
            </p:nvPicPr>
            <p:blipFill>
              <a:blip r:embed="rId63" cstate="print"/>
              <a:stretch>
                <a:fillRect/>
              </a:stretch>
            </p:blipFill>
            <p:spPr>
              <a:xfrm>
                <a:off x="5784565" y="2950960"/>
                <a:ext cx="637093" cy="516367"/>
              </a:xfrm>
              <a:prstGeom prst="rect">
                <a:avLst/>
              </a:prstGeom>
            </p:spPr>
          </p:pic>
        </p:grpSp>
      </p:grpSp>
      <p:pic>
        <p:nvPicPr>
          <p:cNvPr id="186" name="Object 185"/>
          <p:cNvPicPr>
            <a:picLocks noChangeAspect="1"/>
          </p:cNvPicPr>
          <p:nvPr/>
        </p:nvPicPr>
        <p:blipFill>
          <a:blip r:embed="rId64" cstate="print"/>
          <a:stretch>
            <a:fillRect/>
          </a:stretch>
        </p:blipFill>
        <p:spPr>
          <a:xfrm>
            <a:off x="6386248" y="2895408"/>
            <a:ext cx="2128467" cy="794648"/>
          </a:xfrm>
          <a:prstGeom prst="rect">
            <a:avLst/>
          </a:prstGeom>
        </p:spPr>
      </p:pic>
      <p:grpSp>
        <p:nvGrpSpPr>
          <p:cNvPr id="1062" name="그룹 1062"/>
          <p:cNvGrpSpPr/>
          <p:nvPr/>
        </p:nvGrpSpPr>
        <p:grpSpPr>
          <a:xfrm>
            <a:off x="5784565" y="4083551"/>
            <a:ext cx="637093" cy="657422"/>
            <a:chOff x="5784565" y="4083551"/>
            <a:chExt cx="637093" cy="657422"/>
          </a:xfrm>
        </p:grpSpPr>
        <p:grpSp>
          <p:nvGrpSpPr>
            <p:cNvPr id="1063" name="그룹 1063"/>
            <p:cNvGrpSpPr/>
            <p:nvPr/>
          </p:nvGrpSpPr>
          <p:grpSpPr>
            <a:xfrm>
              <a:off x="6003070" y="4625236"/>
              <a:ext cx="201061" cy="30500"/>
              <a:chOff x="6003070" y="4625236"/>
              <a:chExt cx="201061" cy="30500"/>
            </a:xfrm>
          </p:grpSpPr>
          <p:pic>
            <p:nvPicPr>
              <p:cNvPr id="189" name="Object 188"/>
              <p:cNvPicPr>
                <a:picLocks noChangeAspect="1"/>
              </p:cNvPicPr>
              <p:nvPr/>
            </p:nvPicPr>
            <p:blipFill>
              <a:blip r:embed="rId65" cstate="print"/>
              <a:stretch>
                <a:fillRect/>
              </a:stretch>
            </p:blipFill>
            <p:spPr>
              <a:xfrm>
                <a:off x="6003070" y="4625236"/>
                <a:ext cx="201061" cy="30500"/>
              </a:xfrm>
              <a:prstGeom prst="rect">
                <a:avLst/>
              </a:prstGeom>
            </p:spPr>
          </p:pic>
        </p:grpSp>
        <p:grpSp>
          <p:nvGrpSpPr>
            <p:cNvPr id="1064" name="그룹 1064"/>
            <p:cNvGrpSpPr/>
            <p:nvPr/>
          </p:nvGrpSpPr>
          <p:grpSpPr>
            <a:xfrm>
              <a:off x="6009093" y="4667854"/>
              <a:ext cx="189013" cy="30500"/>
              <a:chOff x="6009093" y="4667854"/>
              <a:chExt cx="189013" cy="30500"/>
            </a:xfrm>
          </p:grpSpPr>
          <p:pic>
            <p:nvPicPr>
              <p:cNvPr id="192" name="Object 191"/>
              <p:cNvPicPr>
                <a:picLocks noChangeAspect="1"/>
              </p:cNvPicPr>
              <p:nvPr/>
            </p:nvPicPr>
            <p:blipFill>
              <a:blip r:embed="rId66" cstate="print"/>
              <a:stretch>
                <a:fillRect/>
              </a:stretch>
            </p:blipFill>
            <p:spPr>
              <a:xfrm>
                <a:off x="6009093" y="4667854"/>
                <a:ext cx="189013" cy="30500"/>
              </a:xfrm>
              <a:prstGeom prst="rect">
                <a:avLst/>
              </a:prstGeom>
            </p:spPr>
          </p:pic>
        </p:grpSp>
        <p:grpSp>
          <p:nvGrpSpPr>
            <p:cNvPr id="1065" name="그룹 1065"/>
            <p:cNvGrpSpPr/>
            <p:nvPr/>
          </p:nvGrpSpPr>
          <p:grpSpPr>
            <a:xfrm>
              <a:off x="6033188" y="4710473"/>
              <a:ext cx="140825" cy="30500"/>
              <a:chOff x="6033188" y="4710473"/>
              <a:chExt cx="140825" cy="30500"/>
            </a:xfrm>
          </p:grpSpPr>
          <p:pic>
            <p:nvPicPr>
              <p:cNvPr id="195" name="Object 194"/>
              <p:cNvPicPr>
                <a:picLocks noChangeAspect="1"/>
              </p:cNvPicPr>
              <p:nvPr/>
            </p:nvPicPr>
            <p:blipFill>
              <a:blip r:embed="rId67" cstate="print"/>
              <a:stretch>
                <a:fillRect/>
              </a:stretch>
            </p:blipFill>
            <p:spPr>
              <a:xfrm>
                <a:off x="6033188" y="4710473"/>
                <a:ext cx="140825" cy="30500"/>
              </a:xfrm>
              <a:prstGeom prst="rect">
                <a:avLst/>
              </a:prstGeom>
            </p:spPr>
          </p:pic>
        </p:grpSp>
        <p:grpSp>
          <p:nvGrpSpPr>
            <p:cNvPr id="1066" name="그룹 1066"/>
            <p:cNvGrpSpPr/>
            <p:nvPr/>
          </p:nvGrpSpPr>
          <p:grpSpPr>
            <a:xfrm>
              <a:off x="5938805" y="4212274"/>
              <a:ext cx="328063" cy="387482"/>
              <a:chOff x="5938805" y="4212274"/>
              <a:chExt cx="328063" cy="387482"/>
            </a:xfrm>
          </p:grpSpPr>
          <p:pic>
            <p:nvPicPr>
              <p:cNvPr id="198" name="Object 197"/>
              <p:cNvPicPr>
                <a:picLocks noChangeAspect="1"/>
              </p:cNvPicPr>
              <p:nvPr/>
            </p:nvPicPr>
            <p:blipFill>
              <a:blip r:embed="rId68" cstate="print"/>
              <a:stretch>
                <a:fillRect/>
              </a:stretch>
            </p:blipFill>
            <p:spPr>
              <a:xfrm>
                <a:off x="5938805" y="4212274"/>
                <a:ext cx="328063" cy="387482"/>
              </a:xfrm>
              <a:prstGeom prst="rect">
                <a:avLst/>
              </a:prstGeom>
            </p:spPr>
          </p:pic>
        </p:grpSp>
        <p:grpSp>
          <p:nvGrpSpPr>
            <p:cNvPr id="1067" name="그룹 1067"/>
            <p:cNvGrpSpPr/>
            <p:nvPr/>
          </p:nvGrpSpPr>
          <p:grpSpPr>
            <a:xfrm>
              <a:off x="5784565" y="4083551"/>
              <a:ext cx="637093" cy="516367"/>
              <a:chOff x="5784565" y="4083551"/>
              <a:chExt cx="637093" cy="516367"/>
            </a:xfrm>
          </p:grpSpPr>
          <p:pic>
            <p:nvPicPr>
              <p:cNvPr id="201" name="Object 200"/>
              <p:cNvPicPr>
                <a:picLocks noChangeAspect="1"/>
              </p:cNvPicPr>
              <p:nvPr/>
            </p:nvPicPr>
            <p:blipFill>
              <a:blip r:embed="rId69" cstate="print"/>
              <a:stretch>
                <a:fillRect/>
              </a:stretch>
            </p:blipFill>
            <p:spPr>
              <a:xfrm>
                <a:off x="5784565" y="4083551"/>
                <a:ext cx="637093" cy="516367"/>
              </a:xfrm>
              <a:prstGeom prst="rect">
                <a:avLst/>
              </a:prstGeom>
            </p:spPr>
          </p:pic>
        </p:grpSp>
      </p:grpSp>
      <p:pic>
        <p:nvPicPr>
          <p:cNvPr id="204" name="Object 203"/>
          <p:cNvPicPr>
            <a:picLocks noChangeAspect="1"/>
          </p:cNvPicPr>
          <p:nvPr/>
        </p:nvPicPr>
        <p:blipFill>
          <a:blip r:embed="rId70" cstate="print"/>
          <a:stretch>
            <a:fillRect/>
          </a:stretch>
        </p:blipFill>
        <p:spPr>
          <a:xfrm>
            <a:off x="6386248" y="4218562"/>
            <a:ext cx="2144524" cy="794648"/>
          </a:xfrm>
          <a:prstGeom prst="rect">
            <a:avLst/>
          </a:prstGeom>
        </p:spPr>
      </p:pic>
      <p:grpSp>
        <p:nvGrpSpPr>
          <p:cNvPr id="1068" name="그룹 1068"/>
          <p:cNvGrpSpPr/>
          <p:nvPr/>
        </p:nvGrpSpPr>
        <p:grpSpPr>
          <a:xfrm>
            <a:off x="11869415" y="6310048"/>
            <a:ext cx="637093" cy="657422"/>
            <a:chOff x="11869415" y="6310048"/>
            <a:chExt cx="637093" cy="657422"/>
          </a:xfrm>
        </p:grpSpPr>
        <p:grpSp>
          <p:nvGrpSpPr>
            <p:cNvPr id="1069" name="그룹 1069"/>
            <p:cNvGrpSpPr/>
            <p:nvPr/>
          </p:nvGrpSpPr>
          <p:grpSpPr>
            <a:xfrm>
              <a:off x="12087920" y="6851732"/>
              <a:ext cx="201061" cy="30500"/>
              <a:chOff x="12087920" y="6851732"/>
              <a:chExt cx="201061" cy="30500"/>
            </a:xfrm>
          </p:grpSpPr>
          <p:pic>
            <p:nvPicPr>
              <p:cNvPr id="207" name="Object 206"/>
              <p:cNvPicPr>
                <a:picLocks noChangeAspect="1"/>
              </p:cNvPicPr>
              <p:nvPr/>
            </p:nvPicPr>
            <p:blipFill>
              <a:blip r:embed="rId71" cstate="print"/>
              <a:stretch>
                <a:fillRect/>
              </a:stretch>
            </p:blipFill>
            <p:spPr>
              <a:xfrm>
                <a:off x="12087920" y="6851732"/>
                <a:ext cx="201061" cy="30500"/>
              </a:xfrm>
              <a:prstGeom prst="rect">
                <a:avLst/>
              </a:prstGeom>
            </p:spPr>
          </p:pic>
        </p:grpSp>
        <p:grpSp>
          <p:nvGrpSpPr>
            <p:cNvPr id="1070" name="그룹 1070"/>
            <p:cNvGrpSpPr/>
            <p:nvPr/>
          </p:nvGrpSpPr>
          <p:grpSpPr>
            <a:xfrm>
              <a:off x="12093944" y="6894351"/>
              <a:ext cx="189013" cy="30500"/>
              <a:chOff x="12093944" y="6894351"/>
              <a:chExt cx="189013" cy="30500"/>
            </a:xfrm>
          </p:grpSpPr>
          <p:pic>
            <p:nvPicPr>
              <p:cNvPr id="210" name="Object 209"/>
              <p:cNvPicPr>
                <a:picLocks noChangeAspect="1"/>
              </p:cNvPicPr>
              <p:nvPr/>
            </p:nvPicPr>
            <p:blipFill>
              <a:blip r:embed="rId72" cstate="print"/>
              <a:stretch>
                <a:fillRect/>
              </a:stretch>
            </p:blipFill>
            <p:spPr>
              <a:xfrm>
                <a:off x="12093944" y="6894351"/>
                <a:ext cx="189013" cy="30500"/>
              </a:xfrm>
              <a:prstGeom prst="rect">
                <a:avLst/>
              </a:prstGeom>
            </p:spPr>
          </p:pic>
        </p:grpSp>
        <p:grpSp>
          <p:nvGrpSpPr>
            <p:cNvPr id="1071" name="그룹 1071"/>
            <p:cNvGrpSpPr/>
            <p:nvPr/>
          </p:nvGrpSpPr>
          <p:grpSpPr>
            <a:xfrm>
              <a:off x="12118038" y="6936970"/>
              <a:ext cx="140825" cy="30500"/>
              <a:chOff x="12118038" y="6936970"/>
              <a:chExt cx="140825" cy="30500"/>
            </a:xfrm>
          </p:grpSpPr>
          <p:pic>
            <p:nvPicPr>
              <p:cNvPr id="213" name="Object 212"/>
              <p:cNvPicPr>
                <a:picLocks noChangeAspect="1"/>
              </p:cNvPicPr>
              <p:nvPr/>
            </p:nvPicPr>
            <p:blipFill>
              <a:blip r:embed="rId73" cstate="print"/>
              <a:stretch>
                <a:fillRect/>
              </a:stretch>
            </p:blipFill>
            <p:spPr>
              <a:xfrm>
                <a:off x="12118038" y="6936970"/>
                <a:ext cx="140825" cy="30500"/>
              </a:xfrm>
              <a:prstGeom prst="rect">
                <a:avLst/>
              </a:prstGeom>
            </p:spPr>
          </p:pic>
        </p:grpSp>
        <p:grpSp>
          <p:nvGrpSpPr>
            <p:cNvPr id="1072" name="그룹 1072"/>
            <p:cNvGrpSpPr/>
            <p:nvPr/>
          </p:nvGrpSpPr>
          <p:grpSpPr>
            <a:xfrm>
              <a:off x="12023655" y="6438770"/>
              <a:ext cx="328063" cy="387482"/>
              <a:chOff x="12023655" y="6438770"/>
              <a:chExt cx="328063" cy="387482"/>
            </a:xfrm>
          </p:grpSpPr>
          <p:pic>
            <p:nvPicPr>
              <p:cNvPr id="216" name="Object 215"/>
              <p:cNvPicPr>
                <a:picLocks noChangeAspect="1"/>
              </p:cNvPicPr>
              <p:nvPr/>
            </p:nvPicPr>
            <p:blipFill>
              <a:blip r:embed="rId74" cstate="print"/>
              <a:stretch>
                <a:fillRect/>
              </a:stretch>
            </p:blipFill>
            <p:spPr>
              <a:xfrm>
                <a:off x="12023655" y="6438770"/>
                <a:ext cx="328063" cy="387482"/>
              </a:xfrm>
              <a:prstGeom prst="rect">
                <a:avLst/>
              </a:prstGeom>
            </p:spPr>
          </p:pic>
        </p:grpSp>
        <p:grpSp>
          <p:nvGrpSpPr>
            <p:cNvPr id="1073" name="그룹 1073"/>
            <p:cNvGrpSpPr/>
            <p:nvPr/>
          </p:nvGrpSpPr>
          <p:grpSpPr>
            <a:xfrm>
              <a:off x="11869415" y="6310048"/>
              <a:ext cx="637093" cy="516367"/>
              <a:chOff x="11869415" y="6310048"/>
              <a:chExt cx="637093" cy="516367"/>
            </a:xfrm>
          </p:grpSpPr>
          <p:pic>
            <p:nvPicPr>
              <p:cNvPr id="219" name="Object 218"/>
              <p:cNvPicPr>
                <a:picLocks noChangeAspect="1"/>
              </p:cNvPicPr>
              <p:nvPr/>
            </p:nvPicPr>
            <p:blipFill>
              <a:blip r:embed="rId75" cstate="print"/>
              <a:stretch>
                <a:fillRect/>
              </a:stretch>
            </p:blipFill>
            <p:spPr>
              <a:xfrm>
                <a:off x="11869415" y="6310048"/>
                <a:ext cx="637093" cy="516367"/>
              </a:xfrm>
              <a:prstGeom prst="rect">
                <a:avLst/>
              </a:prstGeom>
            </p:spPr>
          </p:pic>
        </p:grpSp>
      </p:grpSp>
      <p:pic>
        <p:nvPicPr>
          <p:cNvPr id="222" name="Object 221"/>
          <p:cNvPicPr>
            <a:picLocks noChangeAspect="1"/>
          </p:cNvPicPr>
          <p:nvPr/>
        </p:nvPicPr>
        <p:blipFill>
          <a:blip r:embed="rId76" cstate="print"/>
          <a:stretch>
            <a:fillRect/>
          </a:stretch>
        </p:blipFill>
        <p:spPr>
          <a:xfrm>
            <a:off x="12480622" y="6398356"/>
            <a:ext cx="1371105" cy="757867"/>
          </a:xfrm>
          <a:prstGeom prst="rect">
            <a:avLst/>
          </a:prstGeom>
        </p:spPr>
      </p:pic>
      <p:grpSp>
        <p:nvGrpSpPr>
          <p:cNvPr id="1074" name="그룹 1074"/>
          <p:cNvGrpSpPr/>
          <p:nvPr/>
        </p:nvGrpSpPr>
        <p:grpSpPr>
          <a:xfrm>
            <a:off x="11869415" y="7799159"/>
            <a:ext cx="637093" cy="657422"/>
            <a:chOff x="11869415" y="7799159"/>
            <a:chExt cx="637093" cy="657422"/>
          </a:xfrm>
        </p:grpSpPr>
        <p:grpSp>
          <p:nvGrpSpPr>
            <p:cNvPr id="1075" name="그룹 1075"/>
            <p:cNvGrpSpPr/>
            <p:nvPr/>
          </p:nvGrpSpPr>
          <p:grpSpPr>
            <a:xfrm>
              <a:off x="12087920" y="8340843"/>
              <a:ext cx="201061" cy="30500"/>
              <a:chOff x="12087920" y="8340843"/>
              <a:chExt cx="201061" cy="30500"/>
            </a:xfrm>
          </p:grpSpPr>
          <p:pic>
            <p:nvPicPr>
              <p:cNvPr id="225" name="Object 224"/>
              <p:cNvPicPr>
                <a:picLocks noChangeAspect="1"/>
              </p:cNvPicPr>
              <p:nvPr/>
            </p:nvPicPr>
            <p:blipFill>
              <a:blip r:embed="rId77" cstate="print"/>
              <a:stretch>
                <a:fillRect/>
              </a:stretch>
            </p:blipFill>
            <p:spPr>
              <a:xfrm>
                <a:off x="12087920" y="8340843"/>
                <a:ext cx="201061" cy="30500"/>
              </a:xfrm>
              <a:prstGeom prst="rect">
                <a:avLst/>
              </a:prstGeom>
            </p:spPr>
          </p:pic>
        </p:grpSp>
        <p:grpSp>
          <p:nvGrpSpPr>
            <p:cNvPr id="1076" name="그룹 1076"/>
            <p:cNvGrpSpPr/>
            <p:nvPr/>
          </p:nvGrpSpPr>
          <p:grpSpPr>
            <a:xfrm>
              <a:off x="12093944" y="8383462"/>
              <a:ext cx="189013" cy="30500"/>
              <a:chOff x="12093944" y="8383462"/>
              <a:chExt cx="189013" cy="30500"/>
            </a:xfrm>
          </p:grpSpPr>
          <p:pic>
            <p:nvPicPr>
              <p:cNvPr id="228" name="Object 227"/>
              <p:cNvPicPr>
                <a:picLocks noChangeAspect="1"/>
              </p:cNvPicPr>
              <p:nvPr/>
            </p:nvPicPr>
            <p:blipFill>
              <a:blip r:embed="rId78" cstate="print"/>
              <a:stretch>
                <a:fillRect/>
              </a:stretch>
            </p:blipFill>
            <p:spPr>
              <a:xfrm>
                <a:off x="12093944" y="8383462"/>
                <a:ext cx="189013" cy="30500"/>
              </a:xfrm>
              <a:prstGeom prst="rect">
                <a:avLst/>
              </a:prstGeom>
            </p:spPr>
          </p:pic>
        </p:grpSp>
        <p:grpSp>
          <p:nvGrpSpPr>
            <p:cNvPr id="1077" name="그룹 1077"/>
            <p:cNvGrpSpPr/>
            <p:nvPr/>
          </p:nvGrpSpPr>
          <p:grpSpPr>
            <a:xfrm>
              <a:off x="12118038" y="8426081"/>
              <a:ext cx="140825" cy="30500"/>
              <a:chOff x="12118038" y="8426081"/>
              <a:chExt cx="140825" cy="30500"/>
            </a:xfrm>
          </p:grpSpPr>
          <p:pic>
            <p:nvPicPr>
              <p:cNvPr id="231" name="Object 230"/>
              <p:cNvPicPr>
                <a:picLocks noChangeAspect="1"/>
              </p:cNvPicPr>
              <p:nvPr/>
            </p:nvPicPr>
            <p:blipFill>
              <a:blip r:embed="rId79" cstate="print"/>
              <a:stretch>
                <a:fillRect/>
              </a:stretch>
            </p:blipFill>
            <p:spPr>
              <a:xfrm>
                <a:off x="12118038" y="8426081"/>
                <a:ext cx="140825" cy="30500"/>
              </a:xfrm>
              <a:prstGeom prst="rect">
                <a:avLst/>
              </a:prstGeom>
            </p:spPr>
          </p:pic>
        </p:grpSp>
        <p:grpSp>
          <p:nvGrpSpPr>
            <p:cNvPr id="1078" name="그룹 1078"/>
            <p:cNvGrpSpPr/>
            <p:nvPr/>
          </p:nvGrpSpPr>
          <p:grpSpPr>
            <a:xfrm>
              <a:off x="12023655" y="7927881"/>
              <a:ext cx="328063" cy="387482"/>
              <a:chOff x="12023655" y="7927881"/>
              <a:chExt cx="328063" cy="387482"/>
            </a:xfrm>
          </p:grpSpPr>
          <p:pic>
            <p:nvPicPr>
              <p:cNvPr id="234" name="Object 233"/>
              <p:cNvPicPr>
                <a:picLocks noChangeAspect="1"/>
              </p:cNvPicPr>
              <p:nvPr/>
            </p:nvPicPr>
            <p:blipFill>
              <a:blip r:embed="rId80" cstate="print"/>
              <a:stretch>
                <a:fillRect/>
              </a:stretch>
            </p:blipFill>
            <p:spPr>
              <a:xfrm>
                <a:off x="12023655" y="7927881"/>
                <a:ext cx="328063" cy="387482"/>
              </a:xfrm>
              <a:prstGeom prst="rect">
                <a:avLst/>
              </a:prstGeom>
            </p:spPr>
          </p:pic>
        </p:grpSp>
        <p:grpSp>
          <p:nvGrpSpPr>
            <p:cNvPr id="1079" name="그룹 1079"/>
            <p:cNvGrpSpPr/>
            <p:nvPr/>
          </p:nvGrpSpPr>
          <p:grpSpPr>
            <a:xfrm>
              <a:off x="11869415" y="7799159"/>
              <a:ext cx="637093" cy="516367"/>
              <a:chOff x="11869415" y="7799159"/>
              <a:chExt cx="637093" cy="516367"/>
            </a:xfrm>
          </p:grpSpPr>
          <p:pic>
            <p:nvPicPr>
              <p:cNvPr id="237" name="Object 236"/>
              <p:cNvPicPr>
                <a:picLocks noChangeAspect="1"/>
              </p:cNvPicPr>
              <p:nvPr/>
            </p:nvPicPr>
            <p:blipFill>
              <a:blip r:embed="rId81" cstate="print"/>
              <a:stretch>
                <a:fillRect/>
              </a:stretch>
            </p:blipFill>
            <p:spPr>
              <a:xfrm>
                <a:off x="11869415" y="7799159"/>
                <a:ext cx="637093" cy="516367"/>
              </a:xfrm>
              <a:prstGeom prst="rect">
                <a:avLst/>
              </a:prstGeom>
            </p:spPr>
          </p:pic>
        </p:grpSp>
      </p:grpSp>
      <p:pic>
        <p:nvPicPr>
          <p:cNvPr id="240" name="Object 239"/>
          <p:cNvPicPr>
            <a:picLocks noChangeAspect="1"/>
          </p:cNvPicPr>
          <p:nvPr/>
        </p:nvPicPr>
        <p:blipFill>
          <a:blip r:embed="rId82" cstate="print"/>
          <a:stretch>
            <a:fillRect/>
          </a:stretch>
        </p:blipFill>
        <p:spPr>
          <a:xfrm>
            <a:off x="12480622" y="7937855"/>
            <a:ext cx="1625648" cy="757867"/>
          </a:xfrm>
          <a:prstGeom prst="rect">
            <a:avLst/>
          </a:prstGeom>
        </p:spPr>
      </p:pic>
      <p:grpSp>
        <p:nvGrpSpPr>
          <p:cNvPr id="1080" name="그룹 1080"/>
          <p:cNvGrpSpPr/>
          <p:nvPr/>
        </p:nvGrpSpPr>
        <p:grpSpPr>
          <a:xfrm>
            <a:off x="11793225" y="2341244"/>
            <a:ext cx="637093" cy="657422"/>
            <a:chOff x="11793225" y="2341244"/>
            <a:chExt cx="637093" cy="657422"/>
          </a:xfrm>
        </p:grpSpPr>
        <p:grpSp>
          <p:nvGrpSpPr>
            <p:cNvPr id="1081" name="그룹 1081"/>
            <p:cNvGrpSpPr/>
            <p:nvPr/>
          </p:nvGrpSpPr>
          <p:grpSpPr>
            <a:xfrm>
              <a:off x="12011730" y="2882928"/>
              <a:ext cx="201061" cy="30500"/>
              <a:chOff x="12011730" y="2882928"/>
              <a:chExt cx="201061" cy="30500"/>
            </a:xfrm>
          </p:grpSpPr>
          <p:pic>
            <p:nvPicPr>
              <p:cNvPr id="243" name="Object 242"/>
              <p:cNvPicPr>
                <a:picLocks noChangeAspect="1"/>
              </p:cNvPicPr>
              <p:nvPr/>
            </p:nvPicPr>
            <p:blipFill>
              <a:blip r:embed="rId83" cstate="print"/>
              <a:stretch>
                <a:fillRect/>
              </a:stretch>
            </p:blipFill>
            <p:spPr>
              <a:xfrm>
                <a:off x="12011730" y="2882928"/>
                <a:ext cx="201061" cy="30500"/>
              </a:xfrm>
              <a:prstGeom prst="rect">
                <a:avLst/>
              </a:prstGeom>
            </p:spPr>
          </p:pic>
        </p:grpSp>
        <p:grpSp>
          <p:nvGrpSpPr>
            <p:cNvPr id="1082" name="그룹 1082"/>
            <p:cNvGrpSpPr/>
            <p:nvPr/>
          </p:nvGrpSpPr>
          <p:grpSpPr>
            <a:xfrm>
              <a:off x="12017753" y="2925547"/>
              <a:ext cx="189013" cy="30500"/>
              <a:chOff x="12017753" y="2925547"/>
              <a:chExt cx="189013" cy="30500"/>
            </a:xfrm>
          </p:grpSpPr>
          <p:pic>
            <p:nvPicPr>
              <p:cNvPr id="246" name="Object 245"/>
              <p:cNvPicPr>
                <a:picLocks noChangeAspect="1"/>
              </p:cNvPicPr>
              <p:nvPr/>
            </p:nvPicPr>
            <p:blipFill>
              <a:blip r:embed="rId84" cstate="print"/>
              <a:stretch>
                <a:fillRect/>
              </a:stretch>
            </p:blipFill>
            <p:spPr>
              <a:xfrm>
                <a:off x="12017753" y="2925547"/>
                <a:ext cx="189013" cy="30500"/>
              </a:xfrm>
              <a:prstGeom prst="rect">
                <a:avLst/>
              </a:prstGeom>
            </p:spPr>
          </p:pic>
        </p:grpSp>
        <p:grpSp>
          <p:nvGrpSpPr>
            <p:cNvPr id="1083" name="그룹 1083"/>
            <p:cNvGrpSpPr/>
            <p:nvPr/>
          </p:nvGrpSpPr>
          <p:grpSpPr>
            <a:xfrm>
              <a:off x="12041848" y="2968166"/>
              <a:ext cx="140825" cy="30500"/>
              <a:chOff x="12041848" y="2968166"/>
              <a:chExt cx="140825" cy="30500"/>
            </a:xfrm>
          </p:grpSpPr>
          <p:pic>
            <p:nvPicPr>
              <p:cNvPr id="249" name="Object 248"/>
              <p:cNvPicPr>
                <a:picLocks noChangeAspect="1"/>
              </p:cNvPicPr>
              <p:nvPr/>
            </p:nvPicPr>
            <p:blipFill>
              <a:blip r:embed="rId85" cstate="print"/>
              <a:stretch>
                <a:fillRect/>
              </a:stretch>
            </p:blipFill>
            <p:spPr>
              <a:xfrm>
                <a:off x="12041848" y="2968166"/>
                <a:ext cx="140825" cy="30500"/>
              </a:xfrm>
              <a:prstGeom prst="rect">
                <a:avLst/>
              </a:prstGeom>
            </p:spPr>
          </p:pic>
        </p:grpSp>
        <p:grpSp>
          <p:nvGrpSpPr>
            <p:cNvPr id="1084" name="그룹 1084"/>
            <p:cNvGrpSpPr/>
            <p:nvPr/>
          </p:nvGrpSpPr>
          <p:grpSpPr>
            <a:xfrm>
              <a:off x="11947465" y="2469966"/>
              <a:ext cx="328063" cy="387482"/>
              <a:chOff x="11947465" y="2469966"/>
              <a:chExt cx="328063" cy="387482"/>
            </a:xfrm>
          </p:grpSpPr>
          <p:pic>
            <p:nvPicPr>
              <p:cNvPr id="252" name="Object 251"/>
              <p:cNvPicPr>
                <a:picLocks noChangeAspect="1"/>
              </p:cNvPicPr>
              <p:nvPr/>
            </p:nvPicPr>
            <p:blipFill>
              <a:blip r:embed="rId86" cstate="print"/>
              <a:stretch>
                <a:fillRect/>
              </a:stretch>
            </p:blipFill>
            <p:spPr>
              <a:xfrm>
                <a:off x="11947465" y="2469966"/>
                <a:ext cx="328063" cy="387482"/>
              </a:xfrm>
              <a:prstGeom prst="rect">
                <a:avLst/>
              </a:prstGeom>
            </p:spPr>
          </p:pic>
        </p:grpSp>
        <p:grpSp>
          <p:nvGrpSpPr>
            <p:cNvPr id="1085" name="그룹 1085"/>
            <p:cNvGrpSpPr/>
            <p:nvPr/>
          </p:nvGrpSpPr>
          <p:grpSpPr>
            <a:xfrm>
              <a:off x="11793225" y="2341244"/>
              <a:ext cx="637093" cy="516367"/>
              <a:chOff x="11793225" y="2341244"/>
              <a:chExt cx="637093" cy="516367"/>
            </a:xfrm>
          </p:grpSpPr>
          <p:pic>
            <p:nvPicPr>
              <p:cNvPr id="255" name="Object 254"/>
              <p:cNvPicPr>
                <a:picLocks noChangeAspect="1"/>
              </p:cNvPicPr>
              <p:nvPr/>
            </p:nvPicPr>
            <p:blipFill>
              <a:blip r:embed="rId87" cstate="print"/>
              <a:stretch>
                <a:fillRect/>
              </a:stretch>
            </p:blipFill>
            <p:spPr>
              <a:xfrm>
                <a:off x="11793225" y="2341244"/>
                <a:ext cx="637093" cy="516367"/>
              </a:xfrm>
              <a:prstGeom prst="rect">
                <a:avLst/>
              </a:prstGeom>
            </p:spPr>
          </p:pic>
        </p:grpSp>
      </p:grpSp>
      <p:pic>
        <p:nvPicPr>
          <p:cNvPr id="258" name="Object 257"/>
          <p:cNvPicPr>
            <a:picLocks noChangeAspect="1"/>
          </p:cNvPicPr>
          <p:nvPr/>
        </p:nvPicPr>
        <p:blipFill>
          <a:blip r:embed="rId88" cstate="print"/>
          <a:stretch>
            <a:fillRect/>
          </a:stretch>
        </p:blipFill>
        <p:spPr>
          <a:xfrm>
            <a:off x="12404406" y="2505682"/>
            <a:ext cx="1625648" cy="757867"/>
          </a:xfrm>
          <a:prstGeom prst="rect">
            <a:avLst/>
          </a:prstGeom>
        </p:spPr>
      </p:pic>
      <p:grpSp>
        <p:nvGrpSpPr>
          <p:cNvPr id="1086" name="그룹 1086"/>
          <p:cNvGrpSpPr/>
          <p:nvPr/>
        </p:nvGrpSpPr>
        <p:grpSpPr>
          <a:xfrm>
            <a:off x="11819180" y="9232581"/>
            <a:ext cx="637093" cy="657422"/>
            <a:chOff x="11819180" y="9232581"/>
            <a:chExt cx="637093" cy="657422"/>
          </a:xfrm>
        </p:grpSpPr>
        <p:grpSp>
          <p:nvGrpSpPr>
            <p:cNvPr id="1087" name="그룹 1087"/>
            <p:cNvGrpSpPr/>
            <p:nvPr/>
          </p:nvGrpSpPr>
          <p:grpSpPr>
            <a:xfrm>
              <a:off x="12037685" y="9774265"/>
              <a:ext cx="201061" cy="30500"/>
              <a:chOff x="12037685" y="9774265"/>
              <a:chExt cx="201061" cy="30500"/>
            </a:xfrm>
          </p:grpSpPr>
          <p:pic>
            <p:nvPicPr>
              <p:cNvPr id="261" name="Object 260"/>
              <p:cNvPicPr>
                <a:picLocks noChangeAspect="1"/>
              </p:cNvPicPr>
              <p:nvPr/>
            </p:nvPicPr>
            <p:blipFill>
              <a:blip r:embed="rId89" cstate="print"/>
              <a:stretch>
                <a:fillRect/>
              </a:stretch>
            </p:blipFill>
            <p:spPr>
              <a:xfrm>
                <a:off x="12037685" y="9774265"/>
                <a:ext cx="201061" cy="30500"/>
              </a:xfrm>
              <a:prstGeom prst="rect">
                <a:avLst/>
              </a:prstGeom>
            </p:spPr>
          </p:pic>
        </p:grpSp>
        <p:grpSp>
          <p:nvGrpSpPr>
            <p:cNvPr id="1088" name="그룹 1088"/>
            <p:cNvGrpSpPr/>
            <p:nvPr/>
          </p:nvGrpSpPr>
          <p:grpSpPr>
            <a:xfrm>
              <a:off x="12043708" y="9816884"/>
              <a:ext cx="189013" cy="30500"/>
              <a:chOff x="12043708" y="9816884"/>
              <a:chExt cx="189013" cy="30500"/>
            </a:xfrm>
          </p:grpSpPr>
          <p:pic>
            <p:nvPicPr>
              <p:cNvPr id="264" name="Object 263"/>
              <p:cNvPicPr>
                <a:picLocks noChangeAspect="1"/>
              </p:cNvPicPr>
              <p:nvPr/>
            </p:nvPicPr>
            <p:blipFill>
              <a:blip r:embed="rId90" cstate="print"/>
              <a:stretch>
                <a:fillRect/>
              </a:stretch>
            </p:blipFill>
            <p:spPr>
              <a:xfrm>
                <a:off x="12043708" y="9816884"/>
                <a:ext cx="189013" cy="30500"/>
              </a:xfrm>
              <a:prstGeom prst="rect">
                <a:avLst/>
              </a:prstGeom>
            </p:spPr>
          </p:pic>
        </p:grpSp>
        <p:grpSp>
          <p:nvGrpSpPr>
            <p:cNvPr id="1089" name="그룹 1089"/>
            <p:cNvGrpSpPr/>
            <p:nvPr/>
          </p:nvGrpSpPr>
          <p:grpSpPr>
            <a:xfrm>
              <a:off x="12067803" y="9859503"/>
              <a:ext cx="140825" cy="30500"/>
              <a:chOff x="12067803" y="9859503"/>
              <a:chExt cx="140825" cy="30500"/>
            </a:xfrm>
          </p:grpSpPr>
          <p:pic>
            <p:nvPicPr>
              <p:cNvPr id="267" name="Object 266"/>
              <p:cNvPicPr>
                <a:picLocks noChangeAspect="1"/>
              </p:cNvPicPr>
              <p:nvPr/>
            </p:nvPicPr>
            <p:blipFill>
              <a:blip r:embed="rId91" cstate="print"/>
              <a:stretch>
                <a:fillRect/>
              </a:stretch>
            </p:blipFill>
            <p:spPr>
              <a:xfrm>
                <a:off x="12067803" y="9859503"/>
                <a:ext cx="140825" cy="30500"/>
              </a:xfrm>
              <a:prstGeom prst="rect">
                <a:avLst/>
              </a:prstGeom>
            </p:spPr>
          </p:pic>
        </p:grpSp>
        <p:grpSp>
          <p:nvGrpSpPr>
            <p:cNvPr id="1090" name="그룹 1090"/>
            <p:cNvGrpSpPr/>
            <p:nvPr/>
          </p:nvGrpSpPr>
          <p:grpSpPr>
            <a:xfrm>
              <a:off x="11973420" y="9361303"/>
              <a:ext cx="328063" cy="387482"/>
              <a:chOff x="11973420" y="9361303"/>
              <a:chExt cx="328063" cy="387482"/>
            </a:xfrm>
          </p:grpSpPr>
          <p:pic>
            <p:nvPicPr>
              <p:cNvPr id="270" name="Object 269"/>
              <p:cNvPicPr>
                <a:picLocks noChangeAspect="1"/>
              </p:cNvPicPr>
              <p:nvPr/>
            </p:nvPicPr>
            <p:blipFill>
              <a:blip r:embed="rId92" cstate="print"/>
              <a:stretch>
                <a:fillRect/>
              </a:stretch>
            </p:blipFill>
            <p:spPr>
              <a:xfrm>
                <a:off x="11973420" y="9361303"/>
                <a:ext cx="328063" cy="387482"/>
              </a:xfrm>
              <a:prstGeom prst="rect">
                <a:avLst/>
              </a:prstGeom>
            </p:spPr>
          </p:pic>
        </p:grpSp>
        <p:grpSp>
          <p:nvGrpSpPr>
            <p:cNvPr id="1091" name="그룹 1091"/>
            <p:cNvGrpSpPr/>
            <p:nvPr/>
          </p:nvGrpSpPr>
          <p:grpSpPr>
            <a:xfrm>
              <a:off x="11819180" y="9232581"/>
              <a:ext cx="637093" cy="516367"/>
              <a:chOff x="11819180" y="9232581"/>
              <a:chExt cx="637093" cy="516367"/>
            </a:xfrm>
          </p:grpSpPr>
          <p:pic>
            <p:nvPicPr>
              <p:cNvPr id="273" name="Object 272"/>
              <p:cNvPicPr>
                <a:picLocks noChangeAspect="1"/>
              </p:cNvPicPr>
              <p:nvPr/>
            </p:nvPicPr>
            <p:blipFill>
              <a:blip r:embed="rId93" cstate="print"/>
              <a:stretch>
                <a:fillRect/>
              </a:stretch>
            </p:blipFill>
            <p:spPr>
              <a:xfrm>
                <a:off x="11819180" y="9232581"/>
                <a:ext cx="637093" cy="516367"/>
              </a:xfrm>
              <a:prstGeom prst="rect">
                <a:avLst/>
              </a:prstGeom>
            </p:spPr>
          </p:pic>
        </p:grpSp>
      </p:grpSp>
      <p:pic>
        <p:nvPicPr>
          <p:cNvPr id="276" name="Object 275"/>
          <p:cNvPicPr>
            <a:picLocks noChangeAspect="1"/>
          </p:cNvPicPr>
          <p:nvPr/>
        </p:nvPicPr>
        <p:blipFill>
          <a:blip r:embed="rId94" cstate="print"/>
          <a:stretch>
            <a:fillRect/>
          </a:stretch>
        </p:blipFill>
        <p:spPr>
          <a:xfrm>
            <a:off x="12471098" y="9303791"/>
            <a:ext cx="1666229" cy="82559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64846" y="2338327"/>
            <a:ext cx="11149082" cy="7947388"/>
            <a:chOff x="3064846" y="2338327"/>
            <a:chExt cx="11149082" cy="79473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4846" y="2338327"/>
              <a:ext cx="11149082" cy="794738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264" y="163114"/>
            <a:ext cx="3788315" cy="153879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7583" y="1111393"/>
            <a:ext cx="2378067" cy="75425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14533" y="3713236"/>
            <a:ext cx="4514045" cy="5255994"/>
            <a:chOff x="8714533" y="3713236"/>
            <a:chExt cx="4514045" cy="52559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14533" y="3713236"/>
              <a:ext cx="4514045" cy="525599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04198" y="4241869"/>
            <a:ext cx="2209545" cy="2030230"/>
            <a:chOff x="16404198" y="4241869"/>
            <a:chExt cx="2209545" cy="203023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04198" y="4241869"/>
              <a:ext cx="2209545" cy="20302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18786" y="3713236"/>
            <a:ext cx="2539075" cy="2539075"/>
            <a:chOff x="13618786" y="3713236"/>
            <a:chExt cx="2539075" cy="253907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18786" y="3713236"/>
              <a:ext cx="2539075" cy="25390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567128" y="6584788"/>
            <a:ext cx="3073158" cy="2722993"/>
            <a:chOff x="13567128" y="6584788"/>
            <a:chExt cx="3073158" cy="272299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67128" y="6584788"/>
              <a:ext cx="3073158" cy="272299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5987" y="2536556"/>
            <a:ext cx="7997381" cy="6772042"/>
            <a:chOff x="415987" y="2536556"/>
            <a:chExt cx="7997381" cy="677204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987" y="2536556"/>
              <a:ext cx="7997381" cy="677204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9264" y="163114"/>
            <a:ext cx="3788315" cy="153879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7583" y="1111393"/>
            <a:ext cx="2378067" cy="75425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146112" y="3891373"/>
            <a:ext cx="1408036" cy="54669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136588" y="4329658"/>
            <a:ext cx="1414836" cy="57322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136588" y="4783174"/>
            <a:ext cx="1212169" cy="57322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136588" y="5214789"/>
            <a:ext cx="812350" cy="59461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145180" y="5644793"/>
            <a:ext cx="1219105" cy="55468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6841923" y="4462863"/>
            <a:ext cx="1384507" cy="64545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6841928" y="5388423"/>
            <a:ext cx="1378050" cy="64545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989119" y="7682769"/>
            <a:ext cx="1831599" cy="57245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025308" y="8637850"/>
            <a:ext cx="1229828" cy="57245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970402" y="6719213"/>
            <a:ext cx="1159075" cy="59338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264" y="163114"/>
            <a:ext cx="3778791" cy="153879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7107" y="1139326"/>
            <a:ext cx="1852715" cy="71934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0846" y="2143347"/>
            <a:ext cx="15377870" cy="952949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264" y="163114"/>
            <a:ext cx="3778791" cy="153879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107" y="1139326"/>
            <a:ext cx="2404001" cy="7193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732991" y="6989656"/>
            <a:ext cx="12614970" cy="42857"/>
            <a:chOff x="2732991" y="6989656"/>
            <a:chExt cx="12614970" cy="4285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32991" y="7003941"/>
              <a:ext cx="4309708" cy="28571"/>
              <a:chOff x="2732991" y="7003941"/>
              <a:chExt cx="4309708" cy="28571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732991" y="7003941"/>
                <a:ext cx="4309708" cy="2857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966795" y="6989656"/>
              <a:ext cx="4309708" cy="28571"/>
              <a:chOff x="6966795" y="6989656"/>
              <a:chExt cx="4309708" cy="28571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966795" y="6989656"/>
                <a:ext cx="4309708" cy="2857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1038254" y="6989656"/>
              <a:ext cx="4309708" cy="28571"/>
              <a:chOff x="11038254" y="6989656"/>
              <a:chExt cx="4309708" cy="2857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038254" y="6989656"/>
                <a:ext cx="4309708" cy="28571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2381669" y="5731224"/>
            <a:ext cx="1112168" cy="168711"/>
            <a:chOff x="2381669" y="5731224"/>
            <a:chExt cx="1112168" cy="16871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2381669" y="5731224"/>
              <a:ext cx="1112168" cy="16871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414988" y="5966971"/>
            <a:ext cx="1045530" cy="168711"/>
            <a:chOff x="2414988" y="5966971"/>
            <a:chExt cx="1045530" cy="16871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2414988" y="5966971"/>
              <a:ext cx="1045530" cy="16871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548266" y="6202718"/>
            <a:ext cx="778974" cy="168711"/>
            <a:chOff x="2548266" y="6202718"/>
            <a:chExt cx="778974" cy="16871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2548266" y="6202718"/>
              <a:ext cx="778974" cy="16871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998510" y="3447302"/>
            <a:ext cx="1814259" cy="2142857"/>
            <a:chOff x="1998510" y="3447302"/>
            <a:chExt cx="1814259" cy="214285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8510" y="3447302"/>
              <a:ext cx="1814259" cy="21428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129938" y="3446920"/>
            <a:ext cx="1814259" cy="2142857"/>
            <a:chOff x="6129938" y="3446920"/>
            <a:chExt cx="1814259" cy="214285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29938" y="3446920"/>
              <a:ext cx="1814259" cy="214285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270891" y="3446920"/>
            <a:ext cx="1814259" cy="2142857"/>
            <a:chOff x="10270891" y="3446920"/>
            <a:chExt cx="1814259" cy="214285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270891" y="3446920"/>
              <a:ext cx="1814259" cy="214285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402319" y="3446920"/>
            <a:ext cx="1814259" cy="2142857"/>
            <a:chOff x="14402319" y="3446920"/>
            <a:chExt cx="1814259" cy="214285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402319" y="3446920"/>
              <a:ext cx="1814259" cy="214285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732991" y="6799179"/>
            <a:ext cx="409524" cy="409524"/>
            <a:chOff x="2732991" y="6799179"/>
            <a:chExt cx="409524" cy="40952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32991" y="6799179"/>
              <a:ext cx="409524" cy="409524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-134103" y="7544954"/>
            <a:ext cx="5190230" cy="156211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6518405" y="5731224"/>
            <a:ext cx="1112168" cy="168711"/>
            <a:chOff x="6518405" y="5731224"/>
            <a:chExt cx="1112168" cy="16871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0">
              <a:off x="6518405" y="5731224"/>
              <a:ext cx="1112168" cy="16871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551724" y="5966971"/>
            <a:ext cx="1045530" cy="168711"/>
            <a:chOff x="6551724" y="5966971"/>
            <a:chExt cx="1045530" cy="16871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0800000">
              <a:off x="6551724" y="5966971"/>
              <a:ext cx="1045530" cy="16871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685002" y="6202718"/>
            <a:ext cx="778974" cy="168711"/>
            <a:chOff x="6685002" y="6202718"/>
            <a:chExt cx="778974" cy="168711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0800000">
              <a:off x="6685002" y="6202718"/>
              <a:ext cx="778974" cy="16871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869727" y="6799179"/>
            <a:ext cx="409524" cy="409524"/>
            <a:chOff x="6869727" y="6799179"/>
            <a:chExt cx="409524" cy="409524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869727" y="6799179"/>
              <a:ext cx="409524" cy="409524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726993" y="7544954"/>
            <a:ext cx="5504001" cy="779916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0623351" y="5731224"/>
            <a:ext cx="1112168" cy="168711"/>
            <a:chOff x="10623351" y="5731224"/>
            <a:chExt cx="1112168" cy="168711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10800000">
              <a:off x="10623351" y="5731224"/>
              <a:ext cx="1112168" cy="168711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0656670" y="5966971"/>
            <a:ext cx="1045530" cy="168711"/>
            <a:chOff x="10656670" y="5966971"/>
            <a:chExt cx="1045530" cy="168711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10800000">
              <a:off x="10656670" y="5966971"/>
              <a:ext cx="1045530" cy="168711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0789948" y="6202718"/>
            <a:ext cx="778974" cy="168711"/>
            <a:chOff x="10789948" y="6202718"/>
            <a:chExt cx="778974" cy="168711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10800000">
              <a:off x="10789948" y="6202718"/>
              <a:ext cx="778974" cy="168711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0974673" y="6799179"/>
            <a:ext cx="409524" cy="409524"/>
            <a:chOff x="10974673" y="6799179"/>
            <a:chExt cx="409524" cy="409524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974673" y="6799179"/>
              <a:ext cx="409524" cy="409524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8383231" y="7579535"/>
            <a:ext cx="4962201" cy="1101858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4791877" y="5731224"/>
            <a:ext cx="1112168" cy="168711"/>
            <a:chOff x="14791877" y="5731224"/>
            <a:chExt cx="1112168" cy="168711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10800000">
              <a:off x="14791877" y="5731224"/>
              <a:ext cx="1112168" cy="16871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4825196" y="5966971"/>
            <a:ext cx="1045530" cy="168711"/>
            <a:chOff x="14825196" y="5966971"/>
            <a:chExt cx="1045530" cy="168711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10800000">
              <a:off x="14825196" y="5966971"/>
              <a:ext cx="1045530" cy="168711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4958474" y="6202718"/>
            <a:ext cx="778974" cy="168711"/>
            <a:chOff x="14958474" y="6202718"/>
            <a:chExt cx="778974" cy="168711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10800000">
              <a:off x="14958474" y="6202718"/>
              <a:ext cx="778974" cy="16871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5143199" y="6799179"/>
            <a:ext cx="409524" cy="409524"/>
            <a:chOff x="15143199" y="6799179"/>
            <a:chExt cx="409524" cy="409524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5143199" y="6799179"/>
              <a:ext cx="409524" cy="409524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4876125" y="3961555"/>
            <a:ext cx="857273" cy="828571"/>
            <a:chOff x="14876125" y="3961555"/>
            <a:chExt cx="857273" cy="828571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876125" y="3961555"/>
              <a:ext cx="857273" cy="828571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0734513" y="3980603"/>
            <a:ext cx="884819" cy="780952"/>
            <a:chOff x="10734513" y="3980603"/>
            <a:chExt cx="884819" cy="780952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0734513" y="3980603"/>
              <a:ext cx="884819" cy="780952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6604604" y="3932513"/>
            <a:ext cx="876190" cy="876190"/>
            <a:chOff x="6604604" y="3932513"/>
            <a:chExt cx="876190" cy="876190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604604" y="3932513"/>
              <a:ext cx="876190" cy="876190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2522910" y="4023460"/>
            <a:ext cx="696352" cy="695238"/>
            <a:chOff x="2522910" y="4023460"/>
            <a:chExt cx="696352" cy="695238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522910" y="4023460"/>
              <a:ext cx="696352" cy="695238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2586012" y="7579535"/>
            <a:ext cx="4927497" cy="153645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06227" y="-1129879"/>
            <a:ext cx="19498168" cy="140400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9264" y="163114"/>
            <a:ext cx="3730058" cy="15471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7107" y="1139326"/>
            <a:ext cx="2403496" cy="72395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264" y="163114"/>
            <a:ext cx="3779277" cy="154717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7107" y="1139326"/>
            <a:ext cx="2403496" cy="72395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390879" y="2989112"/>
            <a:ext cx="2698746" cy="2698746"/>
            <a:chOff x="2390879" y="2989112"/>
            <a:chExt cx="2698746" cy="269874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0879" y="2989112"/>
              <a:ext cx="2698746" cy="269874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49837" y="6186413"/>
            <a:ext cx="3008516" cy="106688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49339" y="7331843"/>
            <a:ext cx="5435236" cy="147527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793482" y="2989112"/>
            <a:ext cx="2698746" cy="2698746"/>
            <a:chOff x="7793482" y="2989112"/>
            <a:chExt cx="2698746" cy="269874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93482" y="2989112"/>
              <a:ext cx="2698746" cy="269874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42259" y="6186272"/>
            <a:ext cx="3030013" cy="106782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84881" y="7331843"/>
            <a:ext cx="5727665" cy="147527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196085" y="2989112"/>
            <a:ext cx="2698746" cy="2698746"/>
            <a:chOff x="13196085" y="2989112"/>
            <a:chExt cx="2698746" cy="269874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196085" y="2989112"/>
              <a:ext cx="2698746" cy="269874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613148" y="6126885"/>
            <a:ext cx="3550556" cy="106782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854577" y="7331843"/>
            <a:ext cx="5473246" cy="298653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500571" y="3005824"/>
            <a:ext cx="2511363" cy="2511363"/>
            <a:chOff x="2500571" y="3005824"/>
            <a:chExt cx="2511363" cy="251136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00571" y="3005824"/>
              <a:ext cx="2511363" cy="251136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166773" y="3258987"/>
            <a:ext cx="2031046" cy="2106400"/>
            <a:chOff x="8166773" y="3258987"/>
            <a:chExt cx="2031046" cy="210640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66773" y="3258987"/>
              <a:ext cx="2031046" cy="210640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620396" y="3687565"/>
            <a:ext cx="1925157" cy="1272450"/>
            <a:chOff x="13620396" y="3687565"/>
            <a:chExt cx="1925157" cy="127245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620396" y="3687565"/>
              <a:ext cx="1925157" cy="12724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12024" y="4088345"/>
            <a:ext cx="4920866" cy="24344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07192" y="4765085"/>
            <a:ext cx="3054875" cy="9968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886130" y="2554482"/>
            <a:ext cx="694349" cy="105329"/>
            <a:chOff x="2886130" y="2554482"/>
            <a:chExt cx="694349" cy="1053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86130" y="2554482"/>
              <a:ext cx="694349" cy="1053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06932" y="2407300"/>
            <a:ext cx="652745" cy="105329"/>
            <a:chOff x="2906932" y="2407300"/>
            <a:chExt cx="652745" cy="1053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06932" y="2407300"/>
              <a:ext cx="652745" cy="1053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90140" y="2260119"/>
            <a:ext cx="486329" cy="105329"/>
            <a:chOff x="2990140" y="2260119"/>
            <a:chExt cx="486329" cy="1053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0140" y="2260119"/>
              <a:ext cx="486329" cy="1053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223780" y="-200000"/>
            <a:ext cx="19048" cy="2297356"/>
            <a:chOff x="3223780" y="-200000"/>
            <a:chExt cx="19048" cy="229735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23780" y="-200000"/>
              <a:ext cx="19048" cy="229735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4393" y="5549126"/>
            <a:ext cx="3433563" cy="75504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73407" y="4775350"/>
            <a:ext cx="3050504" cy="98663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825832" y="2561058"/>
            <a:ext cx="694349" cy="105329"/>
            <a:chOff x="6825832" y="2561058"/>
            <a:chExt cx="694349" cy="1053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25832" y="2561058"/>
              <a:ext cx="694349" cy="1053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846634" y="2413877"/>
            <a:ext cx="652745" cy="105329"/>
            <a:chOff x="6846634" y="2413877"/>
            <a:chExt cx="652745" cy="1053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46634" y="2413877"/>
              <a:ext cx="652745" cy="1053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929842" y="2266695"/>
            <a:ext cx="486329" cy="105329"/>
            <a:chOff x="6929842" y="2266695"/>
            <a:chExt cx="486329" cy="1053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29842" y="2266695"/>
              <a:ext cx="486329" cy="1053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63482" y="-193424"/>
            <a:ext cx="19048" cy="2297356"/>
            <a:chOff x="7163482" y="-193424"/>
            <a:chExt cx="19048" cy="229735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63482" y="-193424"/>
              <a:ext cx="19048" cy="2297356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428755" y="5555697"/>
            <a:ext cx="3192106" cy="75504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618455" y="4776388"/>
            <a:ext cx="3045627" cy="98663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765534" y="2562101"/>
            <a:ext cx="694349" cy="105329"/>
            <a:chOff x="10765534" y="2562101"/>
            <a:chExt cx="694349" cy="10532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765534" y="2562101"/>
              <a:ext cx="694349" cy="1053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786336" y="2414919"/>
            <a:ext cx="652745" cy="105329"/>
            <a:chOff x="10786336" y="2414919"/>
            <a:chExt cx="652745" cy="10532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786336" y="2414919"/>
              <a:ext cx="652745" cy="1053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869544" y="2267738"/>
            <a:ext cx="486329" cy="105329"/>
            <a:chOff x="10869544" y="2267738"/>
            <a:chExt cx="486329" cy="10532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869544" y="2267738"/>
              <a:ext cx="486329" cy="10532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103184" y="-192381"/>
            <a:ext cx="19048" cy="2297356"/>
            <a:chOff x="11103184" y="-192381"/>
            <a:chExt cx="19048" cy="229735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103184" y="-192381"/>
              <a:ext cx="19048" cy="229735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691497" y="5556745"/>
            <a:ext cx="2878344" cy="114620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561379" y="4768769"/>
            <a:ext cx="3045285" cy="986637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4705236" y="2554482"/>
            <a:ext cx="694349" cy="105329"/>
            <a:chOff x="14705236" y="2554482"/>
            <a:chExt cx="694349" cy="10532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705236" y="2554482"/>
              <a:ext cx="694349" cy="10532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4726038" y="2407300"/>
            <a:ext cx="652745" cy="105329"/>
            <a:chOff x="14726038" y="2407300"/>
            <a:chExt cx="652745" cy="10532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726038" y="2407300"/>
              <a:ext cx="652745" cy="10532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4809246" y="2260119"/>
            <a:ext cx="486329" cy="105329"/>
            <a:chOff x="14809246" y="2260119"/>
            <a:chExt cx="486329" cy="105329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809246" y="2260119"/>
              <a:ext cx="486329" cy="10532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5042887" y="-200000"/>
            <a:ext cx="19048" cy="2297356"/>
            <a:chOff x="15042887" y="-200000"/>
            <a:chExt cx="19048" cy="2297356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5042887" y="-200000"/>
              <a:ext cx="19048" cy="229735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2666763" y="2739523"/>
            <a:ext cx="1136935" cy="1342857"/>
            <a:chOff x="2666763" y="2739523"/>
            <a:chExt cx="1136935" cy="134285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666763" y="2739523"/>
              <a:ext cx="1136935" cy="1342857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598192" y="2754218"/>
            <a:ext cx="1136935" cy="1342857"/>
            <a:chOff x="6598192" y="2754218"/>
            <a:chExt cx="1136935" cy="1342857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598192" y="2754218"/>
              <a:ext cx="1136935" cy="1342857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0539144" y="2755261"/>
            <a:ext cx="1136935" cy="1342857"/>
            <a:chOff x="10539144" y="2755261"/>
            <a:chExt cx="1136935" cy="134285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539144" y="2755261"/>
              <a:ext cx="1136935" cy="134285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4480096" y="2747642"/>
            <a:ext cx="1136935" cy="1342857"/>
            <a:chOff x="14480096" y="2747642"/>
            <a:chExt cx="1136935" cy="1342857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4480096" y="2747642"/>
              <a:ext cx="1136935" cy="1342857"/>
            </a:xfrm>
            <a:prstGeom prst="rect">
              <a:avLst/>
            </a:prstGeom>
          </p:spPr>
        </p:pic>
      </p:grpSp>
      <p:pic>
        <p:nvPicPr>
          <p:cNvPr id="72" name="Object 7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3749526" y="5549126"/>
            <a:ext cx="2445725" cy="1146201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736798" y="7219826"/>
            <a:ext cx="3049085" cy="986637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5679484" y="7226398"/>
            <a:ext cx="3045418" cy="986637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5793583" y="8009916"/>
            <a:ext cx="2778144" cy="754258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9606550" y="7227446"/>
            <a:ext cx="3052218" cy="986637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9986878" y="8007802"/>
            <a:ext cx="2411534" cy="755048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3558884" y="7219826"/>
            <a:ext cx="3046066" cy="986637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3583878" y="8000183"/>
            <a:ext cx="2906344" cy="755048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857678" y="8009916"/>
            <a:ext cx="4158106" cy="7542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692" y="168190"/>
            <a:ext cx="3663906" cy="153857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7107" y="1139326"/>
            <a:ext cx="1369487" cy="72395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964324" y="2869643"/>
            <a:ext cx="2354504" cy="2780952"/>
            <a:chOff x="7964324" y="2869643"/>
            <a:chExt cx="2354504" cy="278095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64324" y="2869643"/>
              <a:ext cx="2354504" cy="27809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67181" y="2869643"/>
            <a:ext cx="2354504" cy="2780952"/>
            <a:chOff x="13267181" y="2869643"/>
            <a:chExt cx="2354504" cy="2780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67181" y="2869643"/>
              <a:ext cx="2354504" cy="27809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653297" y="2869643"/>
            <a:ext cx="2354504" cy="2780952"/>
            <a:chOff x="2653297" y="2869643"/>
            <a:chExt cx="2354504" cy="278095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53297" y="2869643"/>
              <a:ext cx="2354504" cy="278095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109015" y="5832335"/>
            <a:ext cx="1442458" cy="218814"/>
            <a:chOff x="3109015" y="5832335"/>
            <a:chExt cx="1442458" cy="21881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3109015" y="5832335"/>
              <a:ext cx="1442458" cy="2188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152230" y="6138094"/>
            <a:ext cx="1356029" cy="218814"/>
            <a:chOff x="3152230" y="6138094"/>
            <a:chExt cx="1356029" cy="21881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3152230" y="6138094"/>
              <a:ext cx="1356029" cy="2188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325088" y="6443852"/>
            <a:ext cx="1010312" cy="218814"/>
            <a:chOff x="3325088" y="6443852"/>
            <a:chExt cx="1010312" cy="21881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3325088" y="6443852"/>
              <a:ext cx="1010312" cy="2188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639768" y="7196000"/>
            <a:ext cx="2380952" cy="571429"/>
            <a:chOff x="2639768" y="7196000"/>
            <a:chExt cx="2380952" cy="57142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39768" y="7196000"/>
              <a:ext cx="2380952" cy="571429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30380" y="7109694"/>
            <a:ext cx="1687765" cy="88748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51250" y="8112831"/>
            <a:ext cx="4538344" cy="114536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420042" y="5832335"/>
            <a:ext cx="1442458" cy="218814"/>
            <a:chOff x="8420042" y="5832335"/>
            <a:chExt cx="1442458" cy="21881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0800000">
              <a:off x="8420042" y="5832335"/>
              <a:ext cx="1442458" cy="2188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463256" y="6138094"/>
            <a:ext cx="1356029" cy="218814"/>
            <a:chOff x="8463256" y="6138094"/>
            <a:chExt cx="1356029" cy="21881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0800000">
              <a:off x="8463256" y="6138094"/>
              <a:ext cx="1356029" cy="21881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636115" y="6443852"/>
            <a:ext cx="1010312" cy="218814"/>
            <a:chOff x="8636115" y="6443852"/>
            <a:chExt cx="1010312" cy="21881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0">
              <a:off x="8636115" y="6443852"/>
              <a:ext cx="1010312" cy="21881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950795" y="7196000"/>
            <a:ext cx="2380952" cy="571429"/>
            <a:chOff x="7950795" y="7196000"/>
            <a:chExt cx="2380952" cy="57142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50795" y="7196000"/>
              <a:ext cx="2380952" cy="571429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331885" y="7109694"/>
            <a:ext cx="1706813" cy="887489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672459" y="8112831"/>
            <a:ext cx="4595963" cy="1145363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3723204" y="5832335"/>
            <a:ext cx="1442458" cy="218814"/>
            <a:chOff x="13723204" y="5832335"/>
            <a:chExt cx="1442458" cy="218814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10800000">
              <a:off x="13723204" y="5832335"/>
              <a:ext cx="1442458" cy="21881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774283" y="6138094"/>
            <a:ext cx="1356029" cy="218814"/>
            <a:chOff x="13774283" y="6138094"/>
            <a:chExt cx="1356029" cy="218814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10800000">
              <a:off x="13774283" y="6138094"/>
              <a:ext cx="1356029" cy="21881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947142" y="6443852"/>
            <a:ext cx="1010312" cy="218814"/>
            <a:chOff x="13947142" y="6443852"/>
            <a:chExt cx="1010312" cy="218814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10800000">
              <a:off x="13947142" y="6443852"/>
              <a:ext cx="1010312" cy="21881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3261821" y="7196000"/>
            <a:ext cx="2380952" cy="571429"/>
            <a:chOff x="13261821" y="7196000"/>
            <a:chExt cx="2380952" cy="57142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261821" y="7196000"/>
              <a:ext cx="2380952" cy="57142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102549" y="3642813"/>
            <a:ext cx="1532193" cy="989541"/>
            <a:chOff x="3102549" y="3642813"/>
            <a:chExt cx="1532193" cy="989541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102549" y="3642813"/>
              <a:ext cx="1532193" cy="989541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8364727" y="3411071"/>
            <a:ext cx="1556260" cy="1307465"/>
            <a:chOff x="8364727" y="3411071"/>
            <a:chExt cx="1556260" cy="1307465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364727" y="3411071"/>
              <a:ext cx="1556260" cy="130746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3897844" y="3306729"/>
            <a:ext cx="1245560" cy="1585517"/>
            <a:chOff x="13897844" y="3306729"/>
            <a:chExt cx="1245560" cy="1585517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897844" y="3306729"/>
              <a:ext cx="1245560" cy="1585517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3652475" y="7109694"/>
            <a:ext cx="1687765" cy="887489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107383" y="8112831"/>
            <a:ext cx="4504516" cy="11453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1006" y="2748501"/>
            <a:ext cx="4233767" cy="21666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185119" y="1673747"/>
            <a:ext cx="7344048" cy="7578385"/>
            <a:chOff x="10185119" y="1673747"/>
            <a:chExt cx="7344048" cy="757838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2703918" y="7917973"/>
              <a:ext cx="2317711" cy="351586"/>
              <a:chOff x="12703918" y="7917973"/>
              <a:chExt cx="2317711" cy="35158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703918" y="7917973"/>
                <a:ext cx="2317711" cy="35158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2773354" y="8409260"/>
              <a:ext cx="2178838" cy="351586"/>
              <a:chOff x="12773354" y="8409260"/>
              <a:chExt cx="2178838" cy="35158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2773354" y="8409260"/>
                <a:ext cx="2178838" cy="35158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051099" y="8900546"/>
              <a:ext cx="1623348" cy="351586"/>
              <a:chOff x="13051099" y="8900546"/>
              <a:chExt cx="1623348" cy="35158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051099" y="8900546"/>
                <a:ext cx="1623348" cy="35158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1963108" y="3157583"/>
              <a:ext cx="3781721" cy="4466667"/>
              <a:chOff x="11963108" y="3157583"/>
              <a:chExt cx="3781721" cy="446666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963108" y="3157583"/>
                <a:ext cx="3781721" cy="446666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0185119" y="1673747"/>
              <a:ext cx="7344048" cy="5952381"/>
              <a:chOff x="10185119" y="1673747"/>
              <a:chExt cx="7344048" cy="5952381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185119" y="1673747"/>
                <a:ext cx="7344048" cy="5952381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5778882" y="4549431"/>
            <a:ext cx="2972096" cy="3687193"/>
            <a:chOff x="5778882" y="4549431"/>
            <a:chExt cx="2972096" cy="368719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78882" y="4549431"/>
              <a:ext cx="2972096" cy="3687193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68402" y="4566748"/>
            <a:ext cx="3324638" cy="150181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79264" y="163114"/>
            <a:ext cx="3760230" cy="154717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7107" y="1139326"/>
            <a:ext cx="1852239" cy="72395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71377" y="5771448"/>
            <a:ext cx="2789332" cy="400334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30590" y="6087910"/>
            <a:ext cx="2820104" cy="150624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318674" y="1996711"/>
            <a:ext cx="2095238" cy="77633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264" y="163114"/>
            <a:ext cx="3779277" cy="15471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7583" y="1108231"/>
            <a:ext cx="2154982" cy="755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587845" y="5737682"/>
            <a:ext cx="1106963" cy="637208"/>
            <a:chOff x="8587845" y="5737682"/>
            <a:chExt cx="1106963" cy="63720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587845" y="5737682"/>
              <a:ext cx="1106963" cy="167921"/>
              <a:chOff x="8587845" y="5737682"/>
              <a:chExt cx="1106963" cy="167921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10800000">
                <a:off x="8587845" y="5737682"/>
                <a:ext cx="1106963" cy="16792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8621009" y="5972325"/>
              <a:ext cx="1040636" cy="167921"/>
              <a:chOff x="8621009" y="5972325"/>
              <a:chExt cx="1040636" cy="167921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10800000">
                <a:off x="8621009" y="5972325"/>
                <a:ext cx="1040636" cy="16792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753663" y="6206969"/>
              <a:ext cx="775328" cy="167921"/>
              <a:chOff x="8753663" y="6206969"/>
              <a:chExt cx="775328" cy="16792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10800000">
                <a:off x="8753663" y="6206969"/>
                <a:ext cx="775328" cy="167921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8238121" y="3457269"/>
            <a:ext cx="1809473" cy="2137205"/>
            <a:chOff x="8238121" y="3457269"/>
            <a:chExt cx="1809473" cy="213720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38121" y="3457269"/>
              <a:ext cx="1809473" cy="21372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264093" y="2554175"/>
            <a:ext cx="2038324" cy="2361905"/>
            <a:chOff x="10264093" y="2554175"/>
            <a:chExt cx="2038324" cy="236190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64093" y="2554175"/>
              <a:ext cx="2038324" cy="236190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133608" y="2554175"/>
            <a:ext cx="2038324" cy="2361905"/>
            <a:chOff x="6133608" y="2554175"/>
            <a:chExt cx="2038324" cy="236190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33608" y="2554175"/>
              <a:ext cx="2038324" cy="236190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967687" y="4928441"/>
            <a:ext cx="2038324" cy="2361905"/>
            <a:chOff x="5967687" y="4928441"/>
            <a:chExt cx="2038324" cy="236190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3600000">
              <a:off x="5967687" y="4928441"/>
              <a:ext cx="2038324" cy="236190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407791" y="4909393"/>
            <a:ext cx="2038324" cy="2361905"/>
            <a:chOff x="10407791" y="4909393"/>
            <a:chExt cx="2038324" cy="236190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3600000">
              <a:off x="10407791" y="4909393"/>
              <a:ext cx="2038324" cy="236190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338967" y="6224964"/>
            <a:ext cx="2038324" cy="2361905"/>
            <a:chOff x="8338967" y="6224964"/>
            <a:chExt cx="2038324" cy="236190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4460000">
              <a:off x="8338967" y="6224964"/>
              <a:ext cx="2038324" cy="2361905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138898" y="2408377"/>
            <a:ext cx="2089427" cy="984142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175784" y="3142586"/>
            <a:ext cx="3680106" cy="112092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935664" y="6265540"/>
            <a:ext cx="2075646" cy="943141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961206" y="6963311"/>
            <a:ext cx="2713916" cy="1120925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849919" y="2444825"/>
            <a:ext cx="1764122" cy="943141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875462" y="3142596"/>
            <a:ext cx="2691878" cy="1120925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794715" y="6290384"/>
            <a:ext cx="2075656" cy="94314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820257" y="6988154"/>
            <a:ext cx="2713925" cy="1120925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950465" y="3038494"/>
            <a:ext cx="2929207" cy="2014873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941648" y="5383306"/>
            <a:ext cx="2927006" cy="2014873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573137" y="3038489"/>
            <a:ext cx="2940797" cy="2014873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631427" y="5402351"/>
            <a:ext cx="2937369" cy="2014873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756094" y="6451236"/>
            <a:ext cx="2926616" cy="2014873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961866" y="8427688"/>
            <a:ext cx="2467484" cy="943141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987408" y="9125459"/>
            <a:ext cx="2955306" cy="1120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264" y="163114"/>
            <a:ext cx="3779277" cy="15471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7583" y="1108231"/>
            <a:ext cx="2154982" cy="755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414678" y="-301035"/>
            <a:ext cx="2038324" cy="2361905"/>
            <a:chOff x="4414678" y="-301035"/>
            <a:chExt cx="2038324" cy="23619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14678" y="-301035"/>
              <a:ext cx="2038324" cy="23619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620447" y="5142857"/>
            <a:ext cx="3451658" cy="4516984"/>
            <a:chOff x="7620447" y="5142857"/>
            <a:chExt cx="3451658" cy="451698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0447" y="5142857"/>
              <a:ext cx="3451658" cy="45169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94691" y="6634178"/>
            <a:ext cx="3789108" cy="2574280"/>
            <a:chOff x="2894691" y="6634178"/>
            <a:chExt cx="3789108" cy="257428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94691" y="6634178"/>
              <a:ext cx="3789108" cy="25742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745516" y="6506287"/>
            <a:ext cx="2355091" cy="2631305"/>
            <a:chOff x="13745516" y="6506287"/>
            <a:chExt cx="2355091" cy="263130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45516" y="6506287"/>
              <a:ext cx="2355091" cy="26313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875438" y="6069300"/>
            <a:ext cx="3850395" cy="1234032"/>
            <a:chOff x="5875438" y="6069300"/>
            <a:chExt cx="3850395" cy="123403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920000">
              <a:off x="5875438" y="6069300"/>
              <a:ext cx="3850395" cy="12340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516906" y="7633679"/>
            <a:ext cx="4157358" cy="1234032"/>
            <a:chOff x="9516906" y="7633679"/>
            <a:chExt cx="4157358" cy="123403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9360000">
              <a:off x="9516906" y="7633679"/>
              <a:ext cx="4157358" cy="12340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89882" y="2435296"/>
            <a:ext cx="962065" cy="992763"/>
            <a:chOff x="289882" y="2435296"/>
            <a:chExt cx="962065" cy="99276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619843" y="3253285"/>
              <a:ext cx="303618" cy="46058"/>
              <a:chOff x="619843" y="3253285"/>
              <a:chExt cx="303618" cy="46058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19843" y="3253285"/>
                <a:ext cx="303618" cy="4605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28939" y="3317643"/>
              <a:ext cx="285426" cy="46058"/>
              <a:chOff x="628939" y="3317643"/>
              <a:chExt cx="285426" cy="46058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28939" y="3317643"/>
                <a:ext cx="285426" cy="46058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665323" y="3382001"/>
              <a:ext cx="212657" cy="46058"/>
              <a:chOff x="665323" y="3382001"/>
              <a:chExt cx="212657" cy="46058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65323" y="3382001"/>
                <a:ext cx="212657" cy="46058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522797" y="2629677"/>
              <a:ext cx="495403" cy="585130"/>
              <a:chOff x="522797" y="2629677"/>
              <a:chExt cx="495403" cy="585130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22797" y="2629677"/>
                <a:ext cx="495403" cy="585130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289882" y="2435296"/>
              <a:ext cx="962065" cy="779758"/>
              <a:chOff x="289882" y="2435296"/>
              <a:chExt cx="962065" cy="779758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289882" y="2435296"/>
                <a:ext cx="962065" cy="779758"/>
              </a:xfrm>
              <a:prstGeom prst="rect">
                <a:avLst/>
              </a:prstGeom>
            </p:spPr>
          </p:pic>
        </p:grpSp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034238" y="1355914"/>
            <a:ext cx="2089427" cy="984142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851035" y="159060"/>
            <a:ext cx="2944663" cy="1992854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-26150" y="2460455"/>
            <a:ext cx="10185819" cy="2413457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851317" y="5854413"/>
            <a:ext cx="2297727" cy="1012984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790193" y="5982307"/>
            <a:ext cx="3447727" cy="10129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264" y="163114"/>
            <a:ext cx="3779277" cy="15471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7583" y="1108231"/>
            <a:ext cx="2154982" cy="755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031346" y="-388089"/>
            <a:ext cx="2038324" cy="2361905"/>
            <a:chOff x="4031346" y="-388089"/>
            <a:chExt cx="2038324" cy="23619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3600000">
              <a:off x="4031346" y="-388089"/>
              <a:ext cx="2038324" cy="23619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05343" y="2461405"/>
            <a:ext cx="5704030" cy="4381356"/>
            <a:chOff x="3805343" y="2461405"/>
            <a:chExt cx="5704030" cy="438135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05343" y="2461405"/>
              <a:ext cx="5704030" cy="438135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80792" y="7926585"/>
            <a:ext cx="962065" cy="992763"/>
            <a:chOff x="8180792" y="7926585"/>
            <a:chExt cx="962065" cy="99276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510753" y="8744574"/>
              <a:ext cx="303618" cy="46058"/>
              <a:chOff x="8510753" y="8744574"/>
              <a:chExt cx="303618" cy="4605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510753" y="8744574"/>
                <a:ext cx="303618" cy="4605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519849" y="8808932"/>
              <a:ext cx="285426" cy="46058"/>
              <a:chOff x="8519849" y="8808932"/>
              <a:chExt cx="285426" cy="46058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519849" y="8808932"/>
                <a:ext cx="285426" cy="4605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556234" y="8873291"/>
              <a:ext cx="212657" cy="46058"/>
              <a:chOff x="8556234" y="8873291"/>
              <a:chExt cx="212657" cy="46058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556234" y="8873291"/>
                <a:ext cx="212657" cy="4605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8413707" y="8120967"/>
              <a:ext cx="495403" cy="585130"/>
              <a:chOff x="8413707" y="8120967"/>
              <a:chExt cx="495403" cy="585130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413707" y="8120967"/>
                <a:ext cx="495403" cy="58513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180792" y="7926585"/>
              <a:ext cx="962065" cy="779758"/>
              <a:chOff x="8180792" y="7926585"/>
              <a:chExt cx="962065" cy="779758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180792" y="7926585"/>
                <a:ext cx="962065" cy="779758"/>
              </a:xfrm>
              <a:prstGeom prst="rect">
                <a:avLst/>
              </a:prstGeom>
            </p:spPr>
          </p:pic>
        </p:grpSp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948806" y="31029"/>
            <a:ext cx="2075646" cy="94314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95085" y="85821"/>
            <a:ext cx="2937369" cy="201487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115386" y="6681661"/>
            <a:ext cx="2951457" cy="126232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766556" y="7753499"/>
            <a:ext cx="10816867" cy="17914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264" y="163114"/>
            <a:ext cx="3779277" cy="15471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7583" y="1108231"/>
            <a:ext cx="2154982" cy="755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637742" y="-127536"/>
            <a:ext cx="2038324" cy="2361905"/>
            <a:chOff x="4637742" y="-127536"/>
            <a:chExt cx="2038324" cy="23619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4460000">
              <a:off x="4637742" y="-127536"/>
              <a:ext cx="2038324" cy="23619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2842" y="3423810"/>
            <a:ext cx="6171429" cy="3433727"/>
            <a:chOff x="882842" y="3423810"/>
            <a:chExt cx="6171429" cy="343372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2842" y="3423810"/>
              <a:ext cx="6171429" cy="34337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89289" y="3809918"/>
            <a:ext cx="4156213" cy="3044360"/>
            <a:chOff x="9289289" y="3809918"/>
            <a:chExt cx="4156213" cy="304436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89289" y="3809918"/>
              <a:ext cx="4156213" cy="30443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943" y="7279348"/>
            <a:ext cx="962065" cy="992763"/>
            <a:chOff x="121943" y="7279348"/>
            <a:chExt cx="962065" cy="99276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451904" y="8097337"/>
              <a:ext cx="303618" cy="46058"/>
              <a:chOff x="451904" y="8097337"/>
              <a:chExt cx="303618" cy="46058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51904" y="8097337"/>
                <a:ext cx="303618" cy="4605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61000" y="8161695"/>
              <a:ext cx="285426" cy="46058"/>
              <a:chOff x="461000" y="8161695"/>
              <a:chExt cx="285426" cy="46058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61000" y="8161695"/>
                <a:ext cx="285426" cy="4605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497384" y="8226054"/>
              <a:ext cx="212657" cy="46058"/>
              <a:chOff x="497384" y="8226054"/>
              <a:chExt cx="212657" cy="46058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97384" y="8226054"/>
                <a:ext cx="212657" cy="46058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54858" y="7473730"/>
              <a:ext cx="495403" cy="585130"/>
              <a:chOff x="354858" y="7473730"/>
              <a:chExt cx="495403" cy="58513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54858" y="7473730"/>
                <a:ext cx="495403" cy="58513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21943" y="7279348"/>
              <a:ext cx="962065" cy="779758"/>
              <a:chOff x="121943" y="7279348"/>
              <a:chExt cx="962065" cy="779758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21943" y="7279348"/>
                <a:ext cx="962065" cy="779758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8684668" y="7254503"/>
            <a:ext cx="962065" cy="992763"/>
            <a:chOff x="8684668" y="7254503"/>
            <a:chExt cx="962065" cy="992763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9014629" y="8072493"/>
              <a:ext cx="303618" cy="46058"/>
              <a:chOff x="9014629" y="8072493"/>
              <a:chExt cx="303618" cy="46058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014629" y="8072493"/>
                <a:ext cx="303618" cy="46058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9023725" y="8136851"/>
              <a:ext cx="285426" cy="46058"/>
              <a:chOff x="9023725" y="8136851"/>
              <a:chExt cx="285426" cy="4605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9023725" y="8136851"/>
                <a:ext cx="285426" cy="4605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9060109" y="8201209"/>
              <a:ext cx="212657" cy="46058"/>
              <a:chOff x="9060109" y="8201209"/>
              <a:chExt cx="212657" cy="46058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060109" y="8201209"/>
                <a:ext cx="212657" cy="4605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8917583" y="7448885"/>
              <a:ext cx="495403" cy="585130"/>
              <a:chOff x="8917583" y="7448885"/>
              <a:chExt cx="495403" cy="58513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8917583" y="7448885"/>
                <a:ext cx="495403" cy="585130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8684668" y="7254503"/>
              <a:ext cx="962065" cy="779758"/>
              <a:chOff x="8684668" y="7254503"/>
              <a:chExt cx="962065" cy="779758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684668" y="7254503"/>
                <a:ext cx="962065" cy="779758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13949730" y="850006"/>
            <a:ext cx="4018861" cy="6171429"/>
            <a:chOff x="13949730" y="850006"/>
            <a:chExt cx="4018861" cy="617142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949730" y="850006"/>
              <a:ext cx="4018861" cy="617142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054869" y="98736"/>
            <a:ext cx="2926616" cy="2014873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709303" y="31029"/>
            <a:ext cx="2467484" cy="943141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003859" y="3752684"/>
            <a:ext cx="2652241" cy="1012984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-44958" y="6085673"/>
            <a:ext cx="9152286" cy="4279600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498253" y="3074644"/>
            <a:ext cx="2262832" cy="1099555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318142" y="7105236"/>
            <a:ext cx="9734867" cy="3035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264" y="163114"/>
            <a:ext cx="3779277" cy="15471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7583" y="1108231"/>
            <a:ext cx="2154982" cy="755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69782" y="-388089"/>
            <a:ext cx="2038324" cy="2361905"/>
            <a:chOff x="4369782" y="-388089"/>
            <a:chExt cx="2038324" cy="23619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3600000">
              <a:off x="4369782" y="-388089"/>
              <a:ext cx="2038324" cy="23619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97001" y="3314019"/>
            <a:ext cx="6171429" cy="6171429"/>
            <a:chOff x="597001" y="3314019"/>
            <a:chExt cx="6171429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7001" y="3314019"/>
              <a:ext cx="6171429" cy="617142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21477" y="31029"/>
            <a:ext cx="2075656" cy="94314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03639" y="85824"/>
            <a:ext cx="2927006" cy="201487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17031" y="8393258"/>
            <a:ext cx="2181555" cy="101298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274663" y="3561638"/>
            <a:ext cx="962065" cy="992763"/>
            <a:chOff x="7274663" y="3561638"/>
            <a:chExt cx="962065" cy="99276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604624" y="4379627"/>
              <a:ext cx="303618" cy="46058"/>
              <a:chOff x="7604624" y="4379627"/>
              <a:chExt cx="303618" cy="46058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604624" y="4379627"/>
                <a:ext cx="303618" cy="4605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7613720" y="4443985"/>
              <a:ext cx="285426" cy="46058"/>
              <a:chOff x="7613720" y="4443985"/>
              <a:chExt cx="285426" cy="46058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613720" y="4443985"/>
                <a:ext cx="285426" cy="4605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7650104" y="4508344"/>
              <a:ext cx="212657" cy="46058"/>
              <a:chOff x="7650104" y="4508344"/>
              <a:chExt cx="212657" cy="46058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650104" y="4508344"/>
                <a:ext cx="212657" cy="4605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7507578" y="3756020"/>
              <a:ext cx="495403" cy="585130"/>
              <a:chOff x="7507578" y="3756020"/>
              <a:chExt cx="495403" cy="58513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507578" y="3756020"/>
                <a:ext cx="495403" cy="58513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7274663" y="3561638"/>
              <a:ext cx="962065" cy="779758"/>
              <a:chOff x="7274663" y="3561638"/>
              <a:chExt cx="962065" cy="779758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274663" y="3561638"/>
                <a:ext cx="962065" cy="779758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11345397" y="6573646"/>
            <a:ext cx="6441214" cy="2938957"/>
            <a:chOff x="11345397" y="6573646"/>
            <a:chExt cx="6441214" cy="293895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345397" y="6573646"/>
              <a:ext cx="6441214" cy="2938957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77953" y="2110871"/>
            <a:ext cx="9481781" cy="427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2023-11-17T03:54:21Z</dcterms:created>
  <dcterms:modified xsi:type="dcterms:W3CDTF">2023-11-17T03:54:21Z</dcterms:modified>
</cp:coreProperties>
</file>