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Relationship Id="rId12" Type="http://schemas.openxmlformats.org/officeDocument/2006/relationships/image" Target="../media/image2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Relationship Id="rId15" Type="http://schemas.openxmlformats.org/officeDocument/2006/relationships/image" Target="../media/image231.png"/><Relationship Id="rId16" Type="http://schemas.openxmlformats.org/officeDocument/2006/relationships/image" Target="../media/image232.png"/><Relationship Id="rId17" Type="http://schemas.openxmlformats.org/officeDocument/2006/relationships/image" Target="../media/image233.png"/><Relationship Id="rId18" Type="http://schemas.openxmlformats.org/officeDocument/2006/relationships/image" Target="../media/image234.png"/><Relationship Id="rId19" Type="http://schemas.openxmlformats.org/officeDocument/2006/relationships/image" Target="../media/image235.png"/><Relationship Id="rId20" Type="http://schemas.openxmlformats.org/officeDocument/2006/relationships/image" Target="../media/image236.png"/><Relationship Id="rId21" Type="http://schemas.openxmlformats.org/officeDocument/2006/relationships/image" Target="../media/image237.png"/><Relationship Id="rId22" Type="http://schemas.openxmlformats.org/officeDocument/2006/relationships/image" Target="../media/image238.png"/><Relationship Id="rId23" Type="http://schemas.openxmlformats.org/officeDocument/2006/relationships/image" Target="../media/image239.png"/><Relationship Id="rId24" Type="http://schemas.openxmlformats.org/officeDocument/2006/relationships/image" Target="../media/image240.png"/><Relationship Id="rId25" Type="http://schemas.openxmlformats.org/officeDocument/2006/relationships/image" Target="../media/image241.png"/><Relationship Id="rId26" Type="http://schemas.openxmlformats.org/officeDocument/2006/relationships/image" Target="../media/image242.png"/><Relationship Id="rId27" Type="http://schemas.openxmlformats.org/officeDocument/2006/relationships/image" Target="../media/image243.png"/><Relationship Id="rId28" Type="http://schemas.openxmlformats.org/officeDocument/2006/relationships/image" Target="../media/image2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0.png"/><Relationship Id="rId17" Type="http://schemas.openxmlformats.org/officeDocument/2006/relationships/image" Target="../media/image121.png"/><Relationship Id="rId18" Type="http://schemas.openxmlformats.org/officeDocument/2006/relationships/image" Target="../media/image122.png"/><Relationship Id="rId19" Type="http://schemas.openxmlformats.org/officeDocument/2006/relationships/image" Target="../media/image123.png"/><Relationship Id="rId20" Type="http://schemas.openxmlformats.org/officeDocument/2006/relationships/image" Target="../media/image124.png"/><Relationship Id="rId21" Type="http://schemas.openxmlformats.org/officeDocument/2006/relationships/image" Target="../media/image125.png"/><Relationship Id="rId22" Type="http://schemas.openxmlformats.org/officeDocument/2006/relationships/image" Target="../media/image12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130.png"/><Relationship Id="rId27" Type="http://schemas.openxmlformats.org/officeDocument/2006/relationships/image" Target="../media/image131.png"/><Relationship Id="rId28" Type="http://schemas.openxmlformats.org/officeDocument/2006/relationships/image" Target="../media/image132.png"/><Relationship Id="rId29" Type="http://schemas.openxmlformats.org/officeDocument/2006/relationships/image" Target="../media/image133.png"/><Relationship Id="rId30" Type="http://schemas.openxmlformats.org/officeDocument/2006/relationships/image" Target="../media/image134.png"/><Relationship Id="rId31" Type="http://schemas.openxmlformats.org/officeDocument/2006/relationships/image" Target="../media/image135.png"/><Relationship Id="rId32" Type="http://schemas.openxmlformats.org/officeDocument/2006/relationships/image" Target="../media/image136.png"/><Relationship Id="rId33" Type="http://schemas.openxmlformats.org/officeDocument/2006/relationships/image" Target="../media/image137.png"/><Relationship Id="rId34" Type="http://schemas.openxmlformats.org/officeDocument/2006/relationships/image" Target="../media/image138.png"/><Relationship Id="rId35" Type="http://schemas.openxmlformats.org/officeDocument/2006/relationships/image" Target="../media/image139.png"/><Relationship Id="rId36" Type="http://schemas.openxmlformats.org/officeDocument/2006/relationships/image" Target="../media/image1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Relationship Id="rId16" Type="http://schemas.openxmlformats.org/officeDocument/2006/relationships/image" Target="../media/image155.png"/><Relationship Id="rId17" Type="http://schemas.openxmlformats.org/officeDocument/2006/relationships/image" Target="../media/image1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157" y="2744109"/>
            <a:ext cx="9247840" cy="4102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6075" y="6030742"/>
            <a:ext cx="7976632" cy="968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41625"/>
              <a:ext cx="1889556" cy="6556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828" y="1966218"/>
            <a:ext cx="3228460" cy="1784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37580" y="6210823"/>
            <a:ext cx="1545320" cy="1545320"/>
            <a:chOff x="10437580" y="6210823"/>
            <a:chExt cx="1545320" cy="15453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4485" y="2193331"/>
            <a:ext cx="1740047" cy="1740047"/>
            <a:chOff x="13014485" y="2193331"/>
            <a:chExt cx="1740047" cy="174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56611" y="3700214"/>
            <a:ext cx="1700517" cy="1700517"/>
            <a:chOff x="12256611" y="3700214"/>
            <a:chExt cx="1700517" cy="1700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9091" y="1924682"/>
            <a:ext cx="1775532" cy="1775532"/>
            <a:chOff x="14769091" y="1924682"/>
            <a:chExt cx="1775532" cy="1775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7849" y="6272321"/>
            <a:ext cx="1591241" cy="1591241"/>
            <a:chOff x="13177849" y="6272321"/>
            <a:chExt cx="1591241" cy="15912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77849" y="6272321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37311" y="4724053"/>
            <a:ext cx="856448" cy="1571856"/>
            <a:chOff x="11437311" y="4724053"/>
            <a:chExt cx="856448" cy="15718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35585" y="3370264"/>
            <a:ext cx="859312" cy="1577112"/>
            <a:chOff x="14535585" y="3370264"/>
            <a:chExt cx="859312" cy="1577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28040" y="7035032"/>
            <a:ext cx="1153391" cy="28269"/>
            <a:chOff x="12228040" y="7035032"/>
            <a:chExt cx="1153391" cy="282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28040" y="7035032"/>
              <a:ext cx="1153391" cy="282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0121" y="5318641"/>
            <a:ext cx="1449230" cy="1449230"/>
            <a:chOff x="12080121" y="5318641"/>
            <a:chExt cx="1449230" cy="14492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37580" y="2898420"/>
            <a:ext cx="1545352" cy="1545352"/>
            <a:chOff x="10437580" y="2898420"/>
            <a:chExt cx="1545352" cy="15453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35585" y="5142857"/>
            <a:ext cx="1514941" cy="1514941"/>
            <a:chOff x="14535585" y="5142857"/>
            <a:chExt cx="1514941" cy="15149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835682" y="6303189"/>
            <a:ext cx="1357361" cy="1357361"/>
            <a:chOff x="15835682" y="6303189"/>
            <a:chExt cx="1357361" cy="135736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43316" y="4074232"/>
            <a:ext cx="1614367" cy="1614367"/>
            <a:chOff x="15743316" y="4074232"/>
            <a:chExt cx="1614367" cy="161436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3202" y="8803923"/>
            <a:ext cx="16739310" cy="863104"/>
            <a:chOff x="773202" y="8803923"/>
            <a:chExt cx="16739310" cy="86310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30324" y="6751668"/>
            <a:ext cx="1118537" cy="8466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56990" y="5123968"/>
            <a:ext cx="1118509" cy="84669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71430" y="4694696"/>
            <a:ext cx="1118509" cy="84669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02572" y="8998315"/>
            <a:ext cx="15254836" cy="10415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65177" y="4301446"/>
            <a:ext cx="6171429" cy="3734105"/>
            <a:chOff x="2165177" y="4301446"/>
            <a:chExt cx="6171429" cy="3734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5177" y="4301446"/>
              <a:ext cx="6171429" cy="373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96825" y="3082784"/>
            <a:ext cx="6884760" cy="6898571"/>
            <a:chOff x="9396825" y="3082784"/>
            <a:chExt cx="6884760" cy="689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6825" y="3082784"/>
              <a:ext cx="6884760" cy="689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86041" y="1272159"/>
            <a:ext cx="16433267" cy="24634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7314" y="2987752"/>
            <a:ext cx="6605373" cy="6612018"/>
            <a:chOff x="2317314" y="2987752"/>
            <a:chExt cx="6605373" cy="66120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7314" y="2987752"/>
              <a:ext cx="6605373" cy="6612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987752"/>
            <a:ext cx="6618677" cy="6612018"/>
            <a:chOff x="9142857" y="2987752"/>
            <a:chExt cx="6618677" cy="66120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987752"/>
              <a:ext cx="6618677" cy="66120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86041" y="1272159"/>
            <a:ext cx="16433267" cy="24634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05239" y="2916724"/>
            <a:ext cx="6995782" cy="7137397"/>
            <a:chOff x="2005239" y="2916724"/>
            <a:chExt cx="6995782" cy="7137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239" y="2916724"/>
              <a:ext cx="6995782" cy="7137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25397" y="2942120"/>
            <a:ext cx="6765522" cy="6827026"/>
            <a:chOff x="9625397" y="2942120"/>
            <a:chExt cx="6765522" cy="68270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5397" y="2942120"/>
              <a:ext cx="6765522" cy="68270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86041" y="1272159"/>
            <a:ext cx="16433267" cy="24634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4750" y="3514950"/>
            <a:ext cx="6171429" cy="2798671"/>
            <a:chOff x="2014750" y="3514950"/>
            <a:chExt cx="6171429" cy="27986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4750" y="3514950"/>
              <a:ext cx="6171429" cy="2798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6179" y="3413363"/>
            <a:ext cx="8859752" cy="5435694"/>
            <a:chOff x="8186179" y="3413363"/>
            <a:chExt cx="8859752" cy="5435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179" y="3413363"/>
              <a:ext cx="8859752" cy="54356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86041" y="1272159"/>
            <a:ext cx="16433267" cy="24634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31155" y="1183235"/>
            <a:ext cx="17673373" cy="25412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3202" y="2990856"/>
            <a:ext cx="8362506" cy="5650342"/>
            <a:chOff x="1273202" y="2990856"/>
            <a:chExt cx="8362506" cy="5650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3202" y="2990856"/>
              <a:ext cx="8362506" cy="5650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8916" y="4017388"/>
            <a:ext cx="478478" cy="4420288"/>
            <a:chOff x="1318916" y="4017388"/>
            <a:chExt cx="478478" cy="44202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8916" y="4017388"/>
              <a:ext cx="478478" cy="44202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58177" y="4975090"/>
            <a:ext cx="9173219" cy="16273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31155" y="1183235"/>
            <a:ext cx="17673373" cy="25412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159" y="3200380"/>
            <a:ext cx="9581589" cy="5530836"/>
            <a:chOff x="1730159" y="3200380"/>
            <a:chExt cx="9581589" cy="55308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0159" y="3200380"/>
              <a:ext cx="9581589" cy="55308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8254" y="4698229"/>
            <a:ext cx="617526" cy="4001241"/>
            <a:chOff x="1768254" y="4698229"/>
            <a:chExt cx="617526" cy="40012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8254" y="4698229"/>
              <a:ext cx="617526" cy="40012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4424" y="4975090"/>
            <a:ext cx="9716982" cy="16273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33298" y="1185140"/>
            <a:ext cx="18065790" cy="2545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867" y="4207248"/>
            <a:ext cx="9967324" cy="409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96165" y="3772091"/>
            <a:ext cx="5061918" cy="5061918"/>
            <a:chOff x="11196165" y="3772091"/>
            <a:chExt cx="5061918" cy="50619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96165" y="3772091"/>
              <a:ext cx="5061918" cy="5061918"/>
              <a:chOff x="11196165" y="3772091"/>
              <a:chExt cx="5061918" cy="506191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96165" y="3772091"/>
                <a:ext cx="5061918" cy="50619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638425" y="4320011"/>
              <a:ext cx="1226808" cy="1226808"/>
              <a:chOff x="11638425" y="4320011"/>
              <a:chExt cx="1226808" cy="122680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38425" y="4320011"/>
                <a:ext cx="1226808" cy="12268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18074" y="7162199"/>
              <a:ext cx="1244063" cy="1244063"/>
              <a:chOff x="14618074" y="7162199"/>
              <a:chExt cx="1244063" cy="124406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18074" y="7162199"/>
                <a:ext cx="1244063" cy="12440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728200" y="7339037"/>
              <a:ext cx="1067224" cy="1067224"/>
              <a:chOff x="11728200" y="7339037"/>
              <a:chExt cx="1067224" cy="106722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728200" y="7339037"/>
                <a:ext cx="1067224" cy="106722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569818" y="4256705"/>
              <a:ext cx="1200804" cy="1200804"/>
              <a:chOff x="14569818" y="4256705"/>
              <a:chExt cx="1200804" cy="120080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569818" y="4256705"/>
                <a:ext cx="1200804" cy="120080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1824" y="1714916"/>
            <a:ext cx="17207924" cy="41318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843" y="3178262"/>
            <a:ext cx="15997695" cy="4099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5967"/>
            <a:chOff x="15348329" y="763843"/>
            <a:chExt cx="2038518" cy="3259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41625"/>
              <a:ext cx="1889556" cy="6556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61561" y="1563685"/>
            <a:ext cx="876711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202" y="6961910"/>
            <a:ext cx="16739310" cy="2705117"/>
            <a:chOff x="773202" y="6961910"/>
            <a:chExt cx="16739310" cy="27051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6961910"/>
              <a:ext cx="16739310" cy="27051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40763" y="2219236"/>
            <a:ext cx="1522418" cy="1522418"/>
            <a:chOff x="14340763" y="2219236"/>
            <a:chExt cx="1522418" cy="1522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75919" y="1984187"/>
            <a:ext cx="1553465" cy="1553465"/>
            <a:chOff x="15875919" y="1984187"/>
            <a:chExt cx="1553465" cy="15534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71618" y="3248970"/>
            <a:ext cx="751837" cy="1379862"/>
            <a:chOff x="15671618" y="3248970"/>
            <a:chExt cx="751837" cy="1379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17226" y="4694580"/>
            <a:ext cx="1412457" cy="1412457"/>
            <a:chOff x="15717226" y="4694580"/>
            <a:chExt cx="1412457" cy="14124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6631" y="3349393"/>
            <a:ext cx="749332" cy="1375263"/>
            <a:chOff x="2076631" y="3349393"/>
            <a:chExt cx="749332" cy="13752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932" y="2325984"/>
            <a:ext cx="1325467" cy="1325467"/>
            <a:chOff x="1100932" y="2325984"/>
            <a:chExt cx="1325467" cy="13254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26281" y="4012064"/>
            <a:ext cx="1489143" cy="1489143"/>
            <a:chOff x="3226281" y="4012064"/>
            <a:chExt cx="1489143" cy="1489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05697" y="5014822"/>
            <a:ext cx="1182294" cy="1182294"/>
            <a:chOff x="2005697" y="5014822"/>
            <a:chExt cx="1182294" cy="11822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55810" y="1001752"/>
            <a:ext cx="1187595" cy="1187595"/>
            <a:chOff x="3355810" y="1001752"/>
            <a:chExt cx="1187595" cy="11875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09638" y="8292767"/>
            <a:ext cx="1687367" cy="14286"/>
            <a:chOff x="5809638" y="8292767"/>
            <a:chExt cx="1687367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09638" y="8292767"/>
              <a:ext cx="168736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88709" y="8292767"/>
            <a:ext cx="1687367" cy="14286"/>
            <a:chOff x="10788709" y="8292767"/>
            <a:chExt cx="1687367" cy="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788709" y="8292767"/>
              <a:ext cx="1687367" cy="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11635" y="4452964"/>
            <a:ext cx="978717" cy="7240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33634" y="3090454"/>
            <a:ext cx="978717" cy="72403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3715" y="5325340"/>
            <a:ext cx="978717" cy="72403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90401" y="1348986"/>
            <a:ext cx="978717" cy="7240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33049" y="7686915"/>
            <a:ext cx="3322836" cy="7192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39648" y="8182182"/>
            <a:ext cx="5598673" cy="72534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787639" y="7739296"/>
            <a:ext cx="2687769" cy="66779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94629" y="8228210"/>
            <a:ext cx="5725426" cy="64568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32210" y="7690191"/>
            <a:ext cx="3276006" cy="71932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45772" y="8182182"/>
            <a:ext cx="5983292" cy="687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3076" y="5316495"/>
            <a:ext cx="6312495" cy="12559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20857" y="5319200"/>
            <a:ext cx="6290962" cy="12589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5085" y="5310085"/>
            <a:ext cx="6373622" cy="12882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12199" y="3743008"/>
            <a:ext cx="2191513" cy="266588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76765" y="3785726"/>
            <a:ext cx="2201037" cy="264683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26955" y="3757155"/>
            <a:ext cx="2201037" cy="266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0536" y="18841"/>
            <a:ext cx="2706921" cy="5425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0492" y="4415092"/>
            <a:ext cx="3922871" cy="28340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41625"/>
              <a:ext cx="1889556" cy="65560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7968" y="-22354"/>
            <a:ext cx="4888200" cy="6078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1214" y="3897875"/>
            <a:ext cx="15083287" cy="4727079"/>
            <a:chOff x="1601214" y="3897875"/>
            <a:chExt cx="15083287" cy="4727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214" y="3897875"/>
              <a:ext cx="15083287" cy="4727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1528" y="4097588"/>
            <a:ext cx="4322145" cy="4322145"/>
            <a:chOff x="1851528" y="4097588"/>
            <a:chExt cx="4322145" cy="432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528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1785" y="4097588"/>
            <a:ext cx="4322145" cy="4322145"/>
            <a:chOff x="6981785" y="4097588"/>
            <a:chExt cx="4322145" cy="43221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785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2041" y="4097588"/>
            <a:ext cx="4322145" cy="4322145"/>
            <a:chOff x="12112041" y="4097588"/>
            <a:chExt cx="4322145" cy="4322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2041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13813" y="5864308"/>
            <a:ext cx="5658089" cy="794214"/>
            <a:chOff x="6313813" y="5864308"/>
            <a:chExt cx="5658089" cy="7942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5722" y="5484427"/>
              <a:ext cx="1356000" cy="16720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67925" y="5484427"/>
              <a:ext cx="1356000" cy="16720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5712" y="1330398"/>
            <a:ext cx="3925703" cy="7596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65184" y="4555780"/>
            <a:ext cx="1615859" cy="1615859"/>
            <a:chOff x="13465184" y="4555780"/>
            <a:chExt cx="1615859" cy="16158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5184" y="4555780"/>
              <a:ext cx="1615859" cy="16158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2620" y="4643472"/>
            <a:ext cx="1440473" cy="1440473"/>
            <a:chOff x="8422620" y="4643472"/>
            <a:chExt cx="1440473" cy="144047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2620" y="4643472"/>
              <a:ext cx="1440473" cy="14404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43466" y="4494575"/>
            <a:ext cx="1738269" cy="1738269"/>
            <a:chOff x="3143466" y="4494575"/>
            <a:chExt cx="1738269" cy="17382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43466" y="4494575"/>
              <a:ext cx="1738269" cy="173826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72460" y="5953832"/>
            <a:ext cx="4375026" cy="108190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01764" y="6717611"/>
            <a:ext cx="3358859" cy="98665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68308" y="5950022"/>
            <a:ext cx="4276283" cy="109714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32011" y="6717611"/>
            <a:ext cx="3349288" cy="98665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63936" y="5891070"/>
            <a:ext cx="4744140" cy="11597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09364" y="6715068"/>
            <a:ext cx="3699107" cy="95116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94254" y="1525940"/>
            <a:ext cx="14382144" cy="24822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04917" y="1265121"/>
            <a:ext cx="16313411" cy="24517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07453" y="3261548"/>
            <a:ext cx="6171429" cy="1210502"/>
            <a:chOff x="6007453" y="3261548"/>
            <a:chExt cx="6171429" cy="12105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7453" y="3261548"/>
              <a:ext cx="6171429" cy="1210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40963" y="5161905"/>
            <a:ext cx="7201894" cy="1742713"/>
            <a:chOff x="1940963" y="5161905"/>
            <a:chExt cx="7201894" cy="17427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0963" y="5161905"/>
              <a:ext cx="7201894" cy="17427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1274" y="7513728"/>
            <a:ext cx="4513695" cy="1211252"/>
            <a:chOff x="1891274" y="7513728"/>
            <a:chExt cx="4513695" cy="12112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1274" y="7513728"/>
              <a:ext cx="4513695" cy="12112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1455" y="7502547"/>
            <a:ext cx="4513695" cy="1244865"/>
            <a:chOff x="7281455" y="7502547"/>
            <a:chExt cx="4513695" cy="1244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1455" y="7502547"/>
              <a:ext cx="4513695" cy="1244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76398" y="7513728"/>
            <a:ext cx="4513695" cy="1211252"/>
            <a:chOff x="12576398" y="7513728"/>
            <a:chExt cx="4513695" cy="12112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6398" y="7513728"/>
              <a:ext cx="4513695" cy="121125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9154" y="3393988"/>
            <a:ext cx="6193918" cy="11712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58780" y="7601337"/>
            <a:ext cx="3098117" cy="136379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95197" y="7592018"/>
            <a:ext cx="3079069" cy="136378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07256" y="7595323"/>
            <a:ext cx="2778298" cy="135650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51658" y="5184420"/>
            <a:ext cx="7324651" cy="19134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09075" y="5142857"/>
            <a:ext cx="7201894" cy="1742713"/>
            <a:chOff x="9609075" y="5142857"/>
            <a:chExt cx="7201894" cy="174271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09075" y="5142857"/>
              <a:ext cx="7201894" cy="174271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72950" y="5412133"/>
            <a:ext cx="8182508" cy="1487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438" y="3620581"/>
            <a:ext cx="9781438" cy="638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6165" y="3772091"/>
            <a:ext cx="5061918" cy="5061918"/>
            <a:chOff x="11196165" y="3772091"/>
            <a:chExt cx="5061918" cy="50619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96165" y="3772091"/>
              <a:ext cx="5061918" cy="5061918"/>
              <a:chOff x="11196165" y="3772091"/>
              <a:chExt cx="5061918" cy="50619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96165" y="3772091"/>
                <a:ext cx="5061918" cy="50619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638425" y="4320011"/>
              <a:ext cx="1226808" cy="1226808"/>
              <a:chOff x="11638425" y="4320011"/>
              <a:chExt cx="1226808" cy="122680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38425" y="4320011"/>
                <a:ext cx="1226808" cy="12268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18074" y="7162199"/>
              <a:ext cx="1244063" cy="1244063"/>
              <a:chOff x="14618074" y="7162199"/>
              <a:chExt cx="1244063" cy="124406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18074" y="7162199"/>
                <a:ext cx="1244063" cy="124406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728200" y="7339037"/>
              <a:ext cx="1067224" cy="1067224"/>
              <a:chOff x="11728200" y="7339037"/>
              <a:chExt cx="1067224" cy="10672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28200" y="7339037"/>
                <a:ext cx="1067224" cy="106722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569818" y="4256705"/>
              <a:ext cx="1200804" cy="1200804"/>
              <a:chOff x="14569818" y="4256705"/>
              <a:chExt cx="1200804" cy="120080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69818" y="4256705"/>
                <a:ext cx="1200804" cy="120080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227403" y="1516664"/>
            <a:ext cx="18864640" cy="24981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8427" y="1330398"/>
            <a:ext cx="3791703" cy="75962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9552" y="725457"/>
            <a:ext cx="1689115" cy="2100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5667" y="3311237"/>
            <a:ext cx="7054521" cy="6171429"/>
            <a:chOff x="915667" y="3311237"/>
            <a:chExt cx="7054521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67" y="3311237"/>
              <a:ext cx="7054521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25333" y="3354715"/>
            <a:ext cx="7054521" cy="6171429"/>
            <a:chOff x="9825333" y="3354715"/>
            <a:chExt cx="7054521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5333" y="3354715"/>
              <a:ext cx="7054521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1680" y="7042914"/>
            <a:ext cx="2750643" cy="853071"/>
            <a:chOff x="1251680" y="7042914"/>
            <a:chExt cx="2750643" cy="853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680" y="7042914"/>
              <a:ext cx="2750643" cy="8530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1680" y="3624845"/>
            <a:ext cx="6171429" cy="1843478"/>
            <a:chOff x="1251680" y="3624845"/>
            <a:chExt cx="6171429" cy="18434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680" y="3624845"/>
              <a:ext cx="6171429" cy="18434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1680" y="8243811"/>
            <a:ext cx="2750643" cy="853071"/>
            <a:chOff x="1251680" y="8243811"/>
            <a:chExt cx="2750643" cy="8530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680" y="8243811"/>
              <a:ext cx="2750643" cy="8530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42927" y="5734161"/>
            <a:ext cx="2980182" cy="3362720"/>
            <a:chOff x="4442927" y="5734161"/>
            <a:chExt cx="2980182" cy="33627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2927" y="5734161"/>
              <a:ext cx="2980182" cy="33627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80677" y="3600000"/>
            <a:ext cx="6171429" cy="1843478"/>
            <a:chOff x="10180677" y="3600000"/>
            <a:chExt cx="6171429" cy="18434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0677" y="3600000"/>
              <a:ext cx="6171429" cy="18434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12423" y="5804059"/>
            <a:ext cx="1539682" cy="853071"/>
            <a:chOff x="14812423" y="5804059"/>
            <a:chExt cx="1539682" cy="8530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12423" y="5804059"/>
              <a:ext cx="1539682" cy="8530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12423" y="7004956"/>
            <a:ext cx="1539682" cy="853071"/>
            <a:chOff x="14812423" y="7004956"/>
            <a:chExt cx="1539682" cy="8530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12423" y="7004956"/>
              <a:ext cx="1539682" cy="8530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80677" y="7029801"/>
            <a:ext cx="1375322" cy="853071"/>
            <a:chOff x="10180677" y="7029801"/>
            <a:chExt cx="1375322" cy="8530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0677" y="7029801"/>
              <a:ext cx="1375322" cy="8530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80677" y="5804059"/>
            <a:ext cx="1375322" cy="853071"/>
            <a:chOff x="10180677" y="5804059"/>
            <a:chExt cx="1375322" cy="8530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0677" y="5804059"/>
              <a:ext cx="1375322" cy="8530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91069" y="5804059"/>
            <a:ext cx="2750643" cy="853071"/>
            <a:chOff x="11891069" y="5804059"/>
            <a:chExt cx="2750643" cy="8530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91069" y="5804059"/>
              <a:ext cx="2750643" cy="8530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41380" y="6992534"/>
            <a:ext cx="2750643" cy="877915"/>
            <a:chOff x="11841380" y="6992534"/>
            <a:chExt cx="2750643" cy="87791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41380" y="6992534"/>
              <a:ext cx="2750643" cy="8779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601462" y="8243811"/>
            <a:ext cx="2750643" cy="877915"/>
            <a:chOff x="13601462" y="8243811"/>
            <a:chExt cx="2750643" cy="87791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01462" y="8243811"/>
              <a:ext cx="2750643" cy="87791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80677" y="8224763"/>
            <a:ext cx="3286203" cy="853071"/>
            <a:chOff x="10180677" y="8224763"/>
            <a:chExt cx="3286203" cy="8530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80677" y="8224763"/>
              <a:ext cx="3286203" cy="85307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374308" y="1516664"/>
            <a:ext cx="17331735" cy="249816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77072" y="3792733"/>
            <a:ext cx="4319627" cy="179905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9268" y="6919458"/>
            <a:ext cx="2991710" cy="118949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6734" y="8227392"/>
            <a:ext cx="2748243" cy="110649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161952" y="6524950"/>
            <a:ext cx="3272086" cy="247174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05597" y="5949967"/>
            <a:ext cx="3782486" cy="69587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762772" y="3670677"/>
            <a:ext cx="4826437" cy="193639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938573" y="5700767"/>
            <a:ext cx="3431243" cy="117996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957620" y="6921377"/>
            <a:ext cx="3355053" cy="120853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948096" y="5719815"/>
            <a:ext cx="3431243" cy="117996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633430" y="6883282"/>
            <a:ext cx="3364576" cy="11990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633429" y="5681720"/>
            <a:ext cx="3364576" cy="11990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448696" y="8176649"/>
            <a:ext cx="2953129" cy="113425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831173" y="5729982"/>
            <a:ext cx="2819205" cy="113425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31204" y="6919937"/>
            <a:ext cx="2819205" cy="113425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375673" y="8375111"/>
            <a:ext cx="3124248" cy="69841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00915" y="718172"/>
            <a:ext cx="1698638" cy="2122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0536" y="18841"/>
            <a:ext cx="2725969" cy="5425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2187" y="4415091"/>
            <a:ext cx="2625453" cy="21222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41625"/>
              <a:ext cx="1889556" cy="65560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5246" y="-3307"/>
            <a:ext cx="4907255" cy="6078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1680" y="3235161"/>
            <a:ext cx="10648085" cy="5973789"/>
            <a:chOff x="1251680" y="3235161"/>
            <a:chExt cx="10648085" cy="59737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680" y="3235161"/>
              <a:ext cx="10648085" cy="59737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86041" y="1272159"/>
            <a:ext cx="16433267" cy="24634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364" y="725459"/>
            <a:ext cx="1689114" cy="210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29779" y="1273255"/>
            <a:ext cx="4181750" cy="759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2023-12-15T05:13:32Z</dcterms:created>
  <dcterms:modified xsi:type="dcterms:W3CDTF">2023-12-15T05:13:32Z</dcterms:modified>
</cp:coreProperties>
</file>