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5" r:id="rId1"/>
  </p:sldMasterIdLst>
  <p:notesMasterIdLst>
    <p:notesMasterId r:id="rId10"/>
  </p:notesMasterIdLst>
  <p:handoutMasterIdLst>
    <p:handoutMasterId r:id="rId11"/>
  </p:handoutMasterIdLst>
  <p:sldIdLst>
    <p:sldId id="267" r:id="rId2"/>
    <p:sldId id="257" r:id="rId3"/>
    <p:sldId id="263" r:id="rId4"/>
    <p:sldId id="262" r:id="rId5"/>
    <p:sldId id="269" r:id="rId6"/>
    <p:sldId id="264" r:id="rId7"/>
    <p:sldId id="265" r:id="rId8"/>
    <p:sldId id="268" r:id="rId9"/>
  </p:sldIdLst>
  <p:sldSz cx="9144000" cy="6858000" type="screen4x3"/>
  <p:notesSz cx="6858000" cy="9144000"/>
  <p:defaultTextStyle>
    <a:defPPr>
      <a:defRPr lang="ko-KR"/>
    </a:defPPr>
    <a:lvl1pPr marL="0" algn="l" defTabSz="801654" rtl="0" eaLnBrk="1" latinLnBrk="1" hangingPunct="1">
      <a:defRPr sz="1578" kern="1200">
        <a:solidFill>
          <a:schemeClr val="tx1"/>
        </a:solidFill>
        <a:latin typeface="+mn-lt"/>
        <a:ea typeface="+mn-ea"/>
        <a:cs typeface="+mn-cs"/>
      </a:defRPr>
    </a:lvl1pPr>
    <a:lvl2pPr marL="400827" algn="l" defTabSz="801654" rtl="0" eaLnBrk="1" latinLnBrk="1" hangingPunct="1">
      <a:defRPr sz="1578" kern="1200">
        <a:solidFill>
          <a:schemeClr val="tx1"/>
        </a:solidFill>
        <a:latin typeface="+mn-lt"/>
        <a:ea typeface="+mn-ea"/>
        <a:cs typeface="+mn-cs"/>
      </a:defRPr>
    </a:lvl2pPr>
    <a:lvl3pPr marL="801654" algn="l" defTabSz="801654" rtl="0" eaLnBrk="1" latinLnBrk="1" hangingPunct="1">
      <a:defRPr sz="1578" kern="1200">
        <a:solidFill>
          <a:schemeClr val="tx1"/>
        </a:solidFill>
        <a:latin typeface="+mn-lt"/>
        <a:ea typeface="+mn-ea"/>
        <a:cs typeface="+mn-cs"/>
      </a:defRPr>
    </a:lvl3pPr>
    <a:lvl4pPr marL="1202482" algn="l" defTabSz="801654" rtl="0" eaLnBrk="1" latinLnBrk="1" hangingPunct="1">
      <a:defRPr sz="1578" kern="1200">
        <a:solidFill>
          <a:schemeClr val="tx1"/>
        </a:solidFill>
        <a:latin typeface="+mn-lt"/>
        <a:ea typeface="+mn-ea"/>
        <a:cs typeface="+mn-cs"/>
      </a:defRPr>
    </a:lvl4pPr>
    <a:lvl5pPr marL="1603309" algn="l" defTabSz="801654" rtl="0" eaLnBrk="1" latinLnBrk="1" hangingPunct="1">
      <a:defRPr sz="1578" kern="1200">
        <a:solidFill>
          <a:schemeClr val="tx1"/>
        </a:solidFill>
        <a:latin typeface="+mn-lt"/>
        <a:ea typeface="+mn-ea"/>
        <a:cs typeface="+mn-cs"/>
      </a:defRPr>
    </a:lvl5pPr>
    <a:lvl6pPr marL="2004136" algn="l" defTabSz="801654" rtl="0" eaLnBrk="1" latinLnBrk="1" hangingPunct="1">
      <a:defRPr sz="1578" kern="1200">
        <a:solidFill>
          <a:schemeClr val="tx1"/>
        </a:solidFill>
        <a:latin typeface="+mn-lt"/>
        <a:ea typeface="+mn-ea"/>
        <a:cs typeface="+mn-cs"/>
      </a:defRPr>
    </a:lvl6pPr>
    <a:lvl7pPr marL="2404963" algn="l" defTabSz="801654" rtl="0" eaLnBrk="1" latinLnBrk="1" hangingPunct="1">
      <a:defRPr sz="1578" kern="1200">
        <a:solidFill>
          <a:schemeClr val="tx1"/>
        </a:solidFill>
        <a:latin typeface="+mn-lt"/>
        <a:ea typeface="+mn-ea"/>
        <a:cs typeface="+mn-cs"/>
      </a:defRPr>
    </a:lvl7pPr>
    <a:lvl8pPr marL="2805791" algn="l" defTabSz="801654" rtl="0" eaLnBrk="1" latinLnBrk="1" hangingPunct="1">
      <a:defRPr sz="1578" kern="1200">
        <a:solidFill>
          <a:schemeClr val="tx1"/>
        </a:solidFill>
        <a:latin typeface="+mn-lt"/>
        <a:ea typeface="+mn-ea"/>
        <a:cs typeface="+mn-cs"/>
      </a:defRPr>
    </a:lvl8pPr>
    <a:lvl9pPr marL="3206618" algn="l" defTabSz="801654" rtl="0" eaLnBrk="1" latinLnBrk="1" hangingPunct="1">
      <a:defRPr sz="157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B16"/>
    <a:srgbClr val="D5D6D8"/>
    <a:srgbClr val="B00026"/>
    <a:srgbClr val="8E8E8E"/>
    <a:srgbClr val="C10A14"/>
    <a:srgbClr val="D80C18"/>
    <a:srgbClr val="C60033"/>
    <a:srgbClr val="6C0017"/>
    <a:srgbClr val="CB0038"/>
    <a:srgbClr val="EDED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4" autoAdjust="0"/>
    <p:restoredTop sz="93457" autoAdjust="0"/>
  </p:normalViewPr>
  <p:slideViewPr>
    <p:cSldViewPr snapToGrid="0">
      <p:cViewPr>
        <p:scale>
          <a:sx n="95" d="100"/>
          <a:sy n="95" d="100"/>
        </p:scale>
        <p:origin x="107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3187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bl041552@naver.com" userId="8a79ebc4de3b5bc2" providerId="LiveId" clId="{6F21FCC9-2F1F-4D9E-A23F-CA77A1E4820A}"/>
    <pc:docChg chg="undo custSel addSld delSld modSld">
      <pc:chgData name="tbl041552@naver.com" userId="8a79ebc4de3b5bc2" providerId="LiveId" clId="{6F21FCC9-2F1F-4D9E-A23F-CA77A1E4820A}" dt="2023-11-23T16:42:07.998" v="101" actId="2696"/>
      <pc:docMkLst>
        <pc:docMk/>
      </pc:docMkLst>
      <pc:sldChg chg="modSp mod">
        <pc:chgData name="tbl041552@naver.com" userId="8a79ebc4de3b5bc2" providerId="LiveId" clId="{6F21FCC9-2F1F-4D9E-A23F-CA77A1E4820A}" dt="2023-11-17T04:42:25.880" v="70" actId="20577"/>
        <pc:sldMkLst>
          <pc:docMk/>
          <pc:sldMk cId="3288600970" sldId="264"/>
        </pc:sldMkLst>
        <pc:spChg chg="mod">
          <ac:chgData name="tbl041552@naver.com" userId="8a79ebc4de3b5bc2" providerId="LiveId" clId="{6F21FCC9-2F1F-4D9E-A23F-CA77A1E4820A}" dt="2023-11-17T04:42:25.880" v="70" actId="20577"/>
          <ac:spMkLst>
            <pc:docMk/>
            <pc:sldMk cId="3288600970" sldId="264"/>
            <ac:spMk id="19" creationId="{9EF48324-FC64-4307-B77F-7325FF606DD2}"/>
          </ac:spMkLst>
        </pc:spChg>
      </pc:sldChg>
      <pc:sldChg chg="modSp mod">
        <pc:chgData name="tbl041552@naver.com" userId="8a79ebc4de3b5bc2" providerId="LiveId" clId="{6F21FCC9-2F1F-4D9E-A23F-CA77A1E4820A}" dt="2023-11-17T04:42:42.329" v="93" actId="20577"/>
        <pc:sldMkLst>
          <pc:docMk/>
          <pc:sldMk cId="2563914626" sldId="265"/>
        </pc:sldMkLst>
        <pc:spChg chg="mod">
          <ac:chgData name="tbl041552@naver.com" userId="8a79ebc4de3b5bc2" providerId="LiveId" clId="{6F21FCC9-2F1F-4D9E-A23F-CA77A1E4820A}" dt="2023-11-17T04:42:35.968" v="82" actId="20577"/>
          <ac:spMkLst>
            <pc:docMk/>
            <pc:sldMk cId="2563914626" sldId="265"/>
            <ac:spMk id="28" creationId="{E0741305-A663-45F9-A5DC-57394C653F9A}"/>
          </ac:spMkLst>
        </pc:spChg>
        <pc:spChg chg="mod">
          <ac:chgData name="tbl041552@naver.com" userId="8a79ebc4de3b5bc2" providerId="LiveId" clId="{6F21FCC9-2F1F-4D9E-A23F-CA77A1E4820A}" dt="2023-11-17T04:42:42.329" v="93" actId="20577"/>
          <ac:spMkLst>
            <pc:docMk/>
            <pc:sldMk cId="2563914626" sldId="265"/>
            <ac:spMk id="31" creationId="{41645825-27EB-477C-AACF-C3162A3A5C53}"/>
          </ac:spMkLst>
        </pc:spChg>
      </pc:sldChg>
      <pc:sldChg chg="modSp mod">
        <pc:chgData name="tbl041552@naver.com" userId="8a79ebc4de3b5bc2" providerId="LiveId" clId="{6F21FCC9-2F1F-4D9E-A23F-CA77A1E4820A}" dt="2023-11-17T04:42:10.858" v="50" actId="20577"/>
        <pc:sldMkLst>
          <pc:docMk/>
          <pc:sldMk cId="1479334894" sldId="269"/>
        </pc:sldMkLst>
        <pc:spChg chg="mod">
          <ac:chgData name="tbl041552@naver.com" userId="8a79ebc4de3b5bc2" providerId="LiveId" clId="{6F21FCC9-2F1F-4D9E-A23F-CA77A1E4820A}" dt="2023-11-17T04:42:10.858" v="50" actId="20577"/>
          <ac:spMkLst>
            <pc:docMk/>
            <pc:sldMk cId="1479334894" sldId="269"/>
            <ac:spMk id="52" creationId="{343D0EE6-9DF6-466E-822C-6715ED37C59A}"/>
          </ac:spMkLst>
        </pc:spChg>
        <pc:spChg chg="mod">
          <ac:chgData name="tbl041552@naver.com" userId="8a79ebc4de3b5bc2" providerId="LiveId" clId="{6F21FCC9-2F1F-4D9E-A23F-CA77A1E4820A}" dt="2023-11-17T04:41:10.136" v="15" actId="20577"/>
          <ac:spMkLst>
            <pc:docMk/>
            <pc:sldMk cId="1479334894" sldId="269"/>
            <ac:spMk id="166" creationId="{A35986CE-E722-4F78-8FDF-8FF1F1C1520B}"/>
          </ac:spMkLst>
        </pc:spChg>
      </pc:sldChg>
      <pc:sldChg chg="add del">
        <pc:chgData name="tbl041552@naver.com" userId="8a79ebc4de3b5bc2" providerId="LiveId" clId="{6F21FCC9-2F1F-4D9E-A23F-CA77A1E4820A}" dt="2023-11-23T13:13:28.669" v="95" actId="2890"/>
        <pc:sldMkLst>
          <pc:docMk/>
          <pc:sldMk cId="1890531731" sldId="270"/>
        </pc:sldMkLst>
      </pc:sldChg>
      <pc:sldChg chg="add del">
        <pc:chgData name="tbl041552@naver.com" userId="8a79ebc4de3b5bc2" providerId="LiveId" clId="{6F21FCC9-2F1F-4D9E-A23F-CA77A1E4820A}" dt="2023-11-23T13:13:49.916" v="99" actId="2890"/>
        <pc:sldMkLst>
          <pc:docMk/>
          <pc:sldMk cId="3265153640" sldId="270"/>
        </pc:sldMkLst>
      </pc:sldChg>
      <pc:sldChg chg="add del">
        <pc:chgData name="tbl041552@naver.com" userId="8a79ebc4de3b5bc2" providerId="LiveId" clId="{6F21FCC9-2F1F-4D9E-A23F-CA77A1E4820A}" dt="2023-11-23T16:42:07.998" v="101" actId="2696"/>
        <pc:sldMkLst>
          <pc:docMk/>
          <pc:sldMk cId="3545468694" sldId="270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1A5A22C1-1222-4ED7-978A-0AC049ACFB7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41F26EC-8859-450B-A9EB-AA2D8061C0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6F7B12-431B-4C41-844D-2B0B7CAB733F}" type="datetimeFigureOut">
              <a:rPr lang="ko-KR" altLang="en-US" smtClean="0"/>
              <a:t>2023-11-23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285DD4C-FD40-4162-B31B-3A18B035563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B2818FF-446B-403C-ACD9-D71E39776A7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E43F2B-F20F-45E9-BF2F-6C09A5320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29141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B522EC-D584-400B-8F0E-4958D799F6E6}" type="datetimeFigureOut">
              <a:rPr lang="ko-KR" altLang="en-US" smtClean="0"/>
              <a:t>2023-11-23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80D1EA-0D62-4E79-B1B0-DB8BAEEB3A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45958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microsoft.com/office/2007/relationships/hdphoto" Target="../media/hdphoto2.wdp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D0A5DDE0-F7BB-4509-A2FF-560F208D2F6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 b="50000"/>
          <a:stretch/>
        </p:blipFill>
        <p:spPr>
          <a:xfrm flipH="1" flipV="1">
            <a:off x="0" y="0"/>
            <a:ext cx="3429000" cy="3429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487A1DC-0B8B-498C-A38C-78F46166724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 b="50000"/>
          <a:stretch/>
        </p:blipFill>
        <p:spPr>
          <a:xfrm>
            <a:off x="5715000" y="3429000"/>
            <a:ext cx="3429000" cy="3429000"/>
          </a:xfrm>
          <a:prstGeom prst="rect">
            <a:avLst/>
          </a:prstGeom>
        </p:spPr>
      </p:pic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B8C01EC1-792A-433C-AD4B-A88436B328E8}"/>
              </a:ext>
            </a:extLst>
          </p:cNvPr>
          <p:cNvSpPr/>
          <p:nvPr userDrawn="1"/>
        </p:nvSpPr>
        <p:spPr>
          <a:xfrm>
            <a:off x="0" y="593387"/>
            <a:ext cx="9138744" cy="6858000"/>
          </a:xfrm>
          <a:custGeom>
            <a:avLst/>
            <a:gdLst>
              <a:gd name="connsiteX0" fmla="*/ 1955981 w 9138744"/>
              <a:gd name="connsiteY0" fmla="*/ 0 h 6858000"/>
              <a:gd name="connsiteX1" fmla="*/ 4493172 w 9138744"/>
              <a:gd name="connsiteY1" fmla="*/ 0 h 6858000"/>
              <a:gd name="connsiteX2" fmla="*/ 4645572 w 9138744"/>
              <a:gd name="connsiteY2" fmla="*/ 0 h 6858000"/>
              <a:gd name="connsiteX3" fmla="*/ 9138744 w 9138744"/>
              <a:gd name="connsiteY3" fmla="*/ 0 h 6858000"/>
              <a:gd name="connsiteX4" fmla="*/ 9138744 w 9138744"/>
              <a:gd name="connsiteY4" fmla="*/ 3025986 h 6858000"/>
              <a:gd name="connsiteX5" fmla="*/ 9138744 w 9138744"/>
              <a:gd name="connsiteY5" fmla="*/ 3494750 h 6858000"/>
              <a:gd name="connsiteX6" fmla="*/ 9128584 w 9138744"/>
              <a:gd name="connsiteY6" fmla="*/ 3505200 h 6858000"/>
              <a:gd name="connsiteX7" fmla="*/ 7182763 w 9138744"/>
              <a:gd name="connsiteY7" fmla="*/ 6858000 h 6858000"/>
              <a:gd name="connsiteX8" fmla="*/ 4645572 w 9138744"/>
              <a:gd name="connsiteY8" fmla="*/ 6858000 h 6858000"/>
              <a:gd name="connsiteX9" fmla="*/ 4493172 w 9138744"/>
              <a:gd name="connsiteY9" fmla="*/ 6858000 h 6858000"/>
              <a:gd name="connsiteX10" fmla="*/ 0 w 9138744"/>
              <a:gd name="connsiteY10" fmla="*/ 6858000 h 6858000"/>
              <a:gd name="connsiteX11" fmla="*/ 0 w 9138744"/>
              <a:gd name="connsiteY11" fmla="*/ 3832014 h 6858000"/>
              <a:gd name="connsiteX12" fmla="*/ 0 w 9138744"/>
              <a:gd name="connsiteY12" fmla="*/ 3363250 h 6858000"/>
              <a:gd name="connsiteX13" fmla="*/ 10160 w 9138744"/>
              <a:gd name="connsiteY13" fmla="*/ 33528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138744" h="6858000">
                <a:moveTo>
                  <a:pt x="1955981" y="0"/>
                </a:moveTo>
                <a:lnTo>
                  <a:pt x="4493172" y="0"/>
                </a:lnTo>
                <a:lnTo>
                  <a:pt x="4645572" y="0"/>
                </a:lnTo>
                <a:lnTo>
                  <a:pt x="9138744" y="0"/>
                </a:lnTo>
                <a:lnTo>
                  <a:pt x="9138744" y="3025986"/>
                </a:lnTo>
                <a:lnTo>
                  <a:pt x="9138744" y="3494750"/>
                </a:lnTo>
                <a:lnTo>
                  <a:pt x="9128584" y="3505200"/>
                </a:lnTo>
                <a:lnTo>
                  <a:pt x="7182763" y="6858000"/>
                </a:lnTo>
                <a:lnTo>
                  <a:pt x="4645572" y="6858000"/>
                </a:lnTo>
                <a:lnTo>
                  <a:pt x="4493172" y="6858000"/>
                </a:lnTo>
                <a:lnTo>
                  <a:pt x="0" y="6858000"/>
                </a:lnTo>
                <a:lnTo>
                  <a:pt x="0" y="3832014"/>
                </a:lnTo>
                <a:lnTo>
                  <a:pt x="0" y="3363250"/>
                </a:lnTo>
                <a:lnTo>
                  <a:pt x="10160" y="3352800"/>
                </a:lnTo>
                <a:close/>
              </a:path>
            </a:pathLst>
          </a:custGeom>
          <a:blipFill dpi="0" rotWithShape="1">
            <a:blip r:embed="rId3">
              <a:alphaModFix amt="24000"/>
            </a:blip>
            <a:srcRect/>
            <a:stretch>
              <a:fillRect l="-10000" t="-13000" r="-10000" b="-12000"/>
            </a:stretch>
          </a:blipFill>
          <a:ln>
            <a:noFill/>
          </a:ln>
          <a:scene3d>
            <a:camera prst="obliqueBottomLeft"/>
            <a:lightRig rig="threePt" dir="t"/>
          </a:scene3d>
        </p:spPr>
        <p:txBody>
          <a:bodyPr rtlCol="0" anchor="ctr">
            <a:noAutofit/>
          </a:bodyPr>
          <a:lstStyle/>
          <a:p>
            <a:pPr algn="ctr"/>
            <a:endParaRPr lang="ko-KR" altLang="en-US" spc="-15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CFB93E4-30A6-43C1-81E2-0482DF54EC5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46997" y="199763"/>
            <a:ext cx="2104313" cy="241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2554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12368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85054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03014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10826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03842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17625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66717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89754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21846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28476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C365AB1C-0B3D-47C0-9703-9EF36DB9AF8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 b="50000"/>
          <a:stretch/>
        </p:blipFill>
        <p:spPr>
          <a:xfrm>
            <a:off x="4572000" y="2286000"/>
            <a:ext cx="4572000" cy="45720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3AAE080-8D2A-4AD6-8DC0-F36EFD41B22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5925" y="6536241"/>
            <a:ext cx="1740698" cy="199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9085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16781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28596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39362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66711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04B12545-5A08-4926-BB6A-77CC0A1E0F8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 b="50000"/>
          <a:stretch/>
        </p:blipFill>
        <p:spPr>
          <a:xfrm flipV="1">
            <a:off x="6600497" y="-2"/>
            <a:ext cx="2543503" cy="149246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2D5A2F5-D5C8-4020-874F-1207E88BFCA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52320" y="6533829"/>
            <a:ext cx="1503680" cy="172692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3074DFE2-6635-433E-829D-EFC75844BCB8}"/>
              </a:ext>
            </a:extLst>
          </p:cNvPr>
          <p:cNvCxnSpPr>
            <a:cxnSpLocks/>
          </p:cNvCxnSpPr>
          <p:nvPr userDrawn="1"/>
        </p:nvCxnSpPr>
        <p:spPr>
          <a:xfrm>
            <a:off x="216000" y="6422990"/>
            <a:ext cx="86400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슬라이드 번호 개체 틀 5">
            <a:extLst>
              <a:ext uri="{FF2B5EF4-FFF2-40B4-BE49-F238E27FC236}">
                <a16:creationId xmlns:a16="http://schemas.microsoft.com/office/drawing/2014/main" id="{D977DE41-F078-4C3F-BC4F-2BA67BC16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43300" y="6501620"/>
            <a:ext cx="2057400" cy="365125"/>
          </a:xfrm>
          <a:prstGeom prst="rect">
            <a:avLst/>
          </a:prstGeom>
        </p:spPr>
        <p:txBody>
          <a:bodyPr/>
          <a:lstStyle>
            <a:lvl1pPr algn="ctr"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ADD5A9D-D08D-461C-9A50-E2568218B5D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37F1915-0ADB-4A32-9EB0-5200DA1D20D3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 rot="5400000">
            <a:off x="4530333" y="-2406710"/>
            <a:ext cx="13039" cy="66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8543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5674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18765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64083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95606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174728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9875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4324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0" r:id="rId1"/>
    <p:sldLayoutId id="2147483978" r:id="rId2"/>
    <p:sldLayoutId id="2147483979" r:id="rId3"/>
    <p:sldLayoutId id="2147483958" r:id="rId4"/>
    <p:sldLayoutId id="2147483959" r:id="rId5"/>
    <p:sldLayoutId id="2147483960" r:id="rId6"/>
    <p:sldLayoutId id="2147483961" r:id="rId7"/>
    <p:sldLayoutId id="2147483962" r:id="rId8"/>
    <p:sldLayoutId id="2147483963" r:id="rId9"/>
    <p:sldLayoutId id="2147483964" r:id="rId10"/>
    <p:sldLayoutId id="2147483965" r:id="rId11"/>
    <p:sldLayoutId id="2147483966" r:id="rId12"/>
    <p:sldLayoutId id="2147483967" r:id="rId13"/>
    <p:sldLayoutId id="2147483968" r:id="rId14"/>
    <p:sldLayoutId id="2147483969" r:id="rId15"/>
    <p:sldLayoutId id="2147483970" r:id="rId16"/>
    <p:sldLayoutId id="2147483971" r:id="rId17"/>
    <p:sldLayoutId id="2147483972" r:id="rId18"/>
    <p:sldLayoutId id="2147483973" r:id="rId19"/>
    <p:sldLayoutId id="2147483974" r:id="rId20"/>
    <p:sldLayoutId id="2147483975" r:id="rId21"/>
    <p:sldLayoutId id="2147483976" r:id="rId22"/>
    <p:sldLayoutId id="2147483977" r:id="rId23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425213" rtl="0" eaLnBrk="1" latinLnBrk="1" hangingPunct="1">
        <a:lnSpc>
          <a:spcPct val="90000"/>
        </a:lnSpc>
        <a:spcBef>
          <a:spcPct val="0"/>
        </a:spcBef>
        <a:buNone/>
        <a:defRPr sz="204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6304" indent="-106304" algn="l" defTabSz="425213" rtl="0" eaLnBrk="1" latinLnBrk="1" hangingPunct="1">
        <a:lnSpc>
          <a:spcPct val="90000"/>
        </a:lnSpc>
        <a:spcBef>
          <a:spcPts val="465"/>
        </a:spcBef>
        <a:buFont typeface="Arial" panose="020B0604020202020204" pitchFamily="34" charset="0"/>
        <a:buChar char="•"/>
        <a:defRPr sz="1302" kern="1200">
          <a:solidFill>
            <a:schemeClr val="tx1"/>
          </a:solidFill>
          <a:latin typeface="+mn-lt"/>
          <a:ea typeface="+mn-ea"/>
          <a:cs typeface="+mn-cs"/>
        </a:defRPr>
      </a:lvl1pPr>
      <a:lvl2pPr marL="318910" indent="-106304" algn="l" defTabSz="425213" rtl="0" eaLnBrk="1" latinLnBrk="1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1116" kern="1200">
          <a:solidFill>
            <a:schemeClr val="tx1"/>
          </a:solidFill>
          <a:latin typeface="+mn-lt"/>
          <a:ea typeface="+mn-ea"/>
          <a:cs typeface="+mn-cs"/>
        </a:defRPr>
      </a:lvl2pPr>
      <a:lvl3pPr marL="531517" indent="-106304" algn="l" defTabSz="425213" rtl="0" eaLnBrk="1" latinLnBrk="1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930" kern="1200">
          <a:solidFill>
            <a:schemeClr val="tx1"/>
          </a:solidFill>
          <a:latin typeface="+mn-lt"/>
          <a:ea typeface="+mn-ea"/>
          <a:cs typeface="+mn-cs"/>
        </a:defRPr>
      </a:lvl3pPr>
      <a:lvl4pPr marL="744123" indent="-106304" algn="l" defTabSz="425213" rtl="0" eaLnBrk="1" latinLnBrk="1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37" kern="1200">
          <a:solidFill>
            <a:schemeClr val="tx1"/>
          </a:solidFill>
          <a:latin typeface="+mn-lt"/>
          <a:ea typeface="+mn-ea"/>
          <a:cs typeface="+mn-cs"/>
        </a:defRPr>
      </a:lvl4pPr>
      <a:lvl5pPr marL="956729" indent="-106304" algn="l" defTabSz="425213" rtl="0" eaLnBrk="1" latinLnBrk="1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37" kern="1200">
          <a:solidFill>
            <a:schemeClr val="tx1"/>
          </a:solidFill>
          <a:latin typeface="+mn-lt"/>
          <a:ea typeface="+mn-ea"/>
          <a:cs typeface="+mn-cs"/>
        </a:defRPr>
      </a:lvl5pPr>
      <a:lvl6pPr marL="1169336" indent="-106304" algn="l" defTabSz="425213" rtl="0" eaLnBrk="1" latinLnBrk="1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37" kern="1200">
          <a:solidFill>
            <a:schemeClr val="tx1"/>
          </a:solidFill>
          <a:latin typeface="+mn-lt"/>
          <a:ea typeface="+mn-ea"/>
          <a:cs typeface="+mn-cs"/>
        </a:defRPr>
      </a:lvl6pPr>
      <a:lvl7pPr marL="1381943" indent="-106304" algn="l" defTabSz="425213" rtl="0" eaLnBrk="1" latinLnBrk="1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37" kern="1200">
          <a:solidFill>
            <a:schemeClr val="tx1"/>
          </a:solidFill>
          <a:latin typeface="+mn-lt"/>
          <a:ea typeface="+mn-ea"/>
          <a:cs typeface="+mn-cs"/>
        </a:defRPr>
      </a:lvl7pPr>
      <a:lvl8pPr marL="1594550" indent="-106304" algn="l" defTabSz="425213" rtl="0" eaLnBrk="1" latinLnBrk="1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37" kern="1200">
          <a:solidFill>
            <a:schemeClr val="tx1"/>
          </a:solidFill>
          <a:latin typeface="+mn-lt"/>
          <a:ea typeface="+mn-ea"/>
          <a:cs typeface="+mn-cs"/>
        </a:defRPr>
      </a:lvl8pPr>
      <a:lvl9pPr marL="1807156" indent="-106304" algn="l" defTabSz="425213" rtl="0" eaLnBrk="1" latinLnBrk="1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3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425213" rtl="0" eaLnBrk="1" latinLnBrk="1" hangingPunct="1">
        <a:defRPr sz="837" kern="1200">
          <a:solidFill>
            <a:schemeClr val="tx1"/>
          </a:solidFill>
          <a:latin typeface="+mn-lt"/>
          <a:ea typeface="+mn-ea"/>
          <a:cs typeface="+mn-cs"/>
        </a:defRPr>
      </a:lvl1pPr>
      <a:lvl2pPr marL="212606" algn="l" defTabSz="425213" rtl="0" eaLnBrk="1" latinLnBrk="1" hangingPunct="1">
        <a:defRPr sz="837" kern="1200">
          <a:solidFill>
            <a:schemeClr val="tx1"/>
          </a:solidFill>
          <a:latin typeface="+mn-lt"/>
          <a:ea typeface="+mn-ea"/>
          <a:cs typeface="+mn-cs"/>
        </a:defRPr>
      </a:lvl2pPr>
      <a:lvl3pPr marL="425213" algn="l" defTabSz="425213" rtl="0" eaLnBrk="1" latinLnBrk="1" hangingPunct="1">
        <a:defRPr sz="837" kern="1200">
          <a:solidFill>
            <a:schemeClr val="tx1"/>
          </a:solidFill>
          <a:latin typeface="+mn-lt"/>
          <a:ea typeface="+mn-ea"/>
          <a:cs typeface="+mn-cs"/>
        </a:defRPr>
      </a:lvl3pPr>
      <a:lvl4pPr marL="637820" algn="l" defTabSz="425213" rtl="0" eaLnBrk="1" latinLnBrk="1" hangingPunct="1">
        <a:defRPr sz="837" kern="1200">
          <a:solidFill>
            <a:schemeClr val="tx1"/>
          </a:solidFill>
          <a:latin typeface="+mn-lt"/>
          <a:ea typeface="+mn-ea"/>
          <a:cs typeface="+mn-cs"/>
        </a:defRPr>
      </a:lvl4pPr>
      <a:lvl5pPr marL="850427" algn="l" defTabSz="425213" rtl="0" eaLnBrk="1" latinLnBrk="1" hangingPunct="1">
        <a:defRPr sz="837" kern="1200">
          <a:solidFill>
            <a:schemeClr val="tx1"/>
          </a:solidFill>
          <a:latin typeface="+mn-lt"/>
          <a:ea typeface="+mn-ea"/>
          <a:cs typeface="+mn-cs"/>
        </a:defRPr>
      </a:lvl5pPr>
      <a:lvl6pPr marL="1063033" algn="l" defTabSz="425213" rtl="0" eaLnBrk="1" latinLnBrk="1" hangingPunct="1">
        <a:defRPr sz="837" kern="1200">
          <a:solidFill>
            <a:schemeClr val="tx1"/>
          </a:solidFill>
          <a:latin typeface="+mn-lt"/>
          <a:ea typeface="+mn-ea"/>
          <a:cs typeface="+mn-cs"/>
        </a:defRPr>
      </a:lvl6pPr>
      <a:lvl7pPr marL="1275640" algn="l" defTabSz="425213" rtl="0" eaLnBrk="1" latinLnBrk="1" hangingPunct="1">
        <a:defRPr sz="837" kern="1200">
          <a:solidFill>
            <a:schemeClr val="tx1"/>
          </a:solidFill>
          <a:latin typeface="+mn-lt"/>
          <a:ea typeface="+mn-ea"/>
          <a:cs typeface="+mn-cs"/>
        </a:defRPr>
      </a:lvl7pPr>
      <a:lvl8pPr marL="1488246" algn="l" defTabSz="425213" rtl="0" eaLnBrk="1" latinLnBrk="1" hangingPunct="1">
        <a:defRPr sz="837" kern="1200">
          <a:solidFill>
            <a:schemeClr val="tx1"/>
          </a:solidFill>
          <a:latin typeface="+mn-lt"/>
          <a:ea typeface="+mn-ea"/>
          <a:cs typeface="+mn-cs"/>
        </a:defRPr>
      </a:lvl8pPr>
      <a:lvl9pPr marL="1700852" algn="l" defTabSz="425213" rtl="0" eaLnBrk="1" latinLnBrk="1" hangingPunct="1">
        <a:defRPr sz="83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8.emf"/><Relationship Id="rId4" Type="http://schemas.microsoft.com/office/2007/relationships/hdphoto" Target="../media/hdphoto3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3F6F5F92-85B8-4DCF-B6B2-E25531C615EE}"/>
              </a:ext>
            </a:extLst>
          </p:cNvPr>
          <p:cNvSpPr txBox="1"/>
          <p:nvPr/>
        </p:nvSpPr>
        <p:spPr>
          <a:xfrm>
            <a:off x="3517866" y="6397427"/>
            <a:ext cx="2108269" cy="26161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 err="1">
                <a:latin typeface="Arial" panose="020B0604020202020204" pitchFamily="34" charset="0"/>
                <a:ea typeface="나눔스퀘어 Bold" panose="020B0600000101010101" pitchFamily="50" charset="-127"/>
                <a:cs typeface="Arial" panose="020B0604020202020204" pitchFamily="34" charset="0"/>
              </a:rPr>
              <a:t>Kyungpook</a:t>
            </a:r>
            <a:r>
              <a:rPr lang="en-US" altLang="ko-KR" sz="1100" dirty="0">
                <a:latin typeface="Arial" panose="020B0604020202020204" pitchFamily="34" charset="0"/>
                <a:ea typeface="나눔스퀘어 Bold" panose="020B0600000101010101" pitchFamily="50" charset="-127"/>
                <a:cs typeface="Arial" panose="020B0604020202020204" pitchFamily="34" charset="0"/>
              </a:rPr>
              <a:t> National University</a:t>
            </a:r>
            <a:endParaRPr lang="ko-KR" altLang="en-US" sz="1100" dirty="0">
              <a:latin typeface="Arial" panose="020B0604020202020204" pitchFamily="34" charset="0"/>
              <a:ea typeface="나눔스퀘어 Bold" panose="020B0600000101010101" pitchFamily="50" charset="-127"/>
              <a:cs typeface="Arial" panose="020B0604020202020204" pitchFamily="34" charset="0"/>
            </a:endParaRP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38213527-FEDC-4C85-8604-0512010739ED}"/>
              </a:ext>
            </a:extLst>
          </p:cNvPr>
          <p:cNvGrpSpPr/>
          <p:nvPr/>
        </p:nvGrpSpPr>
        <p:grpSpPr>
          <a:xfrm>
            <a:off x="2380298" y="4113488"/>
            <a:ext cx="5362739" cy="2034252"/>
            <a:chOff x="2380298" y="4173120"/>
            <a:chExt cx="5362739" cy="2034252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1D65B6F-BECE-4803-A0AB-F2D1839F4CEE}"/>
                </a:ext>
              </a:extLst>
            </p:cNvPr>
            <p:cNvSpPr txBox="1"/>
            <p:nvPr/>
          </p:nvSpPr>
          <p:spPr>
            <a:xfrm>
              <a:off x="2870551" y="4239757"/>
              <a:ext cx="3402919" cy="769441"/>
            </a:xfrm>
            <a:prstGeom prst="rect">
              <a:avLst/>
            </a:prstGeom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rgbClr val="C10A14"/>
                  </a:solidFill>
                  <a:latin typeface="Arial Black" panose="020B0A04020102020204" pitchFamily="34" charset="0"/>
                  <a:ea typeface="나눔스퀘어 ExtraBold" panose="020B0600000101010101" pitchFamily="50" charset="-127"/>
                  <a:cs typeface="Arial" panose="020B0604020202020204" pitchFamily="34" charset="0"/>
                </a:rPr>
                <a:t>Eight RC</a:t>
              </a:r>
              <a:r>
                <a:rPr lang="ko-KR" altLang="en-US" sz="4400" b="1" dirty="0">
                  <a:solidFill>
                    <a:srgbClr val="C10A14"/>
                  </a:solidFill>
                  <a:latin typeface="Arial Black" panose="020B0A04020102020204" pitchFamily="34" charset="0"/>
                  <a:ea typeface="나눔스퀘어 ExtraBold" panose="020B0600000101010101" pitchFamily="50" charset="-127"/>
                  <a:cs typeface="Arial" panose="020B0604020202020204" pitchFamily="34" charset="0"/>
                </a:rPr>
                <a:t>카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7709D84-1A22-4279-8028-003D7339AA74}"/>
                </a:ext>
              </a:extLst>
            </p:cNvPr>
            <p:cNvSpPr txBox="1"/>
            <p:nvPr/>
          </p:nvSpPr>
          <p:spPr>
            <a:xfrm>
              <a:off x="5738069" y="5130154"/>
              <a:ext cx="2004968" cy="1077218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>
                  <a:latin typeface="Arial" panose="020B0604020202020204" pitchFamily="34" charset="0"/>
                  <a:ea typeface="나눔스퀘어" panose="020B0600000101010101" pitchFamily="50" charset="-127"/>
                  <a:cs typeface="Arial" panose="020B0604020202020204" pitchFamily="34" charset="0"/>
                </a:rPr>
                <a:t>2023000442 </a:t>
              </a:r>
              <a:r>
                <a:rPr lang="ko-KR" altLang="en-US" sz="1600" dirty="0">
                  <a:latin typeface="Arial" panose="020B0604020202020204" pitchFamily="34" charset="0"/>
                  <a:ea typeface="나눔스퀘어" panose="020B0600000101010101" pitchFamily="50" charset="-127"/>
                  <a:cs typeface="Arial" panose="020B0604020202020204" pitchFamily="34" charset="0"/>
                </a:rPr>
                <a:t>담박인</a:t>
              </a:r>
              <a:endParaRPr lang="en-US" altLang="ko-KR" sz="1600" dirty="0">
                <a:latin typeface="Arial" panose="020B0604020202020204" pitchFamily="34" charset="0"/>
                <a:ea typeface="나눔스퀘어" panose="020B0600000101010101" pitchFamily="50" charset="-127"/>
                <a:cs typeface="Arial" panose="020B0604020202020204" pitchFamily="34" charset="0"/>
              </a:endParaRPr>
            </a:p>
            <a:p>
              <a:pPr algn="r"/>
              <a:r>
                <a:rPr lang="en-US" altLang="ko-KR" sz="1600" dirty="0">
                  <a:latin typeface="Arial" panose="020B0604020202020204" pitchFamily="34" charset="0"/>
                  <a:ea typeface="나눔스퀘어" panose="020B0600000101010101" pitchFamily="50" charset="-127"/>
                  <a:cs typeface="Arial" panose="020B0604020202020204" pitchFamily="34" charset="0"/>
                </a:rPr>
                <a:t>2023024526 </a:t>
              </a:r>
              <a:r>
                <a:rPr lang="ko-KR" altLang="en-US" sz="1600" dirty="0">
                  <a:latin typeface="Arial" panose="020B0604020202020204" pitchFamily="34" charset="0"/>
                  <a:ea typeface="나눔스퀘어" panose="020B0600000101010101" pitchFamily="50" charset="-127"/>
                  <a:cs typeface="Arial" panose="020B0604020202020204" pitchFamily="34" charset="0"/>
                </a:rPr>
                <a:t>장정수</a:t>
              </a:r>
              <a:endParaRPr lang="en-US" altLang="ko-KR" sz="1600" dirty="0">
                <a:latin typeface="Arial" panose="020B0604020202020204" pitchFamily="34" charset="0"/>
                <a:ea typeface="나눔스퀘어" panose="020B0600000101010101" pitchFamily="50" charset="-127"/>
                <a:cs typeface="Arial" panose="020B0604020202020204" pitchFamily="34" charset="0"/>
              </a:endParaRPr>
            </a:p>
            <a:p>
              <a:pPr algn="r"/>
              <a:r>
                <a:rPr lang="en-US" altLang="ko-KR" sz="1600" dirty="0">
                  <a:latin typeface="Arial" panose="020B0604020202020204" pitchFamily="34" charset="0"/>
                  <a:ea typeface="나눔스퀘어" panose="020B0600000101010101" pitchFamily="50" charset="-127"/>
                  <a:cs typeface="Arial" panose="020B0604020202020204" pitchFamily="34" charset="0"/>
                </a:rPr>
                <a:t>2023021635 </a:t>
              </a:r>
              <a:r>
                <a:rPr lang="ko-KR" altLang="en-US" sz="1600" dirty="0" err="1">
                  <a:latin typeface="Arial" panose="020B0604020202020204" pitchFamily="34" charset="0"/>
                  <a:ea typeface="나눔스퀘어" panose="020B0600000101010101" pitchFamily="50" charset="-127"/>
                  <a:cs typeface="Arial" panose="020B0604020202020204" pitchFamily="34" charset="0"/>
                </a:rPr>
                <a:t>진승우</a:t>
              </a:r>
              <a:endParaRPr lang="en-US" altLang="ko-KR" sz="1600" dirty="0">
                <a:latin typeface="Arial" panose="020B0604020202020204" pitchFamily="34" charset="0"/>
                <a:ea typeface="나눔스퀘어" panose="020B0600000101010101" pitchFamily="50" charset="-127"/>
                <a:cs typeface="Arial" panose="020B0604020202020204" pitchFamily="34" charset="0"/>
              </a:endParaRPr>
            </a:p>
            <a:p>
              <a:pPr algn="r"/>
              <a:r>
                <a:rPr lang="en-US" altLang="ko-KR" sz="1600" dirty="0">
                  <a:latin typeface="Arial" panose="020B0604020202020204" pitchFamily="34" charset="0"/>
                  <a:ea typeface="나눔스퀘어" panose="020B0600000101010101" pitchFamily="50" charset="-127"/>
                  <a:cs typeface="Arial" panose="020B0604020202020204" pitchFamily="34" charset="0"/>
                </a:rPr>
                <a:t>2023028831 </a:t>
              </a:r>
              <a:r>
                <a:rPr lang="ko-KR" altLang="en-US" sz="1600" dirty="0" err="1">
                  <a:latin typeface="Arial" panose="020B0604020202020204" pitchFamily="34" charset="0"/>
                  <a:ea typeface="나눔스퀘어" panose="020B0600000101010101" pitchFamily="50" charset="-127"/>
                  <a:cs typeface="Arial" panose="020B0604020202020204" pitchFamily="34" charset="0"/>
                </a:rPr>
                <a:t>황준혁</a:t>
              </a:r>
              <a:r>
                <a:rPr lang="ko-KR" altLang="en-US" sz="1600" dirty="0">
                  <a:latin typeface="Arial" panose="020B0604020202020204" pitchFamily="34" charset="0"/>
                  <a:ea typeface="나눔스퀘어" panose="020B0600000101010101" pitchFamily="50" charset="-127"/>
                  <a:cs typeface="Arial" panose="020B0604020202020204" pitchFamily="34" charset="0"/>
                </a:rPr>
                <a:t> </a:t>
              </a:r>
            </a:p>
          </p:txBody>
        </p:sp>
        <p:pic>
          <p:nvPicPr>
            <p:cNvPr id="53" name="그림 52">
              <a:extLst>
                <a:ext uri="{FF2B5EF4-FFF2-40B4-BE49-F238E27FC236}">
                  <a16:creationId xmlns:a16="http://schemas.microsoft.com/office/drawing/2014/main" id="{D352621C-97BE-486C-B91A-7CCD7412C9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1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5400000">
              <a:off x="4556758" y="1996660"/>
              <a:ext cx="30483" cy="4383404"/>
            </a:xfrm>
            <a:prstGeom prst="rect">
              <a:avLst/>
            </a:prstGeom>
          </p:spPr>
        </p:pic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647798DB-5AE0-4CCF-9C1C-804F26DF510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1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5400000">
              <a:off x="4556758" y="2793622"/>
              <a:ext cx="30483" cy="4383404"/>
            </a:xfrm>
            <a:prstGeom prst="rect">
              <a:avLst/>
            </a:prstGeom>
          </p:spPr>
        </p:pic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26060" y="1354524"/>
            <a:ext cx="2484537" cy="2487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5043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24B82252-CA0F-4F52-BCCF-93884FF68E9E}"/>
              </a:ext>
            </a:extLst>
          </p:cNvPr>
          <p:cNvGrpSpPr/>
          <p:nvPr/>
        </p:nvGrpSpPr>
        <p:grpSpPr>
          <a:xfrm>
            <a:off x="1341695" y="1851602"/>
            <a:ext cx="1801218" cy="769441"/>
            <a:chOff x="1187548" y="1446259"/>
            <a:chExt cx="1801218" cy="76944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54DD856-5CAA-4528-AF73-23F84F0BF893}"/>
                </a:ext>
              </a:extLst>
            </p:cNvPr>
            <p:cNvSpPr txBox="1"/>
            <p:nvPr/>
          </p:nvSpPr>
          <p:spPr>
            <a:xfrm>
              <a:off x="1312538" y="1446259"/>
              <a:ext cx="1676228" cy="769441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altLang="ko-KR" sz="4400" b="1" dirty="0">
                  <a:latin typeface="Arial" panose="020B0604020202020204" pitchFamily="34" charset="0"/>
                  <a:ea typeface="나눔스퀘어 ExtraBold" panose="020B0600000101010101" pitchFamily="50" charset="-127"/>
                  <a:cs typeface="Arial" panose="020B0604020202020204" pitchFamily="34" charset="0"/>
                </a:rPr>
                <a:t>Index</a:t>
              </a:r>
              <a:endParaRPr lang="ko-KR" altLang="en-US" sz="4400" b="1" dirty="0">
                <a:latin typeface="Arial" panose="020B0604020202020204" pitchFamily="34" charset="0"/>
                <a:ea typeface="나눔스퀘어 ExtraBold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AF66AE4-F95C-4F5B-9FBD-1475FC0C21FF}"/>
                </a:ext>
              </a:extLst>
            </p:cNvPr>
            <p:cNvSpPr/>
            <p:nvPr/>
          </p:nvSpPr>
          <p:spPr>
            <a:xfrm>
              <a:off x="1187548" y="1548629"/>
              <a:ext cx="72000" cy="564701"/>
            </a:xfrm>
            <a:prstGeom prst="rect">
              <a:avLst/>
            </a:prstGeom>
            <a:solidFill>
              <a:srgbClr val="9F0D17"/>
            </a:solidFill>
            <a:scene3d>
              <a:camera prst="obliqueBottomLeft"/>
              <a:lightRig rig="threePt" dir="t"/>
            </a:scene3d>
          </p:spPr>
          <p:txBody>
            <a:bodyPr rtlCol="0" anchor="ctr">
              <a:noAutofit/>
            </a:bodyPr>
            <a:lstStyle/>
            <a:p>
              <a:pPr algn="ctr"/>
              <a:endPara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39D00778-B9A3-44E8-87F7-8F2CC0D9F392}"/>
              </a:ext>
            </a:extLst>
          </p:cNvPr>
          <p:cNvSpPr txBox="1"/>
          <p:nvPr/>
        </p:nvSpPr>
        <p:spPr>
          <a:xfrm flipH="1">
            <a:off x="3520339" y="1764298"/>
            <a:ext cx="4316367" cy="2112373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Aft>
                <a:spcPts val="600"/>
              </a:spcAft>
              <a:buClr>
                <a:srgbClr val="9F0D17"/>
              </a:buClr>
              <a:buSzPct val="102000"/>
              <a:buAutoNum type="arabicPeriod"/>
            </a:pPr>
            <a:r>
              <a:rPr lang="ko-KR" altLang="en-US" sz="2000" dirty="0">
                <a:solidFill>
                  <a:srgbClr val="3C3B39"/>
                </a:solidFill>
                <a:latin typeface="Arial" panose="020B0604020202020204" pitchFamily="34" charset="0"/>
                <a:ea typeface="나눔스퀘어 Bold" panose="020B0600000101010101" pitchFamily="50" charset="-127"/>
                <a:cs typeface="Arial" panose="020B0604020202020204" pitchFamily="34" charset="0"/>
              </a:rPr>
              <a:t>프로젝트 개요</a:t>
            </a:r>
            <a:endParaRPr lang="en-US" altLang="ko-KR" sz="2000" dirty="0">
              <a:solidFill>
                <a:srgbClr val="3C3B39"/>
              </a:solidFill>
              <a:latin typeface="Arial" panose="020B0604020202020204" pitchFamily="34" charset="0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457200" indent="-457200" algn="l">
              <a:lnSpc>
                <a:spcPct val="150000"/>
              </a:lnSpc>
              <a:spcAft>
                <a:spcPts val="600"/>
              </a:spcAft>
              <a:buClr>
                <a:srgbClr val="9F0D17"/>
              </a:buClr>
              <a:buSzPct val="102000"/>
              <a:buAutoNum type="arabicPeriod"/>
            </a:pPr>
            <a:r>
              <a:rPr lang="ko-KR" altLang="en-US" sz="2000" dirty="0">
                <a:solidFill>
                  <a:srgbClr val="3C3B39"/>
                </a:solidFill>
                <a:latin typeface="Arial" panose="020B0604020202020204" pitchFamily="34" charset="0"/>
                <a:ea typeface="나눔스퀘어 Bold" panose="020B0600000101010101" pitchFamily="50" charset="-127"/>
                <a:cs typeface="Arial" panose="020B0604020202020204" pitchFamily="34" charset="0"/>
              </a:rPr>
              <a:t>개발 목표 및 내용</a:t>
            </a:r>
            <a:endParaRPr lang="en-US" altLang="ko-KR" sz="2000" dirty="0">
              <a:solidFill>
                <a:srgbClr val="3C3B39"/>
              </a:solidFill>
              <a:latin typeface="Arial" panose="020B0604020202020204" pitchFamily="34" charset="0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457200" indent="-457200" algn="l">
              <a:lnSpc>
                <a:spcPct val="150000"/>
              </a:lnSpc>
              <a:spcAft>
                <a:spcPts val="600"/>
              </a:spcAft>
              <a:buClr>
                <a:srgbClr val="9F0D17"/>
              </a:buClr>
              <a:buSzPct val="102000"/>
              <a:buAutoNum type="arabicPeriod"/>
            </a:pPr>
            <a:r>
              <a:rPr lang="ko-KR" altLang="en-US" sz="2000" dirty="0">
                <a:solidFill>
                  <a:srgbClr val="3C3B39"/>
                </a:solidFill>
                <a:latin typeface="Arial" panose="020B0604020202020204" pitchFamily="34" charset="0"/>
                <a:ea typeface="나눔스퀘어 Bold" panose="020B0600000101010101" pitchFamily="50" charset="-127"/>
                <a:cs typeface="Arial" panose="020B0604020202020204" pitchFamily="34" charset="0"/>
              </a:rPr>
              <a:t>개발 일정</a:t>
            </a:r>
            <a:endParaRPr lang="en-US" altLang="ko-KR" sz="2000" dirty="0">
              <a:solidFill>
                <a:srgbClr val="3C3B39"/>
              </a:solidFill>
              <a:latin typeface="Arial" panose="020B0604020202020204" pitchFamily="34" charset="0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457200" indent="-457200" algn="l">
              <a:lnSpc>
                <a:spcPct val="150000"/>
              </a:lnSpc>
              <a:spcAft>
                <a:spcPts val="600"/>
              </a:spcAft>
              <a:buClr>
                <a:srgbClr val="9F0D17"/>
              </a:buClr>
              <a:buSzPct val="102000"/>
              <a:buAutoNum type="arabicPeriod"/>
            </a:pPr>
            <a:r>
              <a:rPr lang="ko-KR" altLang="en-US" sz="2000" dirty="0">
                <a:solidFill>
                  <a:srgbClr val="3C3B39"/>
                </a:solidFill>
                <a:latin typeface="Arial" panose="020B0604020202020204" pitchFamily="34" charset="0"/>
                <a:ea typeface="나눔스퀘어 Bold" panose="020B0600000101010101" pitchFamily="50" charset="-127"/>
                <a:cs typeface="Arial" panose="020B0604020202020204" pitchFamily="34" charset="0"/>
              </a:rPr>
              <a:t>예상 비용</a:t>
            </a:r>
            <a:endParaRPr lang="en-US" altLang="ko-KR" sz="2000" dirty="0">
              <a:solidFill>
                <a:srgbClr val="3C3B39"/>
              </a:solidFill>
              <a:latin typeface="Arial" panose="020B0604020202020204" pitchFamily="34" charset="0"/>
              <a:ea typeface="나눔스퀘어 Bold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78180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DD451C9-B116-4F2B-B321-68509711F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D5A9D-D08D-461C-9A50-E2568218B5D5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32DF0C-4E7C-442A-9978-BDCCF03C65A8}"/>
              </a:ext>
            </a:extLst>
          </p:cNvPr>
          <p:cNvSpPr txBox="1"/>
          <p:nvPr/>
        </p:nvSpPr>
        <p:spPr>
          <a:xfrm>
            <a:off x="1780557" y="4307883"/>
            <a:ext cx="2361544" cy="46166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l"/>
            <a:r>
              <a:rPr lang="ko-KR" altLang="en-US" sz="2400" b="1" dirty="0">
                <a:solidFill>
                  <a:srgbClr val="3C3B3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주차장</a:t>
            </a:r>
            <a:r>
              <a:rPr lang="en-US" altLang="ko-KR" sz="2400" b="1" dirty="0">
                <a:solidFill>
                  <a:srgbClr val="3C3B3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+</a:t>
            </a:r>
            <a:r>
              <a:rPr lang="ko-KR" altLang="en-US" sz="2400" b="1" dirty="0">
                <a:solidFill>
                  <a:srgbClr val="3C3B3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차단 바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5C707EA5-EF16-4EAA-844D-EC0271934C7C}"/>
              </a:ext>
            </a:extLst>
          </p:cNvPr>
          <p:cNvGrpSpPr/>
          <p:nvPr/>
        </p:nvGrpSpPr>
        <p:grpSpPr>
          <a:xfrm>
            <a:off x="1511996" y="4219207"/>
            <a:ext cx="220975" cy="321975"/>
            <a:chOff x="761810" y="3604194"/>
            <a:chExt cx="220975" cy="321975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869E9417-E845-486A-ADF2-241B328A631A}"/>
                </a:ext>
              </a:extLst>
            </p:cNvPr>
            <p:cNvCxnSpPr/>
            <p:nvPr/>
          </p:nvCxnSpPr>
          <p:spPr>
            <a:xfrm>
              <a:off x="761810" y="3604194"/>
              <a:ext cx="0" cy="321975"/>
            </a:xfrm>
            <a:prstGeom prst="line">
              <a:avLst/>
            </a:prstGeom>
            <a:ln w="12700">
              <a:solidFill>
                <a:schemeClr val="accent1"/>
              </a:solidFill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9C143C0F-88FA-494C-95B8-668BCCF08501}"/>
                </a:ext>
              </a:extLst>
            </p:cNvPr>
            <p:cNvCxnSpPr>
              <a:cxnSpLocks/>
            </p:cNvCxnSpPr>
            <p:nvPr/>
          </p:nvCxnSpPr>
          <p:spPr>
            <a:xfrm>
              <a:off x="761810" y="3926169"/>
              <a:ext cx="220975" cy="0"/>
            </a:xfrm>
            <a:prstGeom prst="line">
              <a:avLst/>
            </a:prstGeom>
            <a:ln w="12700">
              <a:solidFill>
                <a:schemeClr val="accent1"/>
              </a:solidFill>
              <a:prstDash val="sysDash"/>
              <a:headEnd type="none" w="med" len="med"/>
              <a:tailEnd type="oval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160789C0-FA3E-4530-ADC8-FABFA737724C}"/>
              </a:ext>
            </a:extLst>
          </p:cNvPr>
          <p:cNvSpPr txBox="1"/>
          <p:nvPr/>
        </p:nvSpPr>
        <p:spPr>
          <a:xfrm>
            <a:off x="1511996" y="4742745"/>
            <a:ext cx="2816925" cy="58477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>
            <a:defPPr>
              <a:defRPr lang="ko-KR"/>
            </a:defPPr>
            <a:lvl1pPr marL="171450" indent="-171450">
              <a:buFont typeface="Arial" panose="020B0604020202020204" pitchFamily="34" charset="0"/>
              <a:buChar char="•"/>
              <a:defRPr sz="1600">
                <a:solidFill>
                  <a:srgbClr val="3C3B39"/>
                </a:solidFill>
                <a:ea typeface="+mj-ea"/>
              </a:defRPr>
            </a:lvl1pPr>
          </a:lstStyle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RC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카 근접 시 차단 바 상승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진입 후 주차할 공간 마련 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D8EAE18-1A88-4B20-9AC1-D179E061EDB6}"/>
              </a:ext>
            </a:extLst>
          </p:cNvPr>
          <p:cNvSpPr txBox="1"/>
          <p:nvPr/>
        </p:nvSpPr>
        <p:spPr>
          <a:xfrm>
            <a:off x="5183765" y="4291105"/>
            <a:ext cx="888000" cy="46166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l"/>
            <a:r>
              <a:rPr lang="en-US" altLang="ko-KR" sz="2400" b="1" dirty="0">
                <a:solidFill>
                  <a:srgbClr val="3C3B3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RC</a:t>
            </a:r>
            <a:r>
              <a:rPr lang="ko-KR" altLang="en-US" sz="2400" b="1" dirty="0">
                <a:solidFill>
                  <a:srgbClr val="3C3B3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카</a:t>
            </a: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BC1CD082-1662-44E4-AE00-252F36657B16}"/>
              </a:ext>
            </a:extLst>
          </p:cNvPr>
          <p:cNvGrpSpPr/>
          <p:nvPr/>
        </p:nvGrpSpPr>
        <p:grpSpPr>
          <a:xfrm>
            <a:off x="4915204" y="4210818"/>
            <a:ext cx="220975" cy="321975"/>
            <a:chOff x="761810" y="3604194"/>
            <a:chExt cx="220975" cy="321975"/>
          </a:xfrm>
        </p:grpSpPr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4D4C6580-B88E-4496-AE30-3A55F9E62944}"/>
                </a:ext>
              </a:extLst>
            </p:cNvPr>
            <p:cNvCxnSpPr/>
            <p:nvPr/>
          </p:nvCxnSpPr>
          <p:spPr>
            <a:xfrm>
              <a:off x="761810" y="3604194"/>
              <a:ext cx="0" cy="321975"/>
            </a:xfrm>
            <a:prstGeom prst="line">
              <a:avLst/>
            </a:prstGeom>
            <a:ln w="12700">
              <a:solidFill>
                <a:schemeClr val="accent1"/>
              </a:solidFill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02FB867B-1905-4852-A3D9-78DFA424AA08}"/>
                </a:ext>
              </a:extLst>
            </p:cNvPr>
            <p:cNvCxnSpPr>
              <a:cxnSpLocks/>
            </p:cNvCxnSpPr>
            <p:nvPr/>
          </p:nvCxnSpPr>
          <p:spPr>
            <a:xfrm>
              <a:off x="761810" y="3926169"/>
              <a:ext cx="220975" cy="0"/>
            </a:xfrm>
            <a:prstGeom prst="line">
              <a:avLst/>
            </a:prstGeom>
            <a:ln w="12700">
              <a:solidFill>
                <a:schemeClr val="accent1"/>
              </a:solidFill>
              <a:prstDash val="sysDash"/>
              <a:headEnd type="none" w="med" len="med"/>
              <a:tailEnd type="oval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8E07FD07-9059-4A61-A190-03B2B7BE0362}"/>
              </a:ext>
            </a:extLst>
          </p:cNvPr>
          <p:cNvSpPr txBox="1"/>
          <p:nvPr/>
        </p:nvSpPr>
        <p:spPr>
          <a:xfrm>
            <a:off x="4939024" y="4742745"/>
            <a:ext cx="3091743" cy="58477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 marL="171450" indent="-171450">
              <a:buFont typeface="Arial" panose="020B0604020202020204" pitchFamily="34" charset="0"/>
              <a:buChar char="•"/>
              <a:defRPr sz="1600">
                <a:solidFill>
                  <a:srgbClr val="3C3B39"/>
                </a:solidFill>
                <a:ea typeface="+mj-ea"/>
              </a:defRPr>
            </a:lvl1pPr>
          </a:lstStyle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Wi-Fi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모듈 이용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스마트폰 앱을 통한 원격 조종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3AF5E03-7212-4A9D-BC0A-80A266B9D521}"/>
              </a:ext>
            </a:extLst>
          </p:cNvPr>
          <p:cNvSpPr txBox="1"/>
          <p:nvPr/>
        </p:nvSpPr>
        <p:spPr>
          <a:xfrm>
            <a:off x="247596" y="116799"/>
            <a:ext cx="806631" cy="144655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sz="8800" dirty="0">
                <a:solidFill>
                  <a:srgbClr val="B0002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8800" dirty="0">
              <a:solidFill>
                <a:srgbClr val="B0002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F711C0EB-6D32-40A4-80D0-9F2D61EB1C58}"/>
              </a:ext>
            </a:extLst>
          </p:cNvPr>
          <p:cNvSpPr/>
          <p:nvPr/>
        </p:nvSpPr>
        <p:spPr>
          <a:xfrm>
            <a:off x="1156790" y="345406"/>
            <a:ext cx="2791149" cy="58477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rgbClr val="3C3B3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개요</a:t>
            </a:r>
            <a:endParaRPr lang="en-US" altLang="ko-KR" sz="3200" b="1" dirty="0">
              <a:solidFill>
                <a:srgbClr val="3C3B39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CFD061A-3FE3-4276-8DDF-8374157DB30B}"/>
              </a:ext>
            </a:extLst>
          </p:cNvPr>
          <p:cNvSpPr txBox="1"/>
          <p:nvPr/>
        </p:nvSpPr>
        <p:spPr>
          <a:xfrm>
            <a:off x="1156790" y="992453"/>
            <a:ext cx="4444358" cy="307777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l"/>
            <a:r>
              <a:rPr lang="en-US" altLang="ko-KR" sz="1400" dirty="0">
                <a:solidFill>
                  <a:srgbClr val="3C3B3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Wi-Fi</a:t>
            </a:r>
            <a:r>
              <a:rPr lang="ko-KR" altLang="en-US" sz="1400" dirty="0">
                <a:solidFill>
                  <a:srgbClr val="3C3B3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조종하는 </a:t>
            </a:r>
            <a:r>
              <a:rPr lang="en-US" altLang="ko-KR" sz="1400" dirty="0">
                <a:solidFill>
                  <a:srgbClr val="3C3B3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RC</a:t>
            </a:r>
            <a:r>
              <a:rPr lang="ko-KR" altLang="en-US" sz="1400" dirty="0">
                <a:solidFill>
                  <a:srgbClr val="3C3B3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카 </a:t>
            </a:r>
            <a:r>
              <a:rPr lang="en-US" altLang="ko-KR" sz="1400" dirty="0">
                <a:solidFill>
                  <a:srgbClr val="3C3B3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+ </a:t>
            </a:r>
            <a:r>
              <a:rPr lang="ko-KR" altLang="en-US" sz="1400" dirty="0">
                <a:solidFill>
                  <a:srgbClr val="3C3B3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차단바가 있는 미니 주차장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2C1202E-45FD-C310-9C1E-BA4C57CA5E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002" y="2120233"/>
            <a:ext cx="2428382" cy="1990916"/>
          </a:xfrm>
          <a:prstGeom prst="rect">
            <a:avLst/>
          </a:prstGeom>
        </p:spPr>
      </p:pic>
      <p:pic>
        <p:nvPicPr>
          <p:cNvPr id="4" name="그림 3" descr="자동차 부품, 바퀴, 타이어, 장난감이(가) 표시된 사진&#10;&#10;자동 생성된 설명">
            <a:extLst>
              <a:ext uri="{FF2B5EF4-FFF2-40B4-BE49-F238E27FC236}">
                <a16:creationId xmlns:a16="http://schemas.microsoft.com/office/drawing/2014/main" id="{C2754CE9-41D9-6566-BBEB-1BCB7E5A95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0170" y="2571377"/>
            <a:ext cx="2272061" cy="1610445"/>
          </a:xfrm>
          <a:prstGeom prst="rect">
            <a:avLst/>
          </a:prstGeom>
        </p:spPr>
      </p:pic>
      <p:pic>
        <p:nvPicPr>
          <p:cNvPr id="6" name="그림 5" descr="전자제품, 회로 구성요소, 패시브 회로 부품, 전자 부품이(가) 표시된 사진&#10;&#10;자동 생성된 설명">
            <a:extLst>
              <a:ext uri="{FF2B5EF4-FFF2-40B4-BE49-F238E27FC236}">
                <a16:creationId xmlns:a16="http://schemas.microsoft.com/office/drawing/2014/main" id="{4C9D8A3B-39E9-5C2F-2087-3702805B31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6680" y="2367778"/>
            <a:ext cx="1834087" cy="1927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0875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F716A26B-28B2-4B30-A913-0A45AE50A79D}"/>
              </a:ext>
            </a:extLst>
          </p:cNvPr>
          <p:cNvSpPr/>
          <p:nvPr/>
        </p:nvSpPr>
        <p:spPr>
          <a:xfrm>
            <a:off x="714397" y="1668685"/>
            <a:ext cx="7715205" cy="182681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bliqueBottomLeft"/>
            <a:lightRig rig="threePt" dir="t"/>
          </a:scene3d>
        </p:spPr>
        <p:txBody>
          <a:bodyPr rtlCol="0" anchor="ctr">
            <a:noAutofit/>
          </a:bodyPr>
          <a:lstStyle/>
          <a:p>
            <a:pPr algn="ctr"/>
            <a:endParaRPr lang="ko-KR" altLang="en-US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43D0EE6-9DF6-466E-822C-6715ED37C59A}"/>
              </a:ext>
            </a:extLst>
          </p:cNvPr>
          <p:cNvSpPr txBox="1"/>
          <p:nvPr/>
        </p:nvSpPr>
        <p:spPr>
          <a:xfrm>
            <a:off x="949045" y="2580669"/>
            <a:ext cx="7245911" cy="58477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 marL="171450" indent="-171450">
              <a:buFont typeface="Arial" panose="020B0604020202020204" pitchFamily="34" charset="0"/>
              <a:buChar char="•"/>
              <a:defRPr sz="1200">
                <a:solidFill>
                  <a:srgbClr val="3C3B39"/>
                </a:solidFill>
                <a:ea typeface="+mj-ea"/>
              </a:defRPr>
            </a:lvl1pPr>
          </a:lstStyle>
          <a:p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초음파 센서로 일정 거리 이내 물체 접근 감지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Servo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모터를 차단바와 연결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모터 회전으로 차단 바 운동 조절 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5523911-F9D3-4F33-9477-82840285067C}"/>
              </a:ext>
            </a:extLst>
          </p:cNvPr>
          <p:cNvSpPr txBox="1"/>
          <p:nvPr/>
        </p:nvSpPr>
        <p:spPr>
          <a:xfrm>
            <a:off x="1140783" y="1825281"/>
            <a:ext cx="2143537" cy="58477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AE172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[ </a:t>
            </a:r>
            <a:r>
              <a:rPr lang="ko-KR" altLang="en-US" sz="3200" b="1" dirty="0">
                <a:solidFill>
                  <a:srgbClr val="AE172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차단 바</a:t>
            </a:r>
            <a:r>
              <a:rPr lang="en-US" altLang="ko-KR" sz="3200" b="1" dirty="0">
                <a:solidFill>
                  <a:srgbClr val="AE172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]</a:t>
            </a:r>
            <a:endParaRPr lang="ko-KR" altLang="en-US" sz="3200" b="1" dirty="0">
              <a:solidFill>
                <a:srgbClr val="AE172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A35986CE-E722-4F78-8FDF-8FF1F1C1520B}"/>
              </a:ext>
            </a:extLst>
          </p:cNvPr>
          <p:cNvSpPr txBox="1"/>
          <p:nvPr/>
        </p:nvSpPr>
        <p:spPr>
          <a:xfrm>
            <a:off x="3343872" y="2082765"/>
            <a:ext cx="2608663" cy="307777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l"/>
            <a:r>
              <a:rPr lang="ko-KR" altLang="en-US" sz="1400" dirty="0">
                <a:solidFill>
                  <a:srgbClr val="AE172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초음파 센서와 </a:t>
            </a:r>
            <a:r>
              <a:rPr lang="en-US" altLang="ko-KR" sz="1400" dirty="0">
                <a:solidFill>
                  <a:srgbClr val="AE172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servo</a:t>
            </a:r>
            <a:r>
              <a:rPr lang="ko-KR" altLang="en-US" sz="1400" dirty="0">
                <a:solidFill>
                  <a:srgbClr val="AE172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모터 활용</a:t>
            </a:r>
          </a:p>
        </p:txBody>
      </p:sp>
      <p:grpSp>
        <p:nvGrpSpPr>
          <p:cNvPr id="159" name="그룹 158">
            <a:extLst>
              <a:ext uri="{FF2B5EF4-FFF2-40B4-BE49-F238E27FC236}">
                <a16:creationId xmlns:a16="http://schemas.microsoft.com/office/drawing/2014/main" id="{0C8A8F0D-EB07-4F02-8B76-760E4533AA88}"/>
              </a:ext>
            </a:extLst>
          </p:cNvPr>
          <p:cNvGrpSpPr/>
          <p:nvPr/>
        </p:nvGrpSpPr>
        <p:grpSpPr>
          <a:xfrm>
            <a:off x="3908750" y="4569711"/>
            <a:ext cx="1205404" cy="1205404"/>
            <a:chOff x="4085879" y="4319572"/>
            <a:chExt cx="1205404" cy="1205404"/>
          </a:xfrm>
        </p:grpSpPr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FEA26C49-A09A-4870-9846-2AC8CC1EC082}"/>
                </a:ext>
              </a:extLst>
            </p:cNvPr>
            <p:cNvSpPr/>
            <p:nvPr/>
          </p:nvSpPr>
          <p:spPr>
            <a:xfrm>
              <a:off x="4085879" y="4319572"/>
              <a:ext cx="1205404" cy="1205404"/>
            </a:xfrm>
            <a:prstGeom prst="ellipse">
              <a:avLst/>
            </a:prstGeom>
            <a:solidFill>
              <a:srgbClr val="E0E0E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  <a:scene3d>
              <a:camera prst="obliqueBottomLeft"/>
              <a:lightRig rig="threePt" dir="t"/>
            </a:scene3d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100" spc="-15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06DB3A3D-3068-4E49-8F56-F704B0543D3C}"/>
                </a:ext>
              </a:extLst>
            </p:cNvPr>
            <p:cNvSpPr txBox="1"/>
            <p:nvPr/>
          </p:nvSpPr>
          <p:spPr>
            <a:xfrm>
              <a:off x="4111453" y="4748715"/>
              <a:ext cx="1161343" cy="338553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물체 감지</a:t>
              </a:r>
            </a:p>
          </p:txBody>
        </p:sp>
      </p:grpSp>
      <p:grpSp>
        <p:nvGrpSpPr>
          <p:cNvPr id="160" name="그룹 159">
            <a:extLst>
              <a:ext uri="{FF2B5EF4-FFF2-40B4-BE49-F238E27FC236}">
                <a16:creationId xmlns:a16="http://schemas.microsoft.com/office/drawing/2014/main" id="{618AEA71-F12C-4401-89C8-285F7AC682CF}"/>
              </a:ext>
            </a:extLst>
          </p:cNvPr>
          <p:cNvGrpSpPr/>
          <p:nvPr/>
        </p:nvGrpSpPr>
        <p:grpSpPr>
          <a:xfrm>
            <a:off x="5465937" y="4594155"/>
            <a:ext cx="1156517" cy="1156517"/>
            <a:chOff x="5646588" y="4344016"/>
            <a:chExt cx="1156517" cy="1156517"/>
          </a:xfrm>
        </p:grpSpPr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C2A7CDC4-721A-46D4-B96D-877F000F8B28}"/>
                </a:ext>
              </a:extLst>
            </p:cNvPr>
            <p:cNvSpPr/>
            <p:nvPr/>
          </p:nvSpPr>
          <p:spPr>
            <a:xfrm>
              <a:off x="5646588" y="4344016"/>
              <a:ext cx="1156517" cy="1156517"/>
            </a:xfrm>
            <a:prstGeom prst="ellipse">
              <a:avLst/>
            </a:prstGeom>
            <a:solidFill>
              <a:srgbClr val="E0E0E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  <a:scene3d>
              <a:camera prst="obliqueBottomLeft"/>
              <a:lightRig rig="threePt" dir="t"/>
            </a:scene3d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100" spc="-15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grpSp>
          <p:nvGrpSpPr>
            <p:cNvPr id="136" name="그룹 135">
              <a:extLst>
                <a:ext uri="{FF2B5EF4-FFF2-40B4-BE49-F238E27FC236}">
                  <a16:creationId xmlns:a16="http://schemas.microsoft.com/office/drawing/2014/main" id="{B25DD056-1CFE-4807-953D-708607174CD0}"/>
                </a:ext>
              </a:extLst>
            </p:cNvPr>
            <p:cNvGrpSpPr/>
            <p:nvPr/>
          </p:nvGrpSpPr>
          <p:grpSpPr>
            <a:xfrm>
              <a:off x="5667724" y="4751621"/>
              <a:ext cx="1114243" cy="455815"/>
              <a:chOff x="1926774" y="2830125"/>
              <a:chExt cx="1579881" cy="646299"/>
            </a:xfrm>
          </p:grpSpPr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EF854A65-043E-46C4-B76F-8FA1BB2EACE8}"/>
                  </a:ext>
                </a:extLst>
              </p:cNvPr>
              <p:cNvSpPr txBox="1"/>
              <p:nvPr/>
            </p:nvSpPr>
            <p:spPr>
              <a:xfrm>
                <a:off x="1926775" y="2830125"/>
                <a:ext cx="1579880" cy="480035"/>
              </a:xfrm>
              <a:prstGeom prst="rect">
                <a:avLst/>
              </a:prstGeom>
              <a:noFill/>
              <a:scene3d>
                <a:camera prst="obliqueBottomLeft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모터 회전</a:t>
                </a:r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3378AA20-9868-4585-A611-DABA156BF48F}"/>
                  </a:ext>
                </a:extLst>
              </p:cNvPr>
              <p:cNvSpPr txBox="1"/>
              <p:nvPr/>
            </p:nvSpPr>
            <p:spPr>
              <a:xfrm>
                <a:off x="1926774" y="2996390"/>
                <a:ext cx="1579880" cy="480034"/>
              </a:xfrm>
              <a:prstGeom prst="rect">
                <a:avLst/>
              </a:prstGeom>
              <a:noFill/>
              <a:scene3d>
                <a:camera prst="obliqueBottomLeft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</p:grpSp>
      </p:grpSp>
      <p:grpSp>
        <p:nvGrpSpPr>
          <p:cNvPr id="161" name="그룹 160">
            <a:extLst>
              <a:ext uri="{FF2B5EF4-FFF2-40B4-BE49-F238E27FC236}">
                <a16:creationId xmlns:a16="http://schemas.microsoft.com/office/drawing/2014/main" id="{6035EB5D-0F40-4E94-B24A-E293F2052AA3}"/>
              </a:ext>
            </a:extLst>
          </p:cNvPr>
          <p:cNvGrpSpPr/>
          <p:nvPr/>
        </p:nvGrpSpPr>
        <p:grpSpPr>
          <a:xfrm>
            <a:off x="6877929" y="4594155"/>
            <a:ext cx="1376838" cy="1156517"/>
            <a:chOff x="7063421" y="4344016"/>
            <a:chExt cx="1376838" cy="1156517"/>
          </a:xfrm>
        </p:grpSpPr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A3EE2A98-BE34-49B5-9DAE-C47D086A2D5C}"/>
                </a:ext>
              </a:extLst>
            </p:cNvPr>
            <p:cNvSpPr/>
            <p:nvPr/>
          </p:nvSpPr>
          <p:spPr>
            <a:xfrm>
              <a:off x="7159729" y="4344016"/>
              <a:ext cx="1156517" cy="1156517"/>
            </a:xfrm>
            <a:prstGeom prst="ellipse">
              <a:avLst/>
            </a:prstGeom>
            <a:solidFill>
              <a:srgbClr val="E0E0E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  <a:scene3d>
              <a:camera prst="obliqueBottomLeft"/>
              <a:lightRig rig="threePt" dir="t"/>
            </a:scene3d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1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4F56F60C-DB8A-43C2-9AA9-9D5349C12596}"/>
                </a:ext>
              </a:extLst>
            </p:cNvPr>
            <p:cNvSpPr txBox="1"/>
            <p:nvPr/>
          </p:nvSpPr>
          <p:spPr>
            <a:xfrm>
              <a:off x="7063421" y="4760014"/>
              <a:ext cx="1376838" cy="338554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차단 바 상승</a:t>
              </a:r>
            </a:p>
          </p:txBody>
        </p:sp>
      </p:grpSp>
      <p:sp>
        <p:nvSpPr>
          <p:cNvPr id="167" name="화살표: 갈매기형 수장 166">
            <a:extLst>
              <a:ext uri="{FF2B5EF4-FFF2-40B4-BE49-F238E27FC236}">
                <a16:creationId xmlns:a16="http://schemas.microsoft.com/office/drawing/2014/main" id="{CC3114F9-0223-4C5C-94E4-C95A7AB53F94}"/>
              </a:ext>
            </a:extLst>
          </p:cNvPr>
          <p:cNvSpPr/>
          <p:nvPr/>
        </p:nvSpPr>
        <p:spPr>
          <a:xfrm>
            <a:off x="6729029" y="5025247"/>
            <a:ext cx="138633" cy="294333"/>
          </a:xfrm>
          <a:prstGeom prst="chevron">
            <a:avLst/>
          </a:prstGeom>
          <a:solidFill>
            <a:srgbClr val="B10F1B"/>
          </a:solidFill>
          <a:ln>
            <a:noFill/>
          </a:ln>
          <a:scene3d>
            <a:camera prst="obliqueBottomLeft"/>
            <a:lightRig rig="threePt" dir="t"/>
          </a:scene3d>
        </p:spPr>
        <p:txBody>
          <a:bodyPr rtlCol="0" anchor="ctr">
            <a:noAutofit/>
          </a:bodyPr>
          <a:lstStyle/>
          <a:p>
            <a:pPr algn="ctr"/>
            <a:endParaRPr lang="ko-KR" altLang="en-US" sz="1200" spc="-15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8" name="화살표: 갈매기형 수장 167">
            <a:extLst>
              <a:ext uri="{FF2B5EF4-FFF2-40B4-BE49-F238E27FC236}">
                <a16:creationId xmlns:a16="http://schemas.microsoft.com/office/drawing/2014/main" id="{9228B8F0-AFB2-45DC-826D-A8614B181C10}"/>
              </a:ext>
            </a:extLst>
          </p:cNvPr>
          <p:cNvSpPr/>
          <p:nvPr/>
        </p:nvSpPr>
        <p:spPr>
          <a:xfrm>
            <a:off x="5220729" y="5025247"/>
            <a:ext cx="138633" cy="294333"/>
          </a:xfrm>
          <a:prstGeom prst="chevron">
            <a:avLst/>
          </a:prstGeom>
          <a:solidFill>
            <a:srgbClr val="B10F1B"/>
          </a:solidFill>
          <a:ln>
            <a:noFill/>
          </a:ln>
          <a:scene3d>
            <a:camera prst="obliqueBottomLeft"/>
            <a:lightRig rig="threePt" dir="t"/>
          </a:scene3d>
        </p:spPr>
        <p:txBody>
          <a:bodyPr rtlCol="0" anchor="ctr">
            <a:noAutofit/>
          </a:bodyPr>
          <a:lstStyle/>
          <a:p>
            <a:pPr algn="ctr"/>
            <a:endParaRPr lang="ko-KR" altLang="en-US" sz="1200" spc="-15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3" name="슬라이드 번호 개체 틀 8">
            <a:extLst>
              <a:ext uri="{FF2B5EF4-FFF2-40B4-BE49-F238E27FC236}">
                <a16:creationId xmlns:a16="http://schemas.microsoft.com/office/drawing/2014/main" id="{32B3E28F-9F11-4F53-8883-BBDFCB494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43300" y="6492875"/>
            <a:ext cx="2057400" cy="365125"/>
          </a:xfrm>
        </p:spPr>
        <p:txBody>
          <a:bodyPr/>
          <a:lstStyle/>
          <a:p>
            <a:fld id="{4ADD5A9D-D08D-461C-9A50-E2568218B5D5}" type="slidenum">
              <a:rPr lang="ko-KR" altLang="en-US" smtClean="0"/>
              <a:pPr/>
              <a:t>4</a:t>
            </a:fld>
            <a:endParaRPr lang="ko-KR" altLang="en-US"/>
          </a:p>
        </p:txBody>
      </p:sp>
      <p:grpSp>
        <p:nvGrpSpPr>
          <p:cNvPr id="179" name="그룹 178">
            <a:extLst>
              <a:ext uri="{FF2B5EF4-FFF2-40B4-BE49-F238E27FC236}">
                <a16:creationId xmlns:a16="http://schemas.microsoft.com/office/drawing/2014/main" id="{D733C65B-6922-4419-A238-8AF557297F67}"/>
              </a:ext>
            </a:extLst>
          </p:cNvPr>
          <p:cNvGrpSpPr/>
          <p:nvPr/>
        </p:nvGrpSpPr>
        <p:grpSpPr>
          <a:xfrm>
            <a:off x="5054349" y="4038583"/>
            <a:ext cx="2057400" cy="355257"/>
            <a:chOff x="4785574" y="4038583"/>
            <a:chExt cx="2057400" cy="355257"/>
          </a:xfrm>
        </p:grpSpPr>
        <p:sp>
          <p:nvSpPr>
            <p:cNvPr id="175" name="사각형: 둥근 모서리 174">
              <a:extLst>
                <a:ext uri="{FF2B5EF4-FFF2-40B4-BE49-F238E27FC236}">
                  <a16:creationId xmlns:a16="http://schemas.microsoft.com/office/drawing/2014/main" id="{D26CED65-37C3-4000-BFE9-57670988FED3}"/>
                </a:ext>
              </a:extLst>
            </p:cNvPr>
            <p:cNvSpPr/>
            <p:nvPr/>
          </p:nvSpPr>
          <p:spPr>
            <a:xfrm>
              <a:off x="4785574" y="4039116"/>
              <a:ext cx="2057400" cy="354724"/>
            </a:xfrm>
            <a:prstGeom prst="roundRect">
              <a:avLst>
                <a:gd name="adj" fmla="val 50000"/>
              </a:avLst>
            </a:prstGeom>
            <a:solidFill>
              <a:srgbClr val="B10F1B"/>
            </a:solidFill>
            <a:ln>
              <a:noFill/>
            </a:ln>
            <a:scene3d>
              <a:camera prst="obliqueBottomLeft"/>
              <a:lightRig rig="threePt" dir="t"/>
            </a:scene3d>
          </p:spPr>
          <p:txBody>
            <a:bodyPr rtlCol="0" anchor="ctr">
              <a:noAutofit/>
            </a:bodyPr>
            <a:lstStyle/>
            <a:p>
              <a:pPr algn="ctr"/>
              <a:endParaRPr lang="ko-KR" altLang="en-US" sz="1200" spc="-15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77" name="직사각형 176">
              <a:extLst>
                <a:ext uri="{FF2B5EF4-FFF2-40B4-BE49-F238E27FC236}">
                  <a16:creationId xmlns:a16="http://schemas.microsoft.com/office/drawing/2014/main" id="{167F5C19-064A-447C-8937-06C0CEBB2A35}"/>
                </a:ext>
              </a:extLst>
            </p:cNvPr>
            <p:cNvSpPr/>
            <p:nvPr/>
          </p:nvSpPr>
          <p:spPr>
            <a:xfrm>
              <a:off x="4895595" y="4038583"/>
              <a:ext cx="183736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차단 바 작동 원리</a:t>
              </a:r>
              <a:endParaRPr lang="ko-KR" altLang="en-US" sz="1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44353748-190C-4376-BB48-FD26D281FC4A}"/>
              </a:ext>
            </a:extLst>
          </p:cNvPr>
          <p:cNvSpPr txBox="1"/>
          <p:nvPr/>
        </p:nvSpPr>
        <p:spPr>
          <a:xfrm>
            <a:off x="260296" y="116799"/>
            <a:ext cx="806631" cy="144655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sz="8800" dirty="0">
                <a:solidFill>
                  <a:srgbClr val="B0002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8800" dirty="0">
              <a:solidFill>
                <a:srgbClr val="B0002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EFC91FF-35FC-42C7-8717-28A6C8D73416}"/>
              </a:ext>
            </a:extLst>
          </p:cNvPr>
          <p:cNvSpPr/>
          <p:nvPr/>
        </p:nvSpPr>
        <p:spPr>
          <a:xfrm>
            <a:off x="1156790" y="345406"/>
            <a:ext cx="3490058" cy="58477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rgbClr val="3C3B3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개발 목표 및 내용</a:t>
            </a:r>
            <a:endParaRPr lang="en-US" altLang="ko-KR" sz="3200" b="1" dirty="0">
              <a:solidFill>
                <a:srgbClr val="3C3B39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D33D732-0938-00C8-A0B5-376C6A5E4F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981" y="3688444"/>
            <a:ext cx="3112578" cy="2551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7665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F716A26B-28B2-4B30-A913-0A45AE50A79D}"/>
              </a:ext>
            </a:extLst>
          </p:cNvPr>
          <p:cNvSpPr/>
          <p:nvPr/>
        </p:nvSpPr>
        <p:spPr>
          <a:xfrm>
            <a:off x="714397" y="1668685"/>
            <a:ext cx="7715205" cy="182681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bliqueBottomLeft"/>
            <a:lightRig rig="threePt" dir="t"/>
          </a:scene3d>
        </p:spPr>
        <p:txBody>
          <a:bodyPr rtlCol="0" anchor="ctr">
            <a:noAutofit/>
          </a:bodyPr>
          <a:lstStyle/>
          <a:p>
            <a:pPr algn="ctr"/>
            <a:endParaRPr lang="ko-KR" altLang="en-US" spc="-15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43D0EE6-9DF6-466E-822C-6715ED37C59A}"/>
              </a:ext>
            </a:extLst>
          </p:cNvPr>
          <p:cNvSpPr txBox="1"/>
          <p:nvPr/>
        </p:nvSpPr>
        <p:spPr>
          <a:xfrm>
            <a:off x="949045" y="2505168"/>
            <a:ext cx="7245911" cy="830997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 marL="171450" indent="-171450">
              <a:buFont typeface="Arial" panose="020B0604020202020204" pitchFamily="34" charset="0"/>
              <a:buChar char="•"/>
              <a:defRPr sz="1200">
                <a:solidFill>
                  <a:srgbClr val="3C3B39"/>
                </a:solidFill>
                <a:ea typeface="+mj-ea"/>
              </a:defRPr>
            </a:lvl1pPr>
          </a:lstStyle>
          <a:p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RC</a:t>
            </a:r>
            <a:r>
              <a:rPr lang="ko-KR" altLang="en-US" sz="16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카는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RC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카 키트를 구매해서 조립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Bluetooth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모듈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(HC-06)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활용하여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RC</a:t>
            </a:r>
            <a:r>
              <a:rPr lang="ko-KR" altLang="en-US" sz="16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카와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스마트폰 연결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스마트폰 애플리케이션으로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RC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카 조종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5523911-F9D3-4F33-9477-82840285067C}"/>
              </a:ext>
            </a:extLst>
          </p:cNvPr>
          <p:cNvSpPr txBox="1"/>
          <p:nvPr/>
        </p:nvSpPr>
        <p:spPr>
          <a:xfrm>
            <a:off x="1360394" y="1825281"/>
            <a:ext cx="1704313" cy="58477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AE172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[ RC</a:t>
            </a:r>
            <a:r>
              <a:rPr lang="ko-KR" altLang="en-US" sz="3200" b="1" dirty="0">
                <a:solidFill>
                  <a:srgbClr val="AE172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카</a:t>
            </a:r>
            <a:r>
              <a:rPr lang="en-US" altLang="ko-KR" sz="3200" b="1" dirty="0">
                <a:solidFill>
                  <a:srgbClr val="AE172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]</a:t>
            </a:r>
            <a:endParaRPr lang="ko-KR" altLang="en-US" sz="3200" b="1" dirty="0">
              <a:solidFill>
                <a:srgbClr val="AE172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A35986CE-E722-4F78-8FDF-8FF1F1C1520B}"/>
              </a:ext>
            </a:extLst>
          </p:cNvPr>
          <p:cNvSpPr txBox="1"/>
          <p:nvPr/>
        </p:nvSpPr>
        <p:spPr>
          <a:xfrm>
            <a:off x="3343872" y="2082765"/>
            <a:ext cx="2883162" cy="307777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l"/>
            <a:r>
              <a:rPr lang="en-US" altLang="ko-KR" sz="1400" dirty="0">
                <a:solidFill>
                  <a:srgbClr val="AE172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RC</a:t>
            </a:r>
            <a:r>
              <a:rPr lang="ko-KR" altLang="en-US" sz="1400" dirty="0">
                <a:solidFill>
                  <a:srgbClr val="AE172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카 키트와 </a:t>
            </a:r>
            <a:r>
              <a:rPr lang="en-US" altLang="ko-KR" sz="1400" dirty="0">
                <a:solidFill>
                  <a:srgbClr val="AE172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Bluetooth </a:t>
            </a:r>
            <a:r>
              <a:rPr lang="ko-KR" altLang="en-US" sz="1400" dirty="0">
                <a:solidFill>
                  <a:srgbClr val="AE172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모듈 사용</a:t>
            </a:r>
          </a:p>
        </p:txBody>
      </p:sp>
      <p:grpSp>
        <p:nvGrpSpPr>
          <p:cNvPr id="159" name="그룹 158">
            <a:extLst>
              <a:ext uri="{FF2B5EF4-FFF2-40B4-BE49-F238E27FC236}">
                <a16:creationId xmlns:a16="http://schemas.microsoft.com/office/drawing/2014/main" id="{0C8A8F0D-EB07-4F02-8B76-760E4533AA88}"/>
              </a:ext>
            </a:extLst>
          </p:cNvPr>
          <p:cNvGrpSpPr/>
          <p:nvPr/>
        </p:nvGrpSpPr>
        <p:grpSpPr>
          <a:xfrm>
            <a:off x="3908750" y="4569711"/>
            <a:ext cx="1205404" cy="1205404"/>
            <a:chOff x="4085879" y="4319572"/>
            <a:chExt cx="1205404" cy="1205404"/>
          </a:xfrm>
        </p:grpSpPr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FEA26C49-A09A-4870-9846-2AC8CC1EC082}"/>
                </a:ext>
              </a:extLst>
            </p:cNvPr>
            <p:cNvSpPr/>
            <p:nvPr/>
          </p:nvSpPr>
          <p:spPr>
            <a:xfrm>
              <a:off x="4085879" y="4319572"/>
              <a:ext cx="1205404" cy="1205404"/>
            </a:xfrm>
            <a:prstGeom prst="ellipse">
              <a:avLst/>
            </a:prstGeom>
            <a:solidFill>
              <a:srgbClr val="E0E0E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  <a:scene3d>
              <a:camera prst="obliqueBottomLeft"/>
              <a:lightRig rig="threePt" dir="t"/>
            </a:scene3d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100" spc="-15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grpSp>
          <p:nvGrpSpPr>
            <p:cNvPr id="117" name="그룹 116">
              <a:extLst>
                <a:ext uri="{FF2B5EF4-FFF2-40B4-BE49-F238E27FC236}">
                  <a16:creationId xmlns:a16="http://schemas.microsoft.com/office/drawing/2014/main" id="{8FA539F5-8F99-4AD0-866E-5784C02CD729}"/>
                </a:ext>
              </a:extLst>
            </p:cNvPr>
            <p:cNvGrpSpPr/>
            <p:nvPr/>
          </p:nvGrpSpPr>
          <p:grpSpPr>
            <a:xfrm>
              <a:off x="4111454" y="4645285"/>
              <a:ext cx="1161344" cy="618161"/>
              <a:chOff x="1926774" y="2684491"/>
              <a:chExt cx="1579881" cy="840939"/>
            </a:xfrm>
          </p:grpSpPr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6B5A6D3C-D12F-4CA8-B8A7-8BC312BCDE85}"/>
                  </a:ext>
                </a:extLst>
              </p:cNvPr>
              <p:cNvSpPr txBox="1"/>
              <p:nvPr/>
            </p:nvSpPr>
            <p:spPr>
              <a:xfrm>
                <a:off x="1926775" y="2684491"/>
                <a:ext cx="1579880" cy="460565"/>
              </a:xfrm>
              <a:prstGeom prst="rect">
                <a:avLst/>
              </a:prstGeom>
              <a:noFill/>
              <a:scene3d>
                <a:camera prst="obliqueBottomLeft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Wi-Fi </a:t>
                </a:r>
                <a:r>
                  <a:rPr lang="ko-KR" altLang="en-US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모듈</a:t>
                </a:r>
              </a:p>
            </p:txBody>
          </p: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06DB3A3D-3068-4E49-8F56-F704B0543D3C}"/>
                  </a:ext>
                </a:extLst>
              </p:cNvPr>
              <p:cNvSpPr txBox="1"/>
              <p:nvPr/>
            </p:nvSpPr>
            <p:spPr>
              <a:xfrm>
                <a:off x="1926774" y="3064864"/>
                <a:ext cx="1579880" cy="460566"/>
              </a:xfrm>
              <a:prstGeom prst="rect">
                <a:avLst/>
              </a:prstGeom>
              <a:noFill/>
              <a:scene3d>
                <a:camera prst="obliqueBottomLeft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환경 구축</a:t>
                </a:r>
              </a:p>
            </p:txBody>
          </p:sp>
        </p:grpSp>
      </p:grpSp>
      <p:grpSp>
        <p:nvGrpSpPr>
          <p:cNvPr id="160" name="그룹 159">
            <a:extLst>
              <a:ext uri="{FF2B5EF4-FFF2-40B4-BE49-F238E27FC236}">
                <a16:creationId xmlns:a16="http://schemas.microsoft.com/office/drawing/2014/main" id="{618AEA71-F12C-4401-89C8-285F7AC682CF}"/>
              </a:ext>
            </a:extLst>
          </p:cNvPr>
          <p:cNvGrpSpPr/>
          <p:nvPr/>
        </p:nvGrpSpPr>
        <p:grpSpPr>
          <a:xfrm>
            <a:off x="5465937" y="4594155"/>
            <a:ext cx="1156517" cy="1156517"/>
            <a:chOff x="5646588" y="4344016"/>
            <a:chExt cx="1156517" cy="1156517"/>
          </a:xfrm>
        </p:grpSpPr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C2A7CDC4-721A-46D4-B96D-877F000F8B28}"/>
                </a:ext>
              </a:extLst>
            </p:cNvPr>
            <p:cNvSpPr/>
            <p:nvPr/>
          </p:nvSpPr>
          <p:spPr>
            <a:xfrm>
              <a:off x="5646588" y="4344016"/>
              <a:ext cx="1156517" cy="1156517"/>
            </a:xfrm>
            <a:prstGeom prst="ellipse">
              <a:avLst/>
            </a:prstGeom>
            <a:solidFill>
              <a:srgbClr val="E0E0E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  <a:scene3d>
              <a:camera prst="obliqueBottomLeft"/>
              <a:lightRig rig="threePt" dir="t"/>
            </a:scene3d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100" spc="-15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grpSp>
          <p:nvGrpSpPr>
            <p:cNvPr id="136" name="그룹 135">
              <a:extLst>
                <a:ext uri="{FF2B5EF4-FFF2-40B4-BE49-F238E27FC236}">
                  <a16:creationId xmlns:a16="http://schemas.microsoft.com/office/drawing/2014/main" id="{B25DD056-1CFE-4807-953D-708607174CD0}"/>
                </a:ext>
              </a:extLst>
            </p:cNvPr>
            <p:cNvGrpSpPr/>
            <p:nvPr/>
          </p:nvGrpSpPr>
          <p:grpSpPr>
            <a:xfrm>
              <a:off x="5667724" y="4659349"/>
              <a:ext cx="1114243" cy="598428"/>
              <a:chOff x="1926774" y="2699286"/>
              <a:chExt cx="1579881" cy="848507"/>
            </a:xfrm>
          </p:grpSpPr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EF854A65-043E-46C4-B76F-8FA1BB2EACE8}"/>
                  </a:ext>
                </a:extLst>
              </p:cNvPr>
              <p:cNvSpPr txBox="1"/>
              <p:nvPr/>
            </p:nvSpPr>
            <p:spPr>
              <a:xfrm>
                <a:off x="1926775" y="2699286"/>
                <a:ext cx="1579880" cy="480034"/>
              </a:xfrm>
              <a:prstGeom prst="rect">
                <a:avLst/>
              </a:prstGeom>
              <a:noFill/>
              <a:scene3d>
                <a:camera prst="obliqueBottomLeft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스마트폰</a:t>
                </a:r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3378AA20-9868-4585-A611-DABA156BF48F}"/>
                  </a:ext>
                </a:extLst>
              </p:cNvPr>
              <p:cNvSpPr txBox="1"/>
              <p:nvPr/>
            </p:nvSpPr>
            <p:spPr>
              <a:xfrm>
                <a:off x="1926774" y="3067759"/>
                <a:ext cx="1579880" cy="480034"/>
              </a:xfrm>
              <a:prstGeom prst="rect">
                <a:avLst/>
              </a:prstGeom>
              <a:noFill/>
              <a:scene3d>
                <a:camera prst="obliqueBottomLeft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연결</a:t>
                </a:r>
              </a:p>
            </p:txBody>
          </p:sp>
        </p:grpSp>
      </p:grpSp>
      <p:grpSp>
        <p:nvGrpSpPr>
          <p:cNvPr id="161" name="그룹 160">
            <a:extLst>
              <a:ext uri="{FF2B5EF4-FFF2-40B4-BE49-F238E27FC236}">
                <a16:creationId xmlns:a16="http://schemas.microsoft.com/office/drawing/2014/main" id="{6035EB5D-0F40-4E94-B24A-E293F2052AA3}"/>
              </a:ext>
            </a:extLst>
          </p:cNvPr>
          <p:cNvGrpSpPr/>
          <p:nvPr/>
        </p:nvGrpSpPr>
        <p:grpSpPr>
          <a:xfrm>
            <a:off x="6974237" y="4594155"/>
            <a:ext cx="1156517" cy="1156517"/>
            <a:chOff x="7159729" y="4344016"/>
            <a:chExt cx="1156517" cy="1156517"/>
          </a:xfrm>
        </p:grpSpPr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A3EE2A98-BE34-49B5-9DAE-C47D086A2D5C}"/>
                </a:ext>
              </a:extLst>
            </p:cNvPr>
            <p:cNvSpPr/>
            <p:nvPr/>
          </p:nvSpPr>
          <p:spPr>
            <a:xfrm>
              <a:off x="7159729" y="4344016"/>
              <a:ext cx="1156517" cy="1156517"/>
            </a:xfrm>
            <a:prstGeom prst="ellipse">
              <a:avLst/>
            </a:prstGeom>
            <a:solidFill>
              <a:srgbClr val="E0E0E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  <a:scene3d>
              <a:camera prst="obliqueBottomLeft"/>
              <a:lightRig rig="threePt" dir="t"/>
            </a:scene3d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1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4F56F60C-DB8A-43C2-9AA9-9D5349C12596}"/>
                </a:ext>
              </a:extLst>
            </p:cNvPr>
            <p:cNvSpPr txBox="1"/>
            <p:nvPr/>
          </p:nvSpPr>
          <p:spPr>
            <a:xfrm>
              <a:off x="7172478" y="4776791"/>
              <a:ext cx="1114242" cy="338554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무선 조종</a:t>
              </a:r>
            </a:p>
          </p:txBody>
        </p:sp>
      </p:grpSp>
      <p:sp>
        <p:nvSpPr>
          <p:cNvPr id="167" name="화살표: 갈매기형 수장 166">
            <a:extLst>
              <a:ext uri="{FF2B5EF4-FFF2-40B4-BE49-F238E27FC236}">
                <a16:creationId xmlns:a16="http://schemas.microsoft.com/office/drawing/2014/main" id="{CC3114F9-0223-4C5C-94E4-C95A7AB53F94}"/>
              </a:ext>
            </a:extLst>
          </p:cNvPr>
          <p:cNvSpPr/>
          <p:nvPr/>
        </p:nvSpPr>
        <p:spPr>
          <a:xfrm>
            <a:off x="6729029" y="5025247"/>
            <a:ext cx="138633" cy="294333"/>
          </a:xfrm>
          <a:prstGeom prst="chevron">
            <a:avLst/>
          </a:prstGeom>
          <a:solidFill>
            <a:srgbClr val="B10F1B"/>
          </a:solidFill>
          <a:ln>
            <a:noFill/>
          </a:ln>
          <a:scene3d>
            <a:camera prst="obliqueBottomLeft"/>
            <a:lightRig rig="threePt" dir="t"/>
          </a:scene3d>
        </p:spPr>
        <p:txBody>
          <a:bodyPr rtlCol="0" anchor="ctr">
            <a:noAutofit/>
          </a:bodyPr>
          <a:lstStyle/>
          <a:p>
            <a:pPr algn="ctr"/>
            <a:endParaRPr lang="ko-KR" altLang="en-US" sz="1200" spc="-15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8" name="화살표: 갈매기형 수장 167">
            <a:extLst>
              <a:ext uri="{FF2B5EF4-FFF2-40B4-BE49-F238E27FC236}">
                <a16:creationId xmlns:a16="http://schemas.microsoft.com/office/drawing/2014/main" id="{9228B8F0-AFB2-45DC-826D-A8614B181C10}"/>
              </a:ext>
            </a:extLst>
          </p:cNvPr>
          <p:cNvSpPr/>
          <p:nvPr/>
        </p:nvSpPr>
        <p:spPr>
          <a:xfrm>
            <a:off x="5220729" y="5025247"/>
            <a:ext cx="138633" cy="294333"/>
          </a:xfrm>
          <a:prstGeom prst="chevron">
            <a:avLst/>
          </a:prstGeom>
          <a:solidFill>
            <a:srgbClr val="B10F1B"/>
          </a:solidFill>
          <a:ln>
            <a:noFill/>
          </a:ln>
          <a:scene3d>
            <a:camera prst="obliqueBottomLeft"/>
            <a:lightRig rig="threePt" dir="t"/>
          </a:scene3d>
        </p:spPr>
        <p:txBody>
          <a:bodyPr rtlCol="0" anchor="ctr">
            <a:noAutofit/>
          </a:bodyPr>
          <a:lstStyle/>
          <a:p>
            <a:pPr algn="ctr"/>
            <a:endParaRPr lang="ko-KR" altLang="en-US" sz="1200" spc="-15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3" name="슬라이드 번호 개체 틀 8">
            <a:extLst>
              <a:ext uri="{FF2B5EF4-FFF2-40B4-BE49-F238E27FC236}">
                <a16:creationId xmlns:a16="http://schemas.microsoft.com/office/drawing/2014/main" id="{32B3E28F-9F11-4F53-8883-BBDFCB494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43300" y="6492875"/>
            <a:ext cx="2057400" cy="365125"/>
          </a:xfrm>
        </p:spPr>
        <p:txBody>
          <a:bodyPr/>
          <a:lstStyle/>
          <a:p>
            <a:fld id="{4ADD5A9D-D08D-461C-9A50-E2568218B5D5}" type="slidenum">
              <a:rPr lang="ko-KR" altLang="en-US" smtClean="0"/>
              <a:pPr/>
              <a:t>5</a:t>
            </a:fld>
            <a:endParaRPr lang="ko-KR" altLang="en-US"/>
          </a:p>
        </p:txBody>
      </p:sp>
      <p:grpSp>
        <p:nvGrpSpPr>
          <p:cNvPr id="179" name="그룹 178">
            <a:extLst>
              <a:ext uri="{FF2B5EF4-FFF2-40B4-BE49-F238E27FC236}">
                <a16:creationId xmlns:a16="http://schemas.microsoft.com/office/drawing/2014/main" id="{D733C65B-6922-4419-A238-8AF557297F67}"/>
              </a:ext>
            </a:extLst>
          </p:cNvPr>
          <p:cNvGrpSpPr/>
          <p:nvPr/>
        </p:nvGrpSpPr>
        <p:grpSpPr>
          <a:xfrm>
            <a:off x="5054349" y="4038583"/>
            <a:ext cx="2057400" cy="355257"/>
            <a:chOff x="4785574" y="4038583"/>
            <a:chExt cx="2057400" cy="355257"/>
          </a:xfrm>
        </p:grpSpPr>
        <p:sp>
          <p:nvSpPr>
            <p:cNvPr id="175" name="사각형: 둥근 모서리 174">
              <a:extLst>
                <a:ext uri="{FF2B5EF4-FFF2-40B4-BE49-F238E27FC236}">
                  <a16:creationId xmlns:a16="http://schemas.microsoft.com/office/drawing/2014/main" id="{D26CED65-37C3-4000-BFE9-57670988FED3}"/>
                </a:ext>
              </a:extLst>
            </p:cNvPr>
            <p:cNvSpPr/>
            <p:nvPr/>
          </p:nvSpPr>
          <p:spPr>
            <a:xfrm>
              <a:off x="4785574" y="4039116"/>
              <a:ext cx="2057400" cy="354724"/>
            </a:xfrm>
            <a:prstGeom prst="roundRect">
              <a:avLst>
                <a:gd name="adj" fmla="val 50000"/>
              </a:avLst>
            </a:prstGeom>
            <a:solidFill>
              <a:srgbClr val="B10F1B"/>
            </a:solidFill>
            <a:ln>
              <a:noFill/>
            </a:ln>
            <a:scene3d>
              <a:camera prst="obliqueBottomLeft"/>
              <a:lightRig rig="threePt" dir="t"/>
            </a:scene3d>
          </p:spPr>
          <p:txBody>
            <a:bodyPr rtlCol="0" anchor="ctr">
              <a:noAutofit/>
            </a:bodyPr>
            <a:lstStyle/>
            <a:p>
              <a:pPr algn="ctr"/>
              <a:endParaRPr lang="ko-KR" altLang="en-US" sz="1200" spc="-15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77" name="직사각형 176">
              <a:extLst>
                <a:ext uri="{FF2B5EF4-FFF2-40B4-BE49-F238E27FC236}">
                  <a16:creationId xmlns:a16="http://schemas.microsoft.com/office/drawing/2014/main" id="{167F5C19-064A-447C-8937-06C0CEBB2A35}"/>
                </a:ext>
              </a:extLst>
            </p:cNvPr>
            <p:cNvSpPr/>
            <p:nvPr/>
          </p:nvSpPr>
          <p:spPr>
            <a:xfrm>
              <a:off x="5010947" y="4038583"/>
              <a:ext cx="160665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RC</a:t>
              </a:r>
              <a:r>
                <a:rPr lang="ko-KR" altLang="en-US" sz="16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카 작동 원리</a:t>
              </a:r>
              <a:endParaRPr lang="ko-KR" altLang="en-US" sz="1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44353748-190C-4376-BB48-FD26D281FC4A}"/>
              </a:ext>
            </a:extLst>
          </p:cNvPr>
          <p:cNvSpPr txBox="1"/>
          <p:nvPr/>
        </p:nvSpPr>
        <p:spPr>
          <a:xfrm>
            <a:off x="260296" y="116799"/>
            <a:ext cx="806631" cy="144655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sz="8800" dirty="0">
                <a:solidFill>
                  <a:srgbClr val="B0002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8800" dirty="0">
              <a:solidFill>
                <a:srgbClr val="B0002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EFC91FF-35FC-42C7-8717-28A6C8D73416}"/>
              </a:ext>
            </a:extLst>
          </p:cNvPr>
          <p:cNvSpPr/>
          <p:nvPr/>
        </p:nvSpPr>
        <p:spPr>
          <a:xfrm>
            <a:off x="1156790" y="345406"/>
            <a:ext cx="3490058" cy="58477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rgbClr val="3C3B3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개발 목표 및 내용</a:t>
            </a:r>
            <a:endParaRPr lang="en-US" altLang="ko-KR" sz="3200" b="1" dirty="0">
              <a:solidFill>
                <a:srgbClr val="3C3B39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3" name="그림 2" descr="자동차 부품, 바퀴, 타이어, 장난감이(가) 표시된 사진&#10;&#10;자동 생성된 설명">
            <a:extLst>
              <a:ext uri="{FF2B5EF4-FFF2-40B4-BE49-F238E27FC236}">
                <a16:creationId xmlns:a16="http://schemas.microsoft.com/office/drawing/2014/main" id="{3553A84E-0167-F519-576A-489F31DB42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31" y="3850788"/>
            <a:ext cx="3313919" cy="2348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3348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DD451C9-B116-4F2B-B321-68509711F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D5A9D-D08D-461C-9A50-E2568218B5D5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AABCC1-226D-463C-A13A-AA1F9731C224}"/>
              </a:ext>
            </a:extLst>
          </p:cNvPr>
          <p:cNvSpPr txBox="1"/>
          <p:nvPr/>
        </p:nvSpPr>
        <p:spPr>
          <a:xfrm>
            <a:off x="247596" y="116799"/>
            <a:ext cx="806631" cy="144655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sz="8800" dirty="0">
                <a:solidFill>
                  <a:srgbClr val="B0002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8800" dirty="0">
              <a:solidFill>
                <a:srgbClr val="B0002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00490C1-DDA0-4FCF-9D9E-9E47A264E12B}"/>
              </a:ext>
            </a:extLst>
          </p:cNvPr>
          <p:cNvSpPr/>
          <p:nvPr/>
        </p:nvSpPr>
        <p:spPr>
          <a:xfrm>
            <a:off x="1156790" y="345406"/>
            <a:ext cx="1970411" cy="58477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rgbClr val="3C3B3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개발 일정</a:t>
            </a:r>
            <a:endParaRPr lang="en-US" altLang="ko-KR" sz="3200" b="1" dirty="0">
              <a:solidFill>
                <a:srgbClr val="3C3B39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7689F6-1672-4377-B56F-07561105F5F1}"/>
              </a:ext>
            </a:extLst>
          </p:cNvPr>
          <p:cNvSpPr txBox="1"/>
          <p:nvPr/>
        </p:nvSpPr>
        <p:spPr>
          <a:xfrm>
            <a:off x="2689814" y="3922231"/>
            <a:ext cx="1420582" cy="646331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l"/>
            <a:r>
              <a:rPr lang="en-US" altLang="ko-KR" sz="1800" b="1" dirty="0">
                <a:solidFill>
                  <a:srgbClr val="3C3B3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RC</a:t>
            </a:r>
            <a:r>
              <a:rPr lang="ko-KR" altLang="en-US" sz="1800" b="1" dirty="0">
                <a:solidFill>
                  <a:srgbClr val="3C3B3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카 조립</a:t>
            </a:r>
            <a:endParaRPr lang="en-US" altLang="ko-KR" sz="1800" b="1" dirty="0">
              <a:solidFill>
                <a:srgbClr val="3C3B39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l"/>
            <a:r>
              <a:rPr lang="ko-KR" altLang="en-US" sz="1800" b="1" dirty="0">
                <a:solidFill>
                  <a:srgbClr val="3C3B3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주차장 구현</a:t>
            </a:r>
            <a:endParaRPr lang="en-US" altLang="ko-KR" sz="1800" b="1" dirty="0">
              <a:solidFill>
                <a:srgbClr val="3C3B39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EF48324-FC64-4307-B77F-7325FF606DD2}"/>
              </a:ext>
            </a:extLst>
          </p:cNvPr>
          <p:cNvSpPr txBox="1"/>
          <p:nvPr/>
        </p:nvSpPr>
        <p:spPr>
          <a:xfrm>
            <a:off x="4427570" y="3922231"/>
            <a:ext cx="1807482" cy="1200329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l"/>
            <a:r>
              <a:rPr lang="en-US" altLang="ko-KR" sz="1800" b="1" dirty="0">
                <a:solidFill>
                  <a:srgbClr val="3C3B3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Bluetooth</a:t>
            </a:r>
            <a:r>
              <a:rPr lang="ko-KR" altLang="en-US" sz="1800" b="1" dirty="0">
                <a:solidFill>
                  <a:srgbClr val="3C3B3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모듈</a:t>
            </a:r>
            <a:endParaRPr lang="en-US" altLang="ko-KR" sz="1800" b="1" dirty="0">
              <a:solidFill>
                <a:srgbClr val="3C3B39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l"/>
            <a:r>
              <a:rPr lang="ko-KR" altLang="en-US" sz="1800" b="1" dirty="0">
                <a:solidFill>
                  <a:srgbClr val="3C3B3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사용환경 구축</a:t>
            </a:r>
            <a:endParaRPr lang="en-US" altLang="ko-KR" sz="1800" b="1" dirty="0">
              <a:solidFill>
                <a:srgbClr val="3C3B39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l"/>
            <a:r>
              <a:rPr lang="ko-KR" altLang="en-US" sz="1800" b="1" dirty="0">
                <a:solidFill>
                  <a:srgbClr val="3C3B3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코드 작성</a:t>
            </a:r>
            <a:endParaRPr lang="en-US" altLang="ko-KR" sz="1800" b="1" dirty="0">
              <a:solidFill>
                <a:srgbClr val="3C3B39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l"/>
            <a:endParaRPr lang="ko-KR" altLang="en-US" sz="1800" b="1" dirty="0">
              <a:solidFill>
                <a:srgbClr val="3C3B39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7ECF321-7657-4C0E-BC05-A268895921BB}"/>
              </a:ext>
            </a:extLst>
          </p:cNvPr>
          <p:cNvSpPr txBox="1"/>
          <p:nvPr/>
        </p:nvSpPr>
        <p:spPr>
          <a:xfrm>
            <a:off x="6218768" y="3930620"/>
            <a:ext cx="2005363" cy="646331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l"/>
            <a:r>
              <a:rPr lang="ko-KR" altLang="en-US" sz="1800" b="1" dirty="0">
                <a:solidFill>
                  <a:srgbClr val="3C3B3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회로도</a:t>
            </a:r>
            <a:r>
              <a:rPr lang="en-US" altLang="ko-KR" sz="1800" b="1" dirty="0">
                <a:solidFill>
                  <a:srgbClr val="3C3B3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1800" b="1" dirty="0">
                <a:solidFill>
                  <a:srgbClr val="3C3B3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코드 수정</a:t>
            </a:r>
            <a:endParaRPr lang="en-US" altLang="ko-KR" sz="1800" b="1" dirty="0">
              <a:solidFill>
                <a:srgbClr val="3C3B39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l"/>
            <a:r>
              <a:rPr lang="ko-KR" altLang="en-US" sz="1800" b="1" dirty="0">
                <a:solidFill>
                  <a:srgbClr val="3C3B3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점검</a:t>
            </a:r>
            <a:r>
              <a:rPr lang="en-US" altLang="ko-KR" sz="1800" b="1" dirty="0">
                <a:solidFill>
                  <a:srgbClr val="3C3B3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1800" b="1" dirty="0">
                <a:solidFill>
                  <a:srgbClr val="3C3B3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및 마무리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F1B8579-965E-45EE-B5FB-2D54EBED7D3F}"/>
              </a:ext>
            </a:extLst>
          </p:cNvPr>
          <p:cNvSpPr txBox="1"/>
          <p:nvPr/>
        </p:nvSpPr>
        <p:spPr>
          <a:xfrm>
            <a:off x="987787" y="3922231"/>
            <a:ext cx="1189749" cy="369332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l"/>
            <a:r>
              <a:rPr lang="ko-KR" altLang="en-US" sz="1800" b="1" dirty="0">
                <a:solidFill>
                  <a:srgbClr val="3C3B3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재료 구입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F2446989-78B6-465D-A686-07DAA16A2167}"/>
              </a:ext>
            </a:extLst>
          </p:cNvPr>
          <p:cNvGrpSpPr/>
          <p:nvPr/>
        </p:nvGrpSpPr>
        <p:grpSpPr>
          <a:xfrm>
            <a:off x="777256" y="2514599"/>
            <a:ext cx="7589488" cy="1325880"/>
            <a:chOff x="723932" y="2926080"/>
            <a:chExt cx="7589488" cy="1325880"/>
          </a:xfrm>
        </p:grpSpPr>
        <p:sp>
          <p:nvSpPr>
            <p:cNvPr id="28" name="화살표: 갈매기형 수장 27">
              <a:extLst>
                <a:ext uri="{FF2B5EF4-FFF2-40B4-BE49-F238E27FC236}">
                  <a16:creationId xmlns:a16="http://schemas.microsoft.com/office/drawing/2014/main" id="{A3313B0A-7C81-4894-A00B-0239548F3EB3}"/>
                </a:ext>
              </a:extLst>
            </p:cNvPr>
            <p:cNvSpPr/>
            <p:nvPr/>
          </p:nvSpPr>
          <p:spPr>
            <a:xfrm>
              <a:off x="2515138" y="2926080"/>
              <a:ext cx="2215869" cy="1325880"/>
            </a:xfrm>
            <a:prstGeom prst="chevron">
              <a:avLst/>
            </a:prstGeom>
            <a:solidFill>
              <a:srgbClr val="C0C0C0"/>
            </a:solidFill>
            <a:ln>
              <a:noFill/>
            </a:ln>
            <a:scene3d>
              <a:camera prst="obliqueBottomLeft"/>
              <a:lightRig rig="threePt" dir="t"/>
            </a:scene3d>
          </p:spPr>
          <p:txBody>
            <a:bodyPr rtlCol="0" anchor="ctr">
              <a:noAutofit/>
            </a:bodyPr>
            <a:lstStyle/>
            <a:p>
              <a:pPr algn="ctr"/>
              <a:endParaRPr lang="ko-KR" altLang="en-US" spc="-15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29" name="화살표: 갈매기형 수장 28">
              <a:extLst>
                <a:ext uri="{FF2B5EF4-FFF2-40B4-BE49-F238E27FC236}">
                  <a16:creationId xmlns:a16="http://schemas.microsoft.com/office/drawing/2014/main" id="{EE914211-933C-4094-B5B5-916621BF17FA}"/>
                </a:ext>
              </a:extLst>
            </p:cNvPr>
            <p:cNvSpPr/>
            <p:nvPr/>
          </p:nvSpPr>
          <p:spPr>
            <a:xfrm>
              <a:off x="4306344" y="2926080"/>
              <a:ext cx="2215869" cy="1325880"/>
            </a:xfrm>
            <a:prstGeom prst="chevron">
              <a:avLst/>
            </a:prstGeom>
            <a:solidFill>
              <a:srgbClr val="B10F1B"/>
            </a:solidFill>
            <a:ln>
              <a:noFill/>
            </a:ln>
            <a:scene3d>
              <a:camera prst="obliqueBottomLeft"/>
              <a:lightRig rig="threePt" dir="t"/>
            </a:scene3d>
          </p:spPr>
          <p:txBody>
            <a:bodyPr rtlCol="0" anchor="ctr">
              <a:noAutofit/>
            </a:bodyPr>
            <a:lstStyle/>
            <a:p>
              <a:pPr algn="ctr"/>
              <a:endParaRPr lang="ko-KR" altLang="en-US" spc="-15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30" name="화살표: 갈매기형 수장 29">
              <a:extLst>
                <a:ext uri="{FF2B5EF4-FFF2-40B4-BE49-F238E27FC236}">
                  <a16:creationId xmlns:a16="http://schemas.microsoft.com/office/drawing/2014/main" id="{CE74DC52-C3A7-4C4E-B5CA-4A530DF1A1C1}"/>
                </a:ext>
              </a:extLst>
            </p:cNvPr>
            <p:cNvSpPr/>
            <p:nvPr/>
          </p:nvSpPr>
          <p:spPr>
            <a:xfrm>
              <a:off x="6097551" y="2926080"/>
              <a:ext cx="2215869" cy="1325880"/>
            </a:xfrm>
            <a:prstGeom prst="chevron">
              <a:avLst/>
            </a:prstGeom>
            <a:solidFill>
              <a:srgbClr val="C0C0C0"/>
            </a:solidFill>
            <a:ln>
              <a:noFill/>
            </a:ln>
            <a:scene3d>
              <a:camera prst="obliqueBottomLeft"/>
              <a:lightRig rig="threePt" dir="t"/>
            </a:scene3d>
          </p:spPr>
          <p:txBody>
            <a:bodyPr rtlCol="0" anchor="ctr">
              <a:noAutofit/>
            </a:bodyPr>
            <a:lstStyle/>
            <a:p>
              <a:pPr algn="ctr"/>
              <a:endParaRPr lang="ko-KR" altLang="en-US" spc="-15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31" name="화살표: 갈매기형 수장 30">
              <a:extLst>
                <a:ext uri="{FF2B5EF4-FFF2-40B4-BE49-F238E27FC236}">
                  <a16:creationId xmlns:a16="http://schemas.microsoft.com/office/drawing/2014/main" id="{184AC09E-FDBF-4926-A044-9431E39297BE}"/>
                </a:ext>
              </a:extLst>
            </p:cNvPr>
            <p:cNvSpPr/>
            <p:nvPr/>
          </p:nvSpPr>
          <p:spPr>
            <a:xfrm>
              <a:off x="723932" y="2926080"/>
              <a:ext cx="2215869" cy="1325880"/>
            </a:xfrm>
            <a:prstGeom prst="chevron">
              <a:avLst/>
            </a:prstGeom>
            <a:solidFill>
              <a:srgbClr val="B10F1B"/>
            </a:solidFill>
            <a:ln>
              <a:noFill/>
            </a:ln>
            <a:scene3d>
              <a:camera prst="obliqueBottomLeft"/>
              <a:lightRig rig="threePt" dir="t"/>
            </a:scene3d>
          </p:spPr>
          <p:txBody>
            <a:bodyPr rtlCol="0" anchor="ctr">
              <a:noAutofit/>
            </a:bodyPr>
            <a:lstStyle/>
            <a:p>
              <a:pPr algn="ctr"/>
              <a:endParaRPr lang="ko-KR" altLang="en-US" spc="-15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33C4F5A3-8753-4AA7-9019-C0927179DCE4}"/>
              </a:ext>
            </a:extLst>
          </p:cNvPr>
          <p:cNvSpPr txBox="1"/>
          <p:nvPr/>
        </p:nvSpPr>
        <p:spPr>
          <a:xfrm>
            <a:off x="1510354" y="2884648"/>
            <a:ext cx="865943" cy="58477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l"/>
            <a:r>
              <a:rPr lang="en-US" altLang="ko-KR" sz="16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11/18</a:t>
            </a:r>
          </a:p>
          <a:p>
            <a:pPr algn="l"/>
            <a:r>
              <a:rPr lang="en-US" altLang="ko-KR" sz="16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~11/23</a:t>
            </a:r>
            <a:endParaRPr lang="ko-KR" altLang="en-US" sz="16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B55E077-5CF5-4676-AE3A-520947362BEB}"/>
              </a:ext>
            </a:extLst>
          </p:cNvPr>
          <p:cNvSpPr txBox="1"/>
          <p:nvPr/>
        </p:nvSpPr>
        <p:spPr>
          <a:xfrm>
            <a:off x="3307826" y="2884648"/>
            <a:ext cx="865943" cy="58477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l"/>
            <a:r>
              <a:rPr lang="en-US" altLang="ko-KR" sz="16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11/24</a:t>
            </a:r>
          </a:p>
          <a:p>
            <a:pPr algn="l"/>
            <a:r>
              <a:rPr lang="en-US" altLang="ko-KR" sz="16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~11/26</a:t>
            </a:r>
            <a:endParaRPr lang="ko-KR" altLang="en-US" sz="16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28214EF-6D72-4AC1-8D9A-FC0CB469CCA6}"/>
              </a:ext>
            </a:extLst>
          </p:cNvPr>
          <p:cNvSpPr txBox="1"/>
          <p:nvPr/>
        </p:nvSpPr>
        <p:spPr>
          <a:xfrm>
            <a:off x="5105298" y="2884648"/>
            <a:ext cx="865943" cy="58477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16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11/27</a:t>
            </a:r>
          </a:p>
          <a:p>
            <a:pPr algn="l"/>
            <a:r>
              <a:rPr lang="en-US" altLang="ko-KR" sz="16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~11/30</a:t>
            </a:r>
            <a:endParaRPr lang="ko-KR" altLang="en-US" sz="16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4708015-2535-46C9-8B9A-78097E532A0B}"/>
              </a:ext>
            </a:extLst>
          </p:cNvPr>
          <p:cNvSpPr txBox="1"/>
          <p:nvPr/>
        </p:nvSpPr>
        <p:spPr>
          <a:xfrm>
            <a:off x="6902769" y="2884648"/>
            <a:ext cx="865943" cy="58477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16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12/01</a:t>
            </a:r>
          </a:p>
          <a:p>
            <a:pPr algn="l"/>
            <a:r>
              <a:rPr lang="en-US" altLang="ko-KR" sz="16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~12/09</a:t>
            </a:r>
            <a:endParaRPr lang="ko-KR" altLang="en-US" sz="16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886009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DD451C9-B116-4F2B-B321-68509711F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D5A9D-D08D-461C-9A50-E2568218B5D5}" type="slidenum">
              <a:rPr lang="ko-KR" altLang="en-US" smtClean="0"/>
              <a:pPr/>
              <a:t>7</a:t>
            </a:fld>
            <a:endParaRPr lang="ko-KR" altLang="en-US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0B8A4347-5DB1-49A8-B8CF-2D2254C1762B}"/>
              </a:ext>
            </a:extLst>
          </p:cNvPr>
          <p:cNvGrpSpPr/>
          <p:nvPr/>
        </p:nvGrpSpPr>
        <p:grpSpPr>
          <a:xfrm>
            <a:off x="1067861" y="1891380"/>
            <a:ext cx="1891099" cy="1997709"/>
            <a:chOff x="954313" y="1701308"/>
            <a:chExt cx="2120085" cy="2239604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0A9835C7-1AEE-41CF-B9FE-FF9E683496BA}"/>
                </a:ext>
              </a:extLst>
            </p:cNvPr>
            <p:cNvSpPr/>
            <p:nvPr/>
          </p:nvSpPr>
          <p:spPr>
            <a:xfrm>
              <a:off x="1000547" y="1795484"/>
              <a:ext cx="2025732" cy="2025731"/>
            </a:xfrm>
            <a:prstGeom prst="ellipse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  <a:scene3d>
              <a:camera prst="obliqueBottomLeft"/>
              <a:lightRig rig="threePt" dir="t"/>
            </a:scene3d>
          </p:spPr>
          <p:txBody>
            <a:bodyPr rtlCol="0" anchor="ctr">
              <a:noAutofit/>
            </a:bodyPr>
            <a:lstStyle/>
            <a:p>
              <a:pPr algn="ctr"/>
              <a:endPara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4" name="막힌 원호 3">
              <a:extLst>
                <a:ext uri="{FF2B5EF4-FFF2-40B4-BE49-F238E27FC236}">
                  <a16:creationId xmlns:a16="http://schemas.microsoft.com/office/drawing/2014/main" id="{C67F7286-C379-4AD7-BB67-CC1D29B2AD96}"/>
                </a:ext>
              </a:extLst>
            </p:cNvPr>
            <p:cNvSpPr/>
            <p:nvPr/>
          </p:nvSpPr>
          <p:spPr>
            <a:xfrm rot="15800136">
              <a:off x="894554" y="1761067"/>
              <a:ext cx="2239604" cy="2120085"/>
            </a:xfrm>
            <a:prstGeom prst="blockArc">
              <a:avLst>
                <a:gd name="adj1" fmla="val 17942480"/>
                <a:gd name="adj2" fmla="val 635791"/>
                <a:gd name="adj3" fmla="val 9360"/>
              </a:avLst>
            </a:prstGeom>
            <a:solidFill>
              <a:srgbClr val="B10F1B"/>
            </a:solidFill>
            <a:ln>
              <a:noFill/>
            </a:ln>
            <a:scene3d>
              <a:camera prst="obliqueBottomLeft"/>
              <a:lightRig rig="threePt" dir="t"/>
            </a:scene3d>
          </p:spPr>
          <p:txBody>
            <a:bodyPr rtlCol="0" anchor="ctr">
              <a:noAutofit/>
            </a:bodyPr>
            <a:lstStyle/>
            <a:p>
              <a:pPr algn="ctr"/>
              <a:endPara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B1AD15E-175B-4575-858D-715C6D07D654}"/>
                </a:ext>
              </a:extLst>
            </p:cNvPr>
            <p:cNvSpPr txBox="1"/>
            <p:nvPr/>
          </p:nvSpPr>
          <p:spPr>
            <a:xfrm>
              <a:off x="1589258" y="2611532"/>
              <a:ext cx="907897" cy="517566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2400" b="1" dirty="0">
                  <a:solidFill>
                    <a:srgbClr val="AE172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14%</a:t>
              </a:r>
              <a:endParaRPr lang="ko-KR" altLang="en-US" sz="2400" b="1" dirty="0">
                <a:solidFill>
                  <a:srgbClr val="AE172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CE09E250-E991-4135-9985-7154F0E7FA10}"/>
              </a:ext>
            </a:extLst>
          </p:cNvPr>
          <p:cNvGrpSpPr/>
          <p:nvPr/>
        </p:nvGrpSpPr>
        <p:grpSpPr>
          <a:xfrm>
            <a:off x="3558673" y="1891377"/>
            <a:ext cx="1891099" cy="1997709"/>
            <a:chOff x="3448865" y="1701305"/>
            <a:chExt cx="2120085" cy="2239604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728A5900-D090-4EA4-A390-959083EC2EB1}"/>
                </a:ext>
              </a:extLst>
            </p:cNvPr>
            <p:cNvSpPr/>
            <p:nvPr/>
          </p:nvSpPr>
          <p:spPr>
            <a:xfrm>
              <a:off x="3496042" y="1795484"/>
              <a:ext cx="2025732" cy="2025731"/>
            </a:xfrm>
            <a:prstGeom prst="ellipse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  <a:scene3d>
              <a:camera prst="obliqueBottomLeft"/>
              <a:lightRig rig="threePt" dir="t"/>
            </a:scene3d>
          </p:spPr>
          <p:txBody>
            <a:bodyPr rtlCol="0" anchor="ctr">
              <a:noAutofit/>
            </a:bodyPr>
            <a:lstStyle/>
            <a:p>
              <a:pPr algn="ctr"/>
              <a:endPara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10" name="막힌 원호 9">
              <a:extLst>
                <a:ext uri="{FF2B5EF4-FFF2-40B4-BE49-F238E27FC236}">
                  <a16:creationId xmlns:a16="http://schemas.microsoft.com/office/drawing/2014/main" id="{011B68B7-AFB2-4166-930F-BE05329DD097}"/>
                </a:ext>
              </a:extLst>
            </p:cNvPr>
            <p:cNvSpPr/>
            <p:nvPr/>
          </p:nvSpPr>
          <p:spPr>
            <a:xfrm rot="15800136">
              <a:off x="3389106" y="1761063"/>
              <a:ext cx="2239604" cy="2120085"/>
            </a:xfrm>
            <a:prstGeom prst="blockArc">
              <a:avLst>
                <a:gd name="adj1" fmla="val 5240935"/>
                <a:gd name="adj2" fmla="val 635791"/>
                <a:gd name="adj3" fmla="val 9360"/>
              </a:avLst>
            </a:prstGeom>
            <a:solidFill>
              <a:srgbClr val="B10F1B"/>
            </a:solidFill>
            <a:ln>
              <a:noFill/>
            </a:ln>
            <a:scene3d>
              <a:camera prst="obliqueBottomLeft"/>
              <a:lightRig rig="threePt" dir="t"/>
            </a:scene3d>
          </p:spPr>
          <p:txBody>
            <a:bodyPr rtlCol="0" anchor="ctr">
              <a:noAutofit/>
            </a:bodyPr>
            <a:lstStyle/>
            <a:p>
              <a:pPr algn="ctr"/>
              <a:endPara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5565230-797B-4EFF-A6C2-9A949FADAB4F}"/>
                </a:ext>
              </a:extLst>
            </p:cNvPr>
            <p:cNvSpPr txBox="1"/>
            <p:nvPr/>
          </p:nvSpPr>
          <p:spPr>
            <a:xfrm>
              <a:off x="4080068" y="2611534"/>
              <a:ext cx="907897" cy="517566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rgbClr val="AE172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80%</a:t>
              </a:r>
              <a:endParaRPr lang="ko-KR" altLang="en-US" sz="2400" b="1" dirty="0">
                <a:solidFill>
                  <a:srgbClr val="AE172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3E34980A-7500-4928-8660-2652339B8FA3}"/>
              </a:ext>
            </a:extLst>
          </p:cNvPr>
          <p:cNvSpPr txBox="1"/>
          <p:nvPr/>
        </p:nvSpPr>
        <p:spPr>
          <a:xfrm>
            <a:off x="1577240" y="4037237"/>
            <a:ext cx="872355" cy="338554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rgbClr val="3C3B3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차단 바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50706AF-9DEE-47E7-ADCE-2E915B83E063}"/>
              </a:ext>
            </a:extLst>
          </p:cNvPr>
          <p:cNvSpPr txBox="1"/>
          <p:nvPr/>
        </p:nvSpPr>
        <p:spPr>
          <a:xfrm>
            <a:off x="4177468" y="4037237"/>
            <a:ext cx="653512" cy="338554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3C3B3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RC</a:t>
            </a:r>
            <a:r>
              <a:rPr lang="ko-KR" altLang="en-US" sz="1600" b="1" dirty="0">
                <a:solidFill>
                  <a:srgbClr val="3C3B3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카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19BB0A00-9F42-4321-8B5E-FCCB02A7FFE4}"/>
              </a:ext>
            </a:extLst>
          </p:cNvPr>
          <p:cNvGrpSpPr/>
          <p:nvPr/>
        </p:nvGrpSpPr>
        <p:grpSpPr>
          <a:xfrm>
            <a:off x="6058906" y="1891377"/>
            <a:ext cx="1891099" cy="1997709"/>
            <a:chOff x="5944414" y="1701305"/>
            <a:chExt cx="2120085" cy="2239604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2E3E5766-C948-4257-A1F9-F15E04F54E4B}"/>
                </a:ext>
              </a:extLst>
            </p:cNvPr>
            <p:cNvSpPr/>
            <p:nvPr/>
          </p:nvSpPr>
          <p:spPr>
            <a:xfrm>
              <a:off x="5991592" y="1795484"/>
              <a:ext cx="2025732" cy="2025731"/>
            </a:xfrm>
            <a:prstGeom prst="ellipse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  <a:scene3d>
              <a:camera prst="obliqueBottomLeft"/>
              <a:lightRig rig="threePt" dir="t"/>
            </a:scene3d>
          </p:spPr>
          <p:txBody>
            <a:bodyPr rtlCol="0" anchor="ctr">
              <a:noAutofit/>
            </a:bodyPr>
            <a:lstStyle/>
            <a:p>
              <a:pPr algn="ctr"/>
              <a:endParaRPr lang="ko-KR" altLang="en-US" spc="-15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11" name="막힌 원호 10">
              <a:extLst>
                <a:ext uri="{FF2B5EF4-FFF2-40B4-BE49-F238E27FC236}">
                  <a16:creationId xmlns:a16="http://schemas.microsoft.com/office/drawing/2014/main" id="{85173CF7-900A-460D-8C58-EE99A66AC0FC}"/>
                </a:ext>
              </a:extLst>
            </p:cNvPr>
            <p:cNvSpPr/>
            <p:nvPr/>
          </p:nvSpPr>
          <p:spPr>
            <a:xfrm rot="15800136">
              <a:off x="5884656" y="1761063"/>
              <a:ext cx="2239604" cy="2120085"/>
            </a:xfrm>
            <a:prstGeom prst="blockArc">
              <a:avLst>
                <a:gd name="adj1" fmla="val 20595646"/>
                <a:gd name="adj2" fmla="val 635791"/>
                <a:gd name="adj3" fmla="val 9360"/>
              </a:avLst>
            </a:prstGeom>
            <a:solidFill>
              <a:srgbClr val="B10F1B"/>
            </a:solidFill>
            <a:ln>
              <a:noFill/>
            </a:ln>
            <a:scene3d>
              <a:camera prst="obliqueBottomLeft"/>
              <a:lightRig rig="threePt" dir="t"/>
            </a:scene3d>
          </p:spPr>
          <p:txBody>
            <a:bodyPr rtlCol="0" anchor="ctr">
              <a:noAutofit/>
            </a:bodyPr>
            <a:lstStyle/>
            <a:p>
              <a:pPr algn="ctr"/>
              <a:endParaRPr lang="ko-KR" altLang="en-US" spc="-15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399DECB-BB6E-4EC8-8000-ACA0BA71F923}"/>
                </a:ext>
              </a:extLst>
            </p:cNvPr>
            <p:cNvSpPr txBox="1"/>
            <p:nvPr/>
          </p:nvSpPr>
          <p:spPr>
            <a:xfrm>
              <a:off x="6654466" y="2611534"/>
              <a:ext cx="708419" cy="517566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2400" b="1" dirty="0">
                  <a:solidFill>
                    <a:srgbClr val="AE172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6%</a:t>
              </a:r>
              <a:endParaRPr lang="ko-KR" altLang="en-US" sz="2400" b="1" dirty="0">
                <a:solidFill>
                  <a:srgbClr val="AE172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E0741305-A663-45F9-A5DC-57394C653F9A}"/>
              </a:ext>
            </a:extLst>
          </p:cNvPr>
          <p:cNvSpPr txBox="1"/>
          <p:nvPr/>
        </p:nvSpPr>
        <p:spPr>
          <a:xfrm>
            <a:off x="6227293" y="4037237"/>
            <a:ext cx="1554336" cy="338554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3C3B3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Bluetooth</a:t>
            </a:r>
            <a:r>
              <a:rPr lang="ko-KR" altLang="en-US" sz="1600" b="1" dirty="0">
                <a:solidFill>
                  <a:srgbClr val="3C3B3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모듈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8B4C9A9-8C10-4D47-BA9D-80F9B8A110F1}"/>
              </a:ext>
            </a:extLst>
          </p:cNvPr>
          <p:cNvSpPr txBox="1"/>
          <p:nvPr/>
        </p:nvSpPr>
        <p:spPr>
          <a:xfrm>
            <a:off x="1000546" y="4346591"/>
            <a:ext cx="2025734" cy="276999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rgbClr val="3C3B3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차단 바 </a:t>
            </a:r>
            <a:r>
              <a:rPr lang="en-US" altLang="ko-KR" sz="1200" dirty="0">
                <a:solidFill>
                  <a:srgbClr val="3C3B3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+ </a:t>
            </a:r>
            <a:r>
              <a:rPr lang="ko-KR" altLang="en-US" sz="1200" dirty="0">
                <a:solidFill>
                  <a:srgbClr val="3C3B3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주차장 </a:t>
            </a:r>
            <a:r>
              <a:rPr lang="en-US" altLang="ko-KR" sz="1200" dirty="0">
                <a:solidFill>
                  <a:srgbClr val="3C3B3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10,000\</a:t>
            </a:r>
            <a:endParaRPr lang="ko-KR" altLang="en-US" sz="1200" dirty="0">
              <a:solidFill>
                <a:srgbClr val="3C3B3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1349D45-A90D-4550-8482-4B603215FBCE}"/>
              </a:ext>
            </a:extLst>
          </p:cNvPr>
          <p:cNvSpPr txBox="1"/>
          <p:nvPr/>
        </p:nvSpPr>
        <p:spPr>
          <a:xfrm>
            <a:off x="3487176" y="4342404"/>
            <a:ext cx="2025734" cy="276999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3C3B3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RC</a:t>
            </a:r>
            <a:r>
              <a:rPr lang="ko-KR" altLang="en-US" sz="1200" dirty="0">
                <a:solidFill>
                  <a:srgbClr val="3C3B3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카 키트 </a:t>
            </a:r>
            <a:r>
              <a:rPr lang="en-US" altLang="ko-KR" sz="1200" dirty="0">
                <a:solidFill>
                  <a:srgbClr val="3C3B3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</a:t>
            </a:r>
            <a:r>
              <a:rPr lang="ko-KR" altLang="en-US" sz="1200" dirty="0">
                <a:solidFill>
                  <a:srgbClr val="3C3B3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200" dirty="0">
                <a:solidFill>
                  <a:srgbClr val="3C3B3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55,000\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1645825-27EB-477C-AACF-C3162A3A5C53}"/>
              </a:ext>
            </a:extLst>
          </p:cNvPr>
          <p:cNvSpPr txBox="1"/>
          <p:nvPr/>
        </p:nvSpPr>
        <p:spPr>
          <a:xfrm>
            <a:off x="5991590" y="4346591"/>
            <a:ext cx="2025734" cy="276999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solidFill>
                  <a:srgbClr val="3C3B3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HC-06</a:t>
            </a:r>
            <a:r>
              <a:rPr lang="ko-KR" altLang="en-US" sz="1200">
                <a:solidFill>
                  <a:srgbClr val="3C3B3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200" dirty="0">
                <a:solidFill>
                  <a:srgbClr val="3C3B3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4,400\</a:t>
            </a:r>
            <a:endParaRPr lang="ko-KR" altLang="en-US" sz="1200" dirty="0">
              <a:solidFill>
                <a:srgbClr val="3C3B3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D07E94C-9799-4811-AAB5-8D1D5864934C}"/>
              </a:ext>
            </a:extLst>
          </p:cNvPr>
          <p:cNvSpPr txBox="1"/>
          <p:nvPr/>
        </p:nvSpPr>
        <p:spPr>
          <a:xfrm>
            <a:off x="247596" y="116799"/>
            <a:ext cx="806631" cy="144655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sz="8800" dirty="0">
                <a:solidFill>
                  <a:srgbClr val="B0002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endParaRPr lang="ko-KR" altLang="en-US" sz="8800" dirty="0">
              <a:solidFill>
                <a:srgbClr val="B0002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47DF362-D53F-4533-B806-DAB33D070EB7}"/>
              </a:ext>
            </a:extLst>
          </p:cNvPr>
          <p:cNvSpPr/>
          <p:nvPr/>
        </p:nvSpPr>
        <p:spPr>
          <a:xfrm>
            <a:off x="1156790" y="345406"/>
            <a:ext cx="1970411" cy="58477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rgbClr val="3C3B3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예상 비용</a:t>
            </a:r>
            <a:endParaRPr lang="en-US" altLang="ko-KR" sz="3200" b="1" dirty="0">
              <a:solidFill>
                <a:srgbClr val="3C3B39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5C95205-EA25-451B-992C-92D38309DD28}"/>
              </a:ext>
            </a:extLst>
          </p:cNvPr>
          <p:cNvSpPr txBox="1"/>
          <p:nvPr/>
        </p:nvSpPr>
        <p:spPr>
          <a:xfrm>
            <a:off x="2722788" y="5349401"/>
            <a:ext cx="3698448" cy="52322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3600" b="1">
                <a:solidFill>
                  <a:srgbClr val="3C3B39"/>
                </a:solidFill>
                <a:ea typeface="+mj-ea"/>
              </a:defRPr>
            </a:lvl1pPr>
          </a:lstStyle>
          <a:p>
            <a:pPr algn="ctr"/>
            <a:r>
              <a:rPr lang="ko-KR" altLang="en-US" sz="2800" b="0" dirty="0">
                <a:solidFill>
                  <a:srgbClr val="AE172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합산 약 </a:t>
            </a:r>
            <a:r>
              <a:rPr lang="en-US" altLang="ko-KR" sz="2800" b="0" dirty="0">
                <a:solidFill>
                  <a:srgbClr val="AE172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70,000\ </a:t>
            </a:r>
            <a:r>
              <a:rPr lang="ko-KR" altLang="en-US" sz="2800" b="0" dirty="0">
                <a:solidFill>
                  <a:srgbClr val="AE172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추정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1EB21CCC-FE94-4105-82D2-C2BB36B8AEF0}"/>
              </a:ext>
            </a:extLst>
          </p:cNvPr>
          <p:cNvSpPr/>
          <p:nvPr/>
        </p:nvSpPr>
        <p:spPr>
          <a:xfrm>
            <a:off x="1902285" y="5404389"/>
            <a:ext cx="54000" cy="396000"/>
          </a:xfrm>
          <a:prstGeom prst="rect">
            <a:avLst/>
          </a:prstGeom>
          <a:solidFill>
            <a:srgbClr val="9F0D17"/>
          </a:solidFill>
          <a:scene3d>
            <a:camera prst="obliqueBottomLeft"/>
            <a:lightRig rig="threePt" dir="t"/>
          </a:scene3d>
        </p:spPr>
        <p:txBody>
          <a:bodyPr rtlCol="0" anchor="ctr">
            <a:noAutofit/>
          </a:bodyPr>
          <a:lstStyle/>
          <a:p>
            <a:pPr algn="ctr"/>
            <a:endParaRPr lang="ko-KR" altLang="en-US" spc="-15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4F9F647-D8FC-459E-88EC-59BB425FE8FC}"/>
              </a:ext>
            </a:extLst>
          </p:cNvPr>
          <p:cNvSpPr/>
          <p:nvPr/>
        </p:nvSpPr>
        <p:spPr>
          <a:xfrm>
            <a:off x="7187716" y="5404389"/>
            <a:ext cx="54000" cy="396000"/>
          </a:xfrm>
          <a:prstGeom prst="rect">
            <a:avLst/>
          </a:prstGeom>
          <a:solidFill>
            <a:srgbClr val="9F0D17"/>
          </a:solidFill>
          <a:scene3d>
            <a:camera prst="obliqueBottomLeft"/>
            <a:lightRig rig="threePt" dir="t"/>
          </a:scene3d>
        </p:spPr>
        <p:txBody>
          <a:bodyPr rtlCol="0" anchor="ctr">
            <a:noAutofit/>
          </a:bodyPr>
          <a:lstStyle/>
          <a:p>
            <a:pPr algn="ctr"/>
            <a:endParaRPr lang="ko-KR" altLang="en-US" spc="-15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639146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8489" y="1661376"/>
            <a:ext cx="2865359" cy="2869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0418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efault Theme">
  <a:themeElements>
    <a:clrScheme name="사용자 지정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B01513"/>
      </a:accent1>
      <a:accent2>
        <a:srgbClr val="ED7D31"/>
      </a:accent2>
      <a:accent3>
        <a:srgbClr val="E6B729"/>
      </a:accent3>
      <a:accent4>
        <a:srgbClr val="6AAC90"/>
      </a:accent4>
      <a:accent5>
        <a:srgbClr val="55859B"/>
      </a:accent5>
      <a:accent6>
        <a:srgbClr val="9E5D9D"/>
      </a:accent6>
      <a:hlink>
        <a:srgbClr val="0563C1"/>
      </a:hlink>
      <a:folHlink>
        <a:srgbClr val="9E5D9D"/>
      </a:folHlink>
    </a:clrScheme>
    <a:fontScheme name="맑은 고딕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B10F1B"/>
        </a:solidFill>
        <a:ln>
          <a:noFill/>
        </a:ln>
        <a:scene3d>
          <a:camera prst="obliqueBottomLeft"/>
          <a:lightRig rig="threePt" dir="t"/>
        </a:scene3d>
      </a:spPr>
      <a:bodyPr rtlCol="0" anchor="ctr">
        <a:noAutofit/>
      </a:bodyPr>
      <a:lstStyle>
        <a:defPPr algn="ctr">
          <a:defRPr spc="-150">
            <a:solidFill>
              <a:schemeClr val="tx1">
                <a:lumMod val="75000"/>
                <a:lumOff val="25000"/>
              </a:schemeClr>
            </a:solidFill>
            <a:latin typeface="+mj-ea"/>
            <a:ea typeface="+mj-ea"/>
          </a:defRPr>
        </a:defPPr>
      </a:lstStyle>
    </a:spDef>
    <a:lnDef>
      <a:spPr>
        <a:ln w="28575">
          <a:solidFill>
            <a:srgbClr val="3C3B39"/>
          </a:solidFill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  <a:scene3d>
          <a:camera prst="obliqueBottomLeft"/>
          <a:lightRig rig="threePt" dir="t"/>
        </a:scene3d>
      </a:spPr>
      <a:bodyPr wrap="none" rtlCol="0">
        <a:spAutoFit/>
      </a:bodyPr>
      <a:lstStyle>
        <a:defPPr algn="l">
          <a:defRPr sz="1100" dirty="0" smtClean="0">
            <a:solidFill>
              <a:srgbClr val="3C3B39"/>
            </a:solidFill>
            <a:ea typeface="+mj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Default Theme" id="{32B4583A-F2D6-4868-A147-15DC1A640FDA}" vid="{B08A216D-AA0A-4C47-A5EE-EB5C01FD0BBC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사용자 지정 1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B01513"/>
    </a:accent1>
    <a:accent2>
      <a:srgbClr val="ED7D31"/>
    </a:accent2>
    <a:accent3>
      <a:srgbClr val="E6B729"/>
    </a:accent3>
    <a:accent4>
      <a:srgbClr val="6AAC90"/>
    </a:accent4>
    <a:accent5>
      <a:srgbClr val="55859B"/>
    </a:accent5>
    <a:accent6>
      <a:srgbClr val="9E5D9D"/>
    </a:accent6>
    <a:hlink>
      <a:srgbClr val="0563C1"/>
    </a:hlink>
    <a:folHlink>
      <a:srgbClr val="9E5D9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833</TotalTime>
  <Words>238</Words>
  <Application>Microsoft Office PowerPoint</Application>
  <PresentationFormat>화면 슬라이드 쇼(4:3)</PresentationFormat>
  <Paragraphs>78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7" baseType="lpstr">
      <vt:lpstr>나눔바른고딕</vt:lpstr>
      <vt:lpstr>나눔스퀘어</vt:lpstr>
      <vt:lpstr>나눔스퀘어 Bold</vt:lpstr>
      <vt:lpstr>나눔스퀘어 ExtraBold</vt:lpstr>
      <vt:lpstr>맑은 고딕</vt:lpstr>
      <vt:lpstr>Arial</vt:lpstr>
      <vt:lpstr>Arial Black</vt:lpstr>
      <vt:lpstr>Calibri</vt:lpstr>
      <vt:lpstr>Default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tbl041552@naver.com</cp:lastModifiedBy>
  <cp:revision>112</cp:revision>
  <dcterms:created xsi:type="dcterms:W3CDTF">2018-05-27T11:49:32Z</dcterms:created>
  <dcterms:modified xsi:type="dcterms:W3CDTF">2023-11-23T16:42:13Z</dcterms:modified>
</cp:coreProperties>
</file>