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7"/>
  </p:notesMasterIdLst>
  <p:sldIdLst>
    <p:sldId id="267" r:id="rId2"/>
    <p:sldId id="257" r:id="rId3"/>
    <p:sldId id="269" r:id="rId4"/>
    <p:sldId id="263" r:id="rId5"/>
    <p:sldId id="270" r:id="rId6"/>
    <p:sldId id="271" r:id="rId7"/>
    <p:sldId id="272" r:id="rId8"/>
    <p:sldId id="268" r:id="rId9"/>
    <p:sldId id="273" r:id="rId10"/>
    <p:sldId id="274" r:id="rId11"/>
    <p:sldId id="275" r:id="rId12"/>
    <p:sldId id="276" r:id="rId13"/>
    <p:sldId id="262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0A2D3-BF19-4C3A-BF7D-4EFF2965C4AE}" v="1331" dt="2023-11-24T01:28:20.380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701" autoAdjust="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bl041552@naver.com" userId="8a79ebc4de3b5bc2" providerId="LiveId" clId="{5960A2D3-BF19-4C3A-BF7D-4EFF2965C4AE}"/>
    <pc:docChg chg="undo redo custSel addSld delSld modSld">
      <pc:chgData name="tbl041552@naver.com" userId="8a79ebc4de3b5bc2" providerId="LiveId" clId="{5960A2D3-BF19-4C3A-BF7D-4EFF2965C4AE}" dt="2023-11-24T03:09:29.688" v="4278" actId="1036"/>
      <pc:docMkLst>
        <pc:docMk/>
      </pc:docMkLst>
      <pc:sldChg chg="addSp delSp modSp mod setBg">
        <pc:chgData name="tbl041552@naver.com" userId="8a79ebc4de3b5bc2" providerId="LiveId" clId="{5960A2D3-BF19-4C3A-BF7D-4EFF2965C4AE}" dt="2023-11-23T16:44:08.049" v="3510" actId="20577"/>
        <pc:sldMkLst>
          <pc:docMk/>
          <pc:sldMk cId="1057818016" sldId="257"/>
        </pc:sldMkLst>
        <pc:spChg chg="add del">
          <ac:chgData name="tbl041552@naver.com" userId="8a79ebc4de3b5bc2" providerId="LiveId" clId="{5960A2D3-BF19-4C3A-BF7D-4EFF2965C4AE}" dt="2023-11-23T12:03:16.270" v="6" actId="478"/>
          <ac:spMkLst>
            <pc:docMk/>
            <pc:sldMk cId="1057818016" sldId="257"/>
            <ac:spMk id="2" creationId="{9D55A571-A0BD-A5B0-5539-92049FD254F4}"/>
          </ac:spMkLst>
        </pc:spChg>
        <pc:spChg chg="add del">
          <ac:chgData name="tbl041552@naver.com" userId="8a79ebc4de3b5bc2" providerId="LiveId" clId="{5960A2D3-BF19-4C3A-BF7D-4EFF2965C4AE}" dt="2023-11-23T12:06:22.551" v="39" actId="11529"/>
          <ac:spMkLst>
            <pc:docMk/>
            <pc:sldMk cId="1057818016" sldId="257"/>
            <ac:spMk id="3" creationId="{2DB3C714-F7F4-C9A7-409F-5AC4A46B8279}"/>
          </ac:spMkLst>
        </pc:spChg>
        <pc:spChg chg="add del mod">
          <ac:chgData name="tbl041552@naver.com" userId="8a79ebc4de3b5bc2" providerId="LiveId" clId="{5960A2D3-BF19-4C3A-BF7D-4EFF2965C4AE}" dt="2023-11-23T12:17:56.036" v="378" actId="478"/>
          <ac:spMkLst>
            <pc:docMk/>
            <pc:sldMk cId="1057818016" sldId="257"/>
            <ac:spMk id="4" creationId="{E567DFCA-1B92-7DC1-1F47-DF3F5B78E551}"/>
          </ac:spMkLst>
        </pc:spChg>
        <pc:spChg chg="mod">
          <ac:chgData name="tbl041552@naver.com" userId="8a79ebc4de3b5bc2" providerId="LiveId" clId="{5960A2D3-BF19-4C3A-BF7D-4EFF2965C4AE}" dt="2023-11-23T12:09:45.404" v="42" actId="14861"/>
          <ac:spMkLst>
            <pc:docMk/>
            <pc:sldMk cId="1057818016" sldId="257"/>
            <ac:spMk id="5" creationId="{B54DD856-5CAA-4528-AF73-23F84F0BF893}"/>
          </ac:spMkLst>
        </pc:spChg>
        <pc:spChg chg="add del mod">
          <ac:chgData name="tbl041552@naver.com" userId="8a79ebc4de3b5bc2" providerId="LiveId" clId="{5960A2D3-BF19-4C3A-BF7D-4EFF2965C4AE}" dt="2023-11-23T12:21:02.089" v="406" actId="478"/>
          <ac:spMkLst>
            <pc:docMk/>
            <pc:sldMk cId="1057818016" sldId="257"/>
            <ac:spMk id="7" creationId="{5A28B031-A39F-F614-C6B0-501731F903FA}"/>
          </ac:spMkLst>
        </pc:spChg>
        <pc:spChg chg="del mod">
          <ac:chgData name="tbl041552@naver.com" userId="8a79ebc4de3b5bc2" providerId="LiveId" clId="{5960A2D3-BF19-4C3A-BF7D-4EFF2965C4AE}" dt="2023-11-23T12:02:58.018" v="4"/>
          <ac:spMkLst>
            <pc:docMk/>
            <pc:sldMk cId="1057818016" sldId="257"/>
            <ac:spMk id="9" creationId="{39D00778-B9A3-44E8-87F7-8F2CC0D9F392}"/>
          </ac:spMkLst>
        </pc:spChg>
        <pc:spChg chg="add del mod">
          <ac:chgData name="tbl041552@naver.com" userId="8a79ebc4de3b5bc2" providerId="LiveId" clId="{5960A2D3-BF19-4C3A-BF7D-4EFF2965C4AE}" dt="2023-11-23T12:13:30.071" v="280"/>
          <ac:spMkLst>
            <pc:docMk/>
            <pc:sldMk cId="1057818016" sldId="257"/>
            <ac:spMk id="10" creationId="{2A8E0E43-9AA7-0150-AC12-13661F4B9230}"/>
          </ac:spMkLst>
        </pc:spChg>
        <pc:spChg chg="add del mod">
          <ac:chgData name="tbl041552@naver.com" userId="8a79ebc4de3b5bc2" providerId="LiveId" clId="{5960A2D3-BF19-4C3A-BF7D-4EFF2965C4AE}" dt="2023-11-23T12:21:02.259" v="407" actId="478"/>
          <ac:spMkLst>
            <pc:docMk/>
            <pc:sldMk cId="1057818016" sldId="257"/>
            <ac:spMk id="11" creationId="{206C61D6-9124-A104-6FEC-A93A9D2000DC}"/>
          </ac:spMkLst>
        </pc:spChg>
        <pc:spChg chg="add del">
          <ac:chgData name="tbl041552@naver.com" userId="8a79ebc4de3b5bc2" providerId="LiveId" clId="{5960A2D3-BF19-4C3A-BF7D-4EFF2965C4AE}" dt="2023-11-23T12:17:49.638" v="360" actId="11529"/>
          <ac:spMkLst>
            <pc:docMk/>
            <pc:sldMk cId="1057818016" sldId="257"/>
            <ac:spMk id="12" creationId="{997A1995-B58A-6650-7BD3-551BCC485E70}"/>
          </ac:spMkLst>
        </pc:spChg>
        <pc:spChg chg="add del">
          <ac:chgData name="tbl041552@naver.com" userId="8a79ebc4de3b5bc2" providerId="LiveId" clId="{5960A2D3-BF19-4C3A-BF7D-4EFF2965C4AE}" dt="2023-11-23T12:04:32.949" v="10" actId="26606"/>
          <ac:spMkLst>
            <pc:docMk/>
            <pc:sldMk cId="1057818016" sldId="257"/>
            <ac:spMk id="13" creationId="{F3060C83-F051-4F0E-ABAD-AA0DFC48B218}"/>
          </ac:spMkLst>
        </pc:spChg>
        <pc:spChg chg="add del mod">
          <ac:chgData name="tbl041552@naver.com" userId="8a79ebc4de3b5bc2" providerId="LiveId" clId="{5960A2D3-BF19-4C3A-BF7D-4EFF2965C4AE}" dt="2023-11-23T12:17:49.435" v="359"/>
          <ac:spMkLst>
            <pc:docMk/>
            <pc:sldMk cId="1057818016" sldId="257"/>
            <ac:spMk id="14" creationId="{44E7C132-EF7A-1A98-3BBB-211E852DC2E0}"/>
          </ac:spMkLst>
        </pc:spChg>
        <pc:spChg chg="add del">
          <ac:chgData name="tbl041552@naver.com" userId="8a79ebc4de3b5bc2" providerId="LiveId" clId="{5960A2D3-BF19-4C3A-BF7D-4EFF2965C4AE}" dt="2023-11-23T12:04:32.949" v="10" actId="26606"/>
          <ac:spMkLst>
            <pc:docMk/>
            <pc:sldMk cId="1057818016" sldId="257"/>
            <ac:spMk id="15" creationId="{83C98ABE-055B-441F-B07E-44F97F083C39}"/>
          </ac:spMkLst>
        </pc:spChg>
        <pc:spChg chg="add del">
          <ac:chgData name="tbl041552@naver.com" userId="8a79ebc4de3b5bc2" providerId="LiveId" clId="{5960A2D3-BF19-4C3A-BF7D-4EFF2965C4AE}" dt="2023-11-23T12:04:32.949" v="10" actId="26606"/>
          <ac:spMkLst>
            <pc:docMk/>
            <pc:sldMk cId="1057818016" sldId="257"/>
            <ac:spMk id="17" creationId="{29FDB030-9B49-4CED-8CCD-4D99382388AC}"/>
          </ac:spMkLst>
        </pc:spChg>
        <pc:spChg chg="add del">
          <ac:chgData name="tbl041552@naver.com" userId="8a79ebc4de3b5bc2" providerId="LiveId" clId="{5960A2D3-BF19-4C3A-BF7D-4EFF2965C4AE}" dt="2023-11-23T12:04:32.949" v="10" actId="26606"/>
          <ac:spMkLst>
            <pc:docMk/>
            <pc:sldMk cId="1057818016" sldId="257"/>
            <ac:spMk id="19" creationId="{3783CA14-24A1-485C-8B30-D6A5D87987AD}"/>
          </ac:spMkLst>
        </pc:spChg>
        <pc:spChg chg="add del">
          <ac:chgData name="tbl041552@naver.com" userId="8a79ebc4de3b5bc2" providerId="LiveId" clId="{5960A2D3-BF19-4C3A-BF7D-4EFF2965C4AE}" dt="2023-11-23T12:04:32.949" v="10" actId="26606"/>
          <ac:spMkLst>
            <pc:docMk/>
            <pc:sldMk cId="1057818016" sldId="257"/>
            <ac:spMk id="21" creationId="{9A97C86A-04D6-40F7-AE84-31AB43E6A846}"/>
          </ac:spMkLst>
        </pc:spChg>
        <pc:spChg chg="add del">
          <ac:chgData name="tbl041552@naver.com" userId="8a79ebc4de3b5bc2" providerId="LiveId" clId="{5960A2D3-BF19-4C3A-BF7D-4EFF2965C4AE}" dt="2023-11-23T12:04:32.949" v="10" actId="26606"/>
          <ac:spMkLst>
            <pc:docMk/>
            <pc:sldMk cId="1057818016" sldId="257"/>
            <ac:spMk id="23" creationId="{FF9F2414-84E8-453E-B1F3-389FDE8192D9}"/>
          </ac:spMkLst>
        </pc:spChg>
        <pc:spChg chg="add del">
          <ac:chgData name="tbl041552@naver.com" userId="8a79ebc4de3b5bc2" providerId="LiveId" clId="{5960A2D3-BF19-4C3A-BF7D-4EFF2965C4AE}" dt="2023-11-23T12:04:32.949" v="10" actId="26606"/>
          <ac:spMkLst>
            <pc:docMk/>
            <pc:sldMk cId="1057818016" sldId="257"/>
            <ac:spMk id="25" creationId="{3ECA69A1-7536-43AC-85EF-C7106179F5ED}"/>
          </ac:spMkLst>
        </pc:spChg>
        <pc:spChg chg="add del mod">
          <ac:chgData name="tbl041552@naver.com" userId="8a79ebc4de3b5bc2" providerId="LiveId" clId="{5960A2D3-BF19-4C3A-BF7D-4EFF2965C4AE}" dt="2023-11-23T12:22:34.526" v="469" actId="33987"/>
          <ac:spMkLst>
            <pc:docMk/>
            <pc:sldMk cId="1057818016" sldId="257"/>
            <ac:spMk id="29" creationId="{95F8FB81-862C-CB2E-6A61-71BF2C6F21C6}"/>
          </ac:spMkLst>
        </pc:spChg>
        <pc:spChg chg="add del mod">
          <ac:chgData name="tbl041552@naver.com" userId="8a79ebc4de3b5bc2" providerId="LiveId" clId="{5960A2D3-BF19-4C3A-BF7D-4EFF2965C4AE}" dt="2023-11-23T12:22:53.006" v="472" actId="33987"/>
          <ac:spMkLst>
            <pc:docMk/>
            <pc:sldMk cId="1057818016" sldId="257"/>
            <ac:spMk id="30" creationId="{2198F707-0ABD-36E2-A4B0-502A047F422C}"/>
          </ac:spMkLst>
        </pc:spChg>
        <pc:spChg chg="add del mod">
          <ac:chgData name="tbl041552@naver.com" userId="8a79ebc4de3b5bc2" providerId="LiveId" clId="{5960A2D3-BF19-4C3A-BF7D-4EFF2965C4AE}" dt="2023-11-23T12:23:16.767" v="480" actId="478"/>
          <ac:spMkLst>
            <pc:docMk/>
            <pc:sldMk cId="1057818016" sldId="257"/>
            <ac:spMk id="31" creationId="{8FB34482-F4A9-D5AE-542F-37A9A02955CB}"/>
          </ac:spMkLst>
        </pc:spChg>
        <pc:spChg chg="add del mod">
          <ac:chgData name="tbl041552@naver.com" userId="8a79ebc4de3b5bc2" providerId="LiveId" clId="{5960A2D3-BF19-4C3A-BF7D-4EFF2965C4AE}" dt="2023-11-23T12:29:46.744" v="487" actId="478"/>
          <ac:spMkLst>
            <pc:docMk/>
            <pc:sldMk cId="1057818016" sldId="257"/>
            <ac:spMk id="32" creationId="{2F8BFC35-B146-AC23-2314-C1CE54FA436D}"/>
          </ac:spMkLst>
        </pc:spChg>
        <pc:spChg chg="mod">
          <ac:chgData name="tbl041552@naver.com" userId="8a79ebc4de3b5bc2" providerId="LiveId" clId="{5960A2D3-BF19-4C3A-BF7D-4EFF2965C4AE}" dt="2023-11-23T12:32:27.759" v="549" actId="18245"/>
          <ac:spMkLst>
            <pc:docMk/>
            <pc:sldMk cId="1057818016" sldId="257"/>
            <ac:spMk id="34" creationId="{F0739914-CBB5-376C-1AD5-878FFBCD1783}"/>
          </ac:spMkLst>
        </pc:spChg>
        <pc:spChg chg="mod">
          <ac:chgData name="tbl041552@naver.com" userId="8a79ebc4de3b5bc2" providerId="LiveId" clId="{5960A2D3-BF19-4C3A-BF7D-4EFF2965C4AE}" dt="2023-11-23T12:32:27.759" v="549" actId="18245"/>
          <ac:spMkLst>
            <pc:docMk/>
            <pc:sldMk cId="1057818016" sldId="257"/>
            <ac:spMk id="35" creationId="{6C39AFCE-F63D-5093-2EB6-B8E76C2D12E8}"/>
          </ac:spMkLst>
        </pc:spChg>
        <pc:spChg chg="mod">
          <ac:chgData name="tbl041552@naver.com" userId="8a79ebc4de3b5bc2" providerId="LiveId" clId="{5960A2D3-BF19-4C3A-BF7D-4EFF2965C4AE}" dt="2023-11-23T12:32:27.759" v="549" actId="18245"/>
          <ac:spMkLst>
            <pc:docMk/>
            <pc:sldMk cId="1057818016" sldId="257"/>
            <ac:spMk id="36" creationId="{AECC7F92-4E18-3DA7-7069-50E6D0AD247E}"/>
          </ac:spMkLst>
        </pc:spChg>
        <pc:spChg chg="mod">
          <ac:chgData name="tbl041552@naver.com" userId="8a79ebc4de3b5bc2" providerId="LiveId" clId="{5960A2D3-BF19-4C3A-BF7D-4EFF2965C4AE}" dt="2023-11-23T12:32:27.759" v="549" actId="18245"/>
          <ac:spMkLst>
            <pc:docMk/>
            <pc:sldMk cId="1057818016" sldId="257"/>
            <ac:spMk id="37" creationId="{434F8492-9289-32E3-47F4-2E3A7435F9FC}"/>
          </ac:spMkLst>
        </pc:spChg>
        <pc:spChg chg="mod">
          <ac:chgData name="tbl041552@naver.com" userId="8a79ebc4de3b5bc2" providerId="LiveId" clId="{5960A2D3-BF19-4C3A-BF7D-4EFF2965C4AE}" dt="2023-11-23T12:32:25.816" v="548" actId="18245"/>
          <ac:spMkLst>
            <pc:docMk/>
            <pc:sldMk cId="1057818016" sldId="257"/>
            <ac:spMk id="38" creationId="{94706990-28EB-522B-81A3-1174814F0BE7}"/>
          </ac:spMkLst>
        </pc:spChg>
        <pc:grpChg chg="add mod">
          <ac:chgData name="tbl041552@naver.com" userId="8a79ebc4de3b5bc2" providerId="LiveId" clId="{5960A2D3-BF19-4C3A-BF7D-4EFF2965C4AE}" dt="2023-11-23T12:04:32.949" v="10" actId="26606"/>
          <ac:grpSpMkLst>
            <pc:docMk/>
            <pc:sldMk cId="1057818016" sldId="257"/>
            <ac:grpSpMk id="8" creationId="{24B82252-CA0F-4F52-BCCF-93884FF68E9E}"/>
          </ac:grpSpMkLst>
        </pc:grpChg>
        <pc:grpChg chg="mod">
          <ac:chgData name="tbl041552@naver.com" userId="8a79ebc4de3b5bc2" providerId="LiveId" clId="{5960A2D3-BF19-4C3A-BF7D-4EFF2965C4AE}" dt="2023-11-23T12:32:27.759" v="549" actId="18245"/>
          <ac:grpSpMkLst>
            <pc:docMk/>
            <pc:sldMk cId="1057818016" sldId="257"/>
            <ac:grpSpMk id="33" creationId="{F9812348-50B9-9B61-14ED-B77BDAF900A3}"/>
          </ac:grpSpMkLst>
        </pc:grpChg>
        <pc:graphicFrameChg chg="add del modGraphic">
          <ac:chgData name="tbl041552@naver.com" userId="8a79ebc4de3b5bc2" providerId="LiveId" clId="{5960A2D3-BF19-4C3A-BF7D-4EFF2965C4AE}" dt="2023-11-23T12:16:08.976" v="351" actId="1032"/>
          <ac:graphicFrameMkLst>
            <pc:docMk/>
            <pc:sldMk cId="1057818016" sldId="257"/>
            <ac:graphicFrameMk id="20" creationId="{1D0E947B-0A1C-13DD-3B21-4F1C3EBB34E5}"/>
          </ac:graphicFrameMkLst>
        </pc:graphicFrameChg>
        <pc:graphicFrameChg chg="add del modGraphic">
          <ac:chgData name="tbl041552@naver.com" userId="8a79ebc4de3b5bc2" providerId="LiveId" clId="{5960A2D3-BF19-4C3A-BF7D-4EFF2965C4AE}" dt="2023-11-23T12:16:27.947" v="353" actId="1032"/>
          <ac:graphicFrameMkLst>
            <pc:docMk/>
            <pc:sldMk cId="1057818016" sldId="257"/>
            <ac:graphicFrameMk id="22" creationId="{7CD48172-7187-F8D2-1077-DD18F3A05837}"/>
          </ac:graphicFrameMkLst>
        </pc:graphicFrameChg>
        <pc:graphicFrameChg chg="add del modGraphic">
          <ac:chgData name="tbl041552@naver.com" userId="8a79ebc4de3b5bc2" providerId="LiveId" clId="{5960A2D3-BF19-4C3A-BF7D-4EFF2965C4AE}" dt="2023-11-23T12:17:01.415" v="355" actId="1032"/>
          <ac:graphicFrameMkLst>
            <pc:docMk/>
            <pc:sldMk cId="1057818016" sldId="257"/>
            <ac:graphicFrameMk id="24" creationId="{64E3C20D-F4B5-0595-7814-2850DB4BCC0E}"/>
          </ac:graphicFrameMkLst>
        </pc:graphicFrameChg>
        <pc:graphicFrameChg chg="add del modGraphic">
          <ac:chgData name="tbl041552@naver.com" userId="8a79ebc4de3b5bc2" providerId="LiveId" clId="{5960A2D3-BF19-4C3A-BF7D-4EFF2965C4AE}" dt="2023-11-23T12:17:46.237" v="357" actId="1032"/>
          <ac:graphicFrameMkLst>
            <pc:docMk/>
            <pc:sldMk cId="1057818016" sldId="257"/>
            <ac:graphicFrameMk id="26" creationId="{3DBB8E79-9CC5-C835-1A7C-57D523D4FC23}"/>
          </ac:graphicFrameMkLst>
        </pc:graphicFrameChg>
        <pc:graphicFrameChg chg="add del mod modGraphic">
          <ac:chgData name="tbl041552@naver.com" userId="8a79ebc4de3b5bc2" providerId="LiveId" clId="{5960A2D3-BF19-4C3A-BF7D-4EFF2965C4AE}" dt="2023-11-23T12:19:10.010" v="383" actId="1032"/>
          <ac:graphicFrameMkLst>
            <pc:docMk/>
            <pc:sldMk cId="1057818016" sldId="257"/>
            <ac:graphicFrameMk id="27" creationId="{671BCED9-47C4-6C5C-17B9-C7480360B66B}"/>
          </ac:graphicFrameMkLst>
        </pc:graphicFrameChg>
        <pc:graphicFrameChg chg="add del mod modGraphic">
          <ac:chgData name="tbl041552@naver.com" userId="8a79ebc4de3b5bc2" providerId="LiveId" clId="{5960A2D3-BF19-4C3A-BF7D-4EFF2965C4AE}" dt="2023-11-23T16:44:08.049" v="3510" actId="20577"/>
          <ac:graphicFrameMkLst>
            <pc:docMk/>
            <pc:sldMk cId="1057818016" sldId="257"/>
            <ac:graphicFrameMk id="28" creationId="{45B53AB5-8F93-184D-2850-2BC159A9386B}"/>
          </ac:graphicFrameMkLst>
        </pc:graphicFrameChg>
      </pc:sldChg>
      <pc:sldChg chg="delSp modSp add mod">
        <pc:chgData name="tbl041552@naver.com" userId="8a79ebc4de3b5bc2" providerId="LiveId" clId="{5960A2D3-BF19-4C3A-BF7D-4EFF2965C4AE}" dt="2023-11-23T16:46:06.040" v="3558" actId="21"/>
        <pc:sldMkLst>
          <pc:docMk/>
          <pc:sldMk cId="969763165" sldId="262"/>
        </pc:sldMkLst>
        <pc:spChg chg="mod">
          <ac:chgData name="tbl041552@naver.com" userId="8a79ebc4de3b5bc2" providerId="LiveId" clId="{5960A2D3-BF19-4C3A-BF7D-4EFF2965C4AE}" dt="2023-11-23T16:45:46.146" v="3556" actId="1076"/>
          <ac:spMkLst>
            <pc:docMk/>
            <pc:sldMk cId="969763165" sldId="262"/>
            <ac:spMk id="39" creationId="{44353748-190C-4376-BB48-FD26D281FC4A}"/>
          </ac:spMkLst>
        </pc:spChg>
        <pc:spChg chg="mod">
          <ac:chgData name="tbl041552@naver.com" userId="8a79ebc4de3b5bc2" providerId="LiveId" clId="{5960A2D3-BF19-4C3A-BF7D-4EFF2965C4AE}" dt="2023-11-23T16:43:14.656" v="3428" actId="20577"/>
          <ac:spMkLst>
            <pc:docMk/>
            <pc:sldMk cId="969763165" sldId="262"/>
            <ac:spMk id="40" creationId="{3EFC91FF-35FC-42C7-8717-28A6C8D73416}"/>
          </ac:spMkLst>
        </pc:spChg>
        <pc:spChg chg="del mod">
          <ac:chgData name="tbl041552@naver.com" userId="8a79ebc4de3b5bc2" providerId="LiveId" clId="{5960A2D3-BF19-4C3A-BF7D-4EFF2965C4AE}" dt="2023-11-23T16:46:06.040" v="3558" actId="21"/>
          <ac:spMkLst>
            <pc:docMk/>
            <pc:sldMk cId="969763165" sldId="262"/>
            <ac:spMk id="173" creationId="{32B3E28F-9F11-4F53-8883-BBDFCB494B50}"/>
          </ac:spMkLst>
        </pc:spChg>
      </pc:sldChg>
      <pc:sldChg chg="modSp add del">
        <pc:chgData name="tbl041552@naver.com" userId="8a79ebc4de3b5bc2" providerId="LiveId" clId="{5960A2D3-BF19-4C3A-BF7D-4EFF2965C4AE}" dt="2023-11-23T16:42:43.902" v="3397" actId="2696"/>
        <pc:sldMkLst>
          <pc:docMk/>
          <pc:sldMk cId="1090766589" sldId="262"/>
        </pc:sldMkLst>
        <pc:spChg chg="mod">
          <ac:chgData name="tbl041552@naver.com" userId="8a79ebc4de3b5bc2" providerId="LiveId" clId="{5960A2D3-BF19-4C3A-BF7D-4EFF2965C4AE}" dt="2023-11-23T16:42:32.079" v="3396"/>
          <ac:spMkLst>
            <pc:docMk/>
            <pc:sldMk cId="1090766589" sldId="262"/>
            <ac:spMk id="173" creationId="{32B3E28F-9F11-4F53-8883-BBDFCB494B50}"/>
          </ac:spMkLst>
        </pc:spChg>
      </pc:sldChg>
      <pc:sldChg chg="addSp delSp modSp add mod">
        <pc:chgData name="tbl041552@naver.com" userId="8a79ebc4de3b5bc2" providerId="LiveId" clId="{5960A2D3-BF19-4C3A-BF7D-4EFF2965C4AE}" dt="2023-11-23T15:00:30.219" v="1580" actId="1076"/>
        <pc:sldMkLst>
          <pc:docMk/>
          <pc:sldMk cId="621087558" sldId="263"/>
        </pc:sldMkLst>
        <pc:spChg chg="add del mod">
          <ac:chgData name="tbl041552@naver.com" userId="8a79ebc4de3b5bc2" providerId="LiveId" clId="{5960A2D3-BF19-4C3A-BF7D-4EFF2965C4AE}" dt="2023-11-23T14:59:00.413" v="1564" actId="1076"/>
          <ac:spMkLst>
            <pc:docMk/>
            <pc:sldMk cId="621087558" sldId="263"/>
            <ac:spMk id="7" creationId="{8DEBBA04-900E-BC8C-51F7-C962AD615EC2}"/>
          </ac:spMkLst>
        </pc:spChg>
        <pc:spChg chg="add mod">
          <ac:chgData name="tbl041552@naver.com" userId="8a79ebc4de3b5bc2" providerId="LiveId" clId="{5960A2D3-BF19-4C3A-BF7D-4EFF2965C4AE}" dt="2023-11-23T15:00:18.859" v="1579" actId="1076"/>
          <ac:spMkLst>
            <pc:docMk/>
            <pc:sldMk cId="621087558" sldId="263"/>
            <ac:spMk id="8" creationId="{17C8022A-B584-954A-F5CF-60C651870A09}"/>
          </ac:spMkLst>
        </pc:spChg>
        <pc:spChg chg="del mod">
          <ac:chgData name="tbl041552@naver.com" userId="8a79ebc4de3b5bc2" providerId="LiveId" clId="{5960A2D3-BF19-4C3A-BF7D-4EFF2965C4AE}" dt="2023-11-23T13:37:51.027" v="1374" actId="21"/>
          <ac:spMkLst>
            <pc:docMk/>
            <pc:sldMk cId="621087558" sldId="263"/>
            <ac:spMk id="9" creationId="{7DD451C9-B116-4F2B-B321-68509711F870}"/>
          </ac:spMkLst>
        </pc:spChg>
        <pc:spChg chg="add mod">
          <ac:chgData name="tbl041552@naver.com" userId="8a79ebc4de3b5bc2" providerId="LiveId" clId="{5960A2D3-BF19-4C3A-BF7D-4EFF2965C4AE}" dt="2023-11-23T15:00:30.219" v="1580" actId="1076"/>
          <ac:spMkLst>
            <pc:docMk/>
            <pc:sldMk cId="621087558" sldId="263"/>
            <ac:spMk id="10" creationId="{7E604D59-E16D-BC8F-81D6-64B63DA24CA0}"/>
          </ac:spMkLst>
        </pc:spChg>
        <pc:spChg chg="del">
          <ac:chgData name="tbl041552@naver.com" userId="8a79ebc4de3b5bc2" providerId="LiveId" clId="{5960A2D3-BF19-4C3A-BF7D-4EFF2965C4AE}" dt="2023-11-23T13:38:11.126" v="1379" actId="21"/>
          <ac:spMkLst>
            <pc:docMk/>
            <pc:sldMk cId="621087558" sldId="263"/>
            <ac:spMk id="12" creationId="{F132DF0C-4E7C-442A-9978-BDCCF03C65A8}"/>
          </ac:spMkLst>
        </pc:spChg>
        <pc:spChg chg="del mod">
          <ac:chgData name="tbl041552@naver.com" userId="8a79ebc4de3b5bc2" providerId="LiveId" clId="{5960A2D3-BF19-4C3A-BF7D-4EFF2965C4AE}" dt="2023-11-23T13:38:03.044" v="1378" actId="21"/>
          <ac:spMkLst>
            <pc:docMk/>
            <pc:sldMk cId="621087558" sldId="263"/>
            <ac:spMk id="16" creationId="{160789C0-FA3E-4530-ADC8-FABFA737724C}"/>
          </ac:spMkLst>
        </pc:spChg>
        <pc:spChg chg="del">
          <ac:chgData name="tbl041552@naver.com" userId="8a79ebc4de3b5bc2" providerId="LiveId" clId="{5960A2D3-BF19-4C3A-BF7D-4EFF2965C4AE}" dt="2023-11-23T13:37:34.063" v="1371" actId="21"/>
          <ac:spMkLst>
            <pc:docMk/>
            <pc:sldMk cId="621087558" sldId="263"/>
            <ac:spMk id="30" creationId="{0D8EAE18-1A88-4B20-9AC1-D179E061EDB6}"/>
          </ac:spMkLst>
        </pc:spChg>
        <pc:spChg chg="del">
          <ac:chgData name="tbl041552@naver.com" userId="8a79ebc4de3b5bc2" providerId="LiveId" clId="{5960A2D3-BF19-4C3A-BF7D-4EFF2965C4AE}" dt="2023-11-23T13:37:28.593" v="1370" actId="21"/>
          <ac:spMkLst>
            <pc:docMk/>
            <pc:sldMk cId="621087558" sldId="263"/>
            <ac:spMk id="43" creationId="{8E07FD07-9059-4A61-A190-03B2B7BE0362}"/>
          </ac:spMkLst>
        </pc:spChg>
        <pc:spChg chg="mod">
          <ac:chgData name="tbl041552@naver.com" userId="8a79ebc4de3b5bc2" providerId="LiveId" clId="{5960A2D3-BF19-4C3A-BF7D-4EFF2965C4AE}" dt="2023-11-23T13:36:08.337" v="1237" actId="20577"/>
          <ac:spMkLst>
            <pc:docMk/>
            <pc:sldMk cId="621087558" sldId="263"/>
            <ac:spMk id="52" creationId="{F711C0EB-6D32-40A4-80D0-9F2D61EB1C58}"/>
          </ac:spMkLst>
        </pc:spChg>
        <pc:spChg chg="mod">
          <ac:chgData name="tbl041552@naver.com" userId="8a79ebc4de3b5bc2" providerId="LiveId" clId="{5960A2D3-BF19-4C3A-BF7D-4EFF2965C4AE}" dt="2023-11-23T13:36:56.361" v="1366" actId="20577"/>
          <ac:spMkLst>
            <pc:docMk/>
            <pc:sldMk cId="621087558" sldId="263"/>
            <ac:spMk id="53" creationId="{7CFD061A-3FE3-4276-8DDF-8374157DB30B}"/>
          </ac:spMkLst>
        </pc:spChg>
        <pc:grpChg chg="del">
          <ac:chgData name="tbl041552@naver.com" userId="8a79ebc4de3b5bc2" providerId="LiveId" clId="{5960A2D3-BF19-4C3A-BF7D-4EFF2965C4AE}" dt="2023-11-23T13:38:14.918" v="1380" actId="21"/>
          <ac:grpSpMkLst>
            <pc:docMk/>
            <pc:sldMk cId="621087558" sldId="263"/>
            <ac:grpSpMk id="13" creationId="{5C707EA5-EF16-4EAA-844D-EC0271934C7C}"/>
          </ac:grpSpMkLst>
        </pc:grpChg>
        <pc:grpChg chg="del">
          <ac:chgData name="tbl041552@naver.com" userId="8a79ebc4de3b5bc2" providerId="LiveId" clId="{5960A2D3-BF19-4C3A-BF7D-4EFF2965C4AE}" dt="2023-11-23T13:37:37.354" v="1372" actId="21"/>
          <ac:grpSpMkLst>
            <pc:docMk/>
            <pc:sldMk cId="621087558" sldId="263"/>
            <ac:grpSpMk id="31" creationId="{BC1CD082-1662-44E4-AE00-252F36657B16}"/>
          </ac:grpSpMkLst>
        </pc:grpChg>
        <pc:graphicFrameChg chg="add del mod modGraphic">
          <ac:chgData name="tbl041552@naver.com" userId="8a79ebc4de3b5bc2" providerId="LiveId" clId="{5960A2D3-BF19-4C3A-BF7D-4EFF2965C4AE}" dt="2023-11-23T14:59:00.386" v="1563" actId="3680"/>
          <ac:graphicFrameMkLst>
            <pc:docMk/>
            <pc:sldMk cId="621087558" sldId="263"/>
            <ac:graphicFrameMk id="11" creationId="{99D08A55-2D7A-775D-E6E9-2C6861F0D559}"/>
          </ac:graphicFrameMkLst>
        </pc:graphicFrameChg>
        <pc:graphicFrameChg chg="add del mod modGraphic">
          <ac:chgData name="tbl041552@naver.com" userId="8a79ebc4de3b5bc2" providerId="LiveId" clId="{5960A2D3-BF19-4C3A-BF7D-4EFF2965C4AE}" dt="2023-11-23T14:58:57.617" v="1550"/>
          <ac:graphicFrameMkLst>
            <pc:docMk/>
            <pc:sldMk cId="621087558" sldId="263"/>
            <ac:graphicFrameMk id="17" creationId="{6B667321-2AB7-7EE1-F63C-C75ACA8453DA}"/>
          </ac:graphicFrameMkLst>
        </pc:graphicFrameChg>
        <pc:picChg chg="del">
          <ac:chgData name="tbl041552@naver.com" userId="8a79ebc4de3b5bc2" providerId="LiveId" clId="{5960A2D3-BF19-4C3A-BF7D-4EFF2965C4AE}" dt="2023-11-23T13:37:16.707" v="1367" actId="478"/>
          <ac:picMkLst>
            <pc:docMk/>
            <pc:sldMk cId="621087558" sldId="263"/>
            <ac:picMk id="3" creationId="{12C1202E-45FD-C310-9C1E-BA4C57CA5E35}"/>
          </ac:picMkLst>
        </pc:picChg>
        <pc:picChg chg="del">
          <ac:chgData name="tbl041552@naver.com" userId="8a79ebc4de3b5bc2" providerId="LiveId" clId="{5960A2D3-BF19-4C3A-BF7D-4EFF2965C4AE}" dt="2023-11-23T13:37:18.648" v="1368" actId="478"/>
          <ac:picMkLst>
            <pc:docMk/>
            <pc:sldMk cId="621087558" sldId="263"/>
            <ac:picMk id="4" creationId="{C2754CE9-41D9-6566-BBEB-1BCB7E5A9514}"/>
          </ac:picMkLst>
        </pc:picChg>
        <pc:picChg chg="del">
          <ac:chgData name="tbl041552@naver.com" userId="8a79ebc4de3b5bc2" providerId="LiveId" clId="{5960A2D3-BF19-4C3A-BF7D-4EFF2965C4AE}" dt="2023-11-23T13:37:20.346" v="1369" actId="478"/>
          <ac:picMkLst>
            <pc:docMk/>
            <pc:sldMk cId="621087558" sldId="263"/>
            <ac:picMk id="6" creationId="{4C9D8A3B-39E9-5C2F-2087-3702805B31E8}"/>
          </ac:picMkLst>
        </pc:picChg>
        <pc:picChg chg="add mod">
          <ac:chgData name="tbl041552@naver.com" userId="8a79ebc4de3b5bc2" providerId="LiveId" clId="{5960A2D3-BF19-4C3A-BF7D-4EFF2965C4AE}" dt="2023-11-23T15:00:11.769" v="1578" actId="1076"/>
          <ac:picMkLst>
            <pc:docMk/>
            <pc:sldMk cId="621087558" sldId="263"/>
            <ac:picMk id="1026" creationId="{CFF3A6E2-C7FC-2CB6-C9A4-5DB7971438CE}"/>
          </ac:picMkLst>
        </pc:picChg>
        <pc:picChg chg="add del mod">
          <ac:chgData name="tbl041552@naver.com" userId="8a79ebc4de3b5bc2" providerId="LiveId" clId="{5960A2D3-BF19-4C3A-BF7D-4EFF2965C4AE}" dt="2023-11-23T14:18:30.646" v="1426"/>
          <ac:picMkLst>
            <pc:docMk/>
            <pc:sldMk cId="621087558" sldId="263"/>
            <ac:picMk id="1028" creationId="{2DB3EC2C-B569-9E4C-41C3-EEB4DE90D3DE}"/>
          </ac:picMkLst>
        </pc:picChg>
        <pc:picChg chg="add del mod">
          <ac:chgData name="tbl041552@naver.com" userId="8a79ebc4de3b5bc2" providerId="LiveId" clId="{5960A2D3-BF19-4C3A-BF7D-4EFF2965C4AE}" dt="2023-11-23T14:18:44.371" v="1434" actId="478"/>
          <ac:picMkLst>
            <pc:docMk/>
            <pc:sldMk cId="621087558" sldId="263"/>
            <ac:picMk id="1030" creationId="{7ADA837C-80E5-6149-5712-64928E68E2DD}"/>
          </ac:picMkLst>
        </pc:picChg>
        <pc:picChg chg="add mod">
          <ac:chgData name="tbl041552@naver.com" userId="8a79ebc4de3b5bc2" providerId="LiveId" clId="{5960A2D3-BF19-4C3A-BF7D-4EFF2965C4AE}" dt="2023-11-23T14:59:54.456" v="1573" actId="1076"/>
          <ac:picMkLst>
            <pc:docMk/>
            <pc:sldMk cId="621087558" sldId="263"/>
            <ac:picMk id="1032" creationId="{8B1D7338-A815-2B08-44C6-BB5FA05A3839}"/>
          </ac:picMkLst>
        </pc:picChg>
        <pc:cxnChg chg="add del">
          <ac:chgData name="tbl041552@naver.com" userId="8a79ebc4de3b5bc2" providerId="LiveId" clId="{5960A2D3-BF19-4C3A-BF7D-4EFF2965C4AE}" dt="2023-11-23T13:37:57.545" v="1377" actId="11529"/>
          <ac:cxnSpMkLst>
            <pc:docMk/>
            <pc:sldMk cId="621087558" sldId="263"/>
            <ac:cxnSpMk id="5" creationId="{38B73F8C-E8EA-EE53-2BBF-859E2F2111F5}"/>
          </ac:cxnSpMkLst>
        </pc:cxnChg>
      </pc:sldChg>
      <pc:sldChg chg="modSp mod">
        <pc:chgData name="tbl041552@naver.com" userId="8a79ebc4de3b5bc2" providerId="LiveId" clId="{5960A2D3-BF19-4C3A-BF7D-4EFF2965C4AE}" dt="2023-11-24T03:09:29.688" v="4278" actId="1036"/>
        <pc:sldMkLst>
          <pc:docMk/>
          <pc:sldMk cId="2584504344" sldId="267"/>
        </pc:sldMkLst>
        <pc:spChg chg="mod">
          <ac:chgData name="tbl041552@naver.com" userId="8a79ebc4de3b5bc2" providerId="LiveId" clId="{5960A2D3-BF19-4C3A-BF7D-4EFF2965C4AE}" dt="2023-11-24T03:09:29.688" v="4278" actId="1036"/>
          <ac:spMkLst>
            <pc:docMk/>
            <pc:sldMk cId="2584504344" sldId="267"/>
            <ac:spMk id="25" creationId="{A1D65B6F-BECE-4803-A0AB-F2D1839F4CEE}"/>
          </ac:spMkLst>
        </pc:spChg>
      </pc:sldChg>
      <pc:sldChg chg="delSp modSp mod delDesignElem">
        <pc:chgData name="tbl041552@naver.com" userId="8a79ebc4de3b5bc2" providerId="LiveId" clId="{5960A2D3-BF19-4C3A-BF7D-4EFF2965C4AE}" dt="2023-11-23T16:44:23.654" v="3524" actId="20577"/>
        <pc:sldMkLst>
          <pc:docMk/>
          <pc:sldMk cId="1294030632" sldId="268"/>
        </pc:sldMkLst>
        <pc:spChg chg="del">
          <ac:chgData name="tbl041552@naver.com" userId="8a79ebc4de3b5bc2" providerId="LiveId" clId="{5960A2D3-BF19-4C3A-BF7D-4EFF2965C4AE}" dt="2023-11-23T13:18:33.168" v="1002"/>
          <ac:spMkLst>
            <pc:docMk/>
            <pc:sldMk cId="1294030632" sldId="268"/>
            <ac:spMk id="30" creationId="{7BDAC5B6-20CE-447F-8BA1-F2274AC7AE5B}"/>
          </ac:spMkLst>
        </pc:spChg>
        <pc:spChg chg="del">
          <ac:chgData name="tbl041552@naver.com" userId="8a79ebc4de3b5bc2" providerId="LiveId" clId="{5960A2D3-BF19-4C3A-BF7D-4EFF2965C4AE}" dt="2023-11-23T13:18:33.168" v="1002"/>
          <ac:spMkLst>
            <pc:docMk/>
            <pc:sldMk cId="1294030632" sldId="268"/>
            <ac:spMk id="31" creationId="{D1D22B31-BF8F-446B-9009-8A251FB177CB}"/>
          </ac:spMkLst>
        </pc:spChg>
        <pc:graphicFrameChg chg="mod modGraphic">
          <ac:chgData name="tbl041552@naver.com" userId="8a79ebc4de3b5bc2" providerId="LiveId" clId="{5960A2D3-BF19-4C3A-BF7D-4EFF2965C4AE}" dt="2023-11-23T16:44:23.654" v="3524" actId="20577"/>
          <ac:graphicFrameMkLst>
            <pc:docMk/>
            <pc:sldMk cId="1294030632" sldId="268"/>
            <ac:graphicFrameMk id="4" creationId="{B3B7B556-7EC3-27A6-FE74-2F4FFDED0AA5}"/>
          </ac:graphicFrameMkLst>
        </pc:graphicFrameChg>
      </pc:sldChg>
      <pc:sldChg chg="addSp delSp modSp new mod setBg delDesignElem">
        <pc:chgData name="tbl041552@naver.com" userId="8a79ebc4de3b5bc2" providerId="LiveId" clId="{5960A2D3-BF19-4C3A-BF7D-4EFF2965C4AE}" dt="2023-11-23T14:28:54.672" v="1473" actId="207"/>
        <pc:sldMkLst>
          <pc:docMk/>
          <pc:sldMk cId="1140625490" sldId="269"/>
        </pc:sldMkLst>
        <pc:spChg chg="add del mod">
          <ac:chgData name="tbl041552@naver.com" userId="8a79ebc4de3b5bc2" providerId="LiveId" clId="{5960A2D3-BF19-4C3A-BF7D-4EFF2965C4AE}" dt="2023-11-23T13:22:19.817" v="1044" actId="478"/>
          <ac:spMkLst>
            <pc:docMk/>
            <pc:sldMk cId="1140625490" sldId="269"/>
            <ac:spMk id="2" creationId="{EBBB7153-A727-D0C5-388B-1AE43F16380A}"/>
          </ac:spMkLst>
        </pc:spChg>
        <pc:spChg chg="add del">
          <ac:chgData name="tbl041552@naver.com" userId="8a79ebc4de3b5bc2" providerId="LiveId" clId="{5960A2D3-BF19-4C3A-BF7D-4EFF2965C4AE}" dt="2023-11-23T13:20:43.213" v="1022" actId="26606"/>
          <ac:spMkLst>
            <pc:docMk/>
            <pc:sldMk cId="1140625490" sldId="269"/>
            <ac:spMk id="3" creationId="{80E21785-62D8-430F-9521-90166EF7C8F0}"/>
          </ac:spMkLst>
        </pc:spChg>
        <pc:spChg chg="add del">
          <ac:chgData name="tbl041552@naver.com" userId="8a79ebc4de3b5bc2" providerId="LiveId" clId="{5960A2D3-BF19-4C3A-BF7D-4EFF2965C4AE}" dt="2023-11-23T13:20:43.213" v="1022" actId="26606"/>
          <ac:spMkLst>
            <pc:docMk/>
            <pc:sldMk cId="1140625490" sldId="269"/>
            <ac:spMk id="4" creationId="{ED7CF8A0-D3E4-4A16-87D3-1D973AC61BF1}"/>
          </ac:spMkLst>
        </pc:spChg>
        <pc:spChg chg="add del">
          <ac:chgData name="tbl041552@naver.com" userId="8a79ebc4de3b5bc2" providerId="LiveId" clId="{5960A2D3-BF19-4C3A-BF7D-4EFF2965C4AE}" dt="2023-11-23T13:20:55.602" v="1024" actId="26606"/>
          <ac:spMkLst>
            <pc:docMk/>
            <pc:sldMk cId="1140625490" sldId="269"/>
            <ac:spMk id="5" creationId="{ED894347-C9A9-4BFD-8A6D-05A2B0CDDF79}"/>
          </ac:spMkLst>
        </pc:spChg>
        <pc:spChg chg="add del">
          <ac:chgData name="tbl041552@naver.com" userId="8a79ebc4de3b5bc2" providerId="LiveId" clId="{5960A2D3-BF19-4C3A-BF7D-4EFF2965C4AE}" dt="2023-11-23T13:19:43.536" v="1010"/>
          <ac:spMkLst>
            <pc:docMk/>
            <pc:sldMk cId="1140625490" sldId="269"/>
            <ac:spMk id="6" creationId="{934F1179-B481-4F9E-BCA3-AFB972070F83}"/>
          </ac:spMkLst>
        </pc:spChg>
        <pc:spChg chg="add del">
          <ac:chgData name="tbl041552@naver.com" userId="8a79ebc4de3b5bc2" providerId="LiveId" clId="{5960A2D3-BF19-4C3A-BF7D-4EFF2965C4AE}" dt="2023-11-23T13:20:55.602" v="1024" actId="26606"/>
          <ac:spMkLst>
            <pc:docMk/>
            <pc:sldMk cId="1140625490" sldId="269"/>
            <ac:spMk id="7" creationId="{284ED281-4082-46F9-86EE-D78901367138}"/>
          </ac:spMkLst>
        </pc:spChg>
        <pc:spChg chg="add del">
          <ac:chgData name="tbl041552@naver.com" userId="8a79ebc4de3b5bc2" providerId="LiveId" clId="{5960A2D3-BF19-4C3A-BF7D-4EFF2965C4AE}" dt="2023-11-23T13:19:43.536" v="1010"/>
          <ac:spMkLst>
            <pc:docMk/>
            <pc:sldMk cId="1140625490" sldId="269"/>
            <ac:spMk id="8" creationId="{827DC2C4-B485-428A-BF4A-472D2967F47F}"/>
          </ac:spMkLst>
        </pc:spChg>
        <pc:spChg chg="add del">
          <ac:chgData name="tbl041552@naver.com" userId="8a79ebc4de3b5bc2" providerId="LiveId" clId="{5960A2D3-BF19-4C3A-BF7D-4EFF2965C4AE}" dt="2023-11-23T13:20:55.602" v="1024" actId="26606"/>
          <ac:spMkLst>
            <pc:docMk/>
            <pc:sldMk cId="1140625490" sldId="269"/>
            <ac:spMk id="9" creationId="{5531D9B7-48AB-4407-A9E8-13391FCB2E54}"/>
          </ac:spMkLst>
        </pc:spChg>
        <pc:spChg chg="add del">
          <ac:chgData name="tbl041552@naver.com" userId="8a79ebc4de3b5bc2" providerId="LiveId" clId="{5960A2D3-BF19-4C3A-BF7D-4EFF2965C4AE}" dt="2023-11-23T13:19:43.536" v="1010"/>
          <ac:spMkLst>
            <pc:docMk/>
            <pc:sldMk cId="1140625490" sldId="269"/>
            <ac:spMk id="10" creationId="{EE04B5EB-F158-4507-90DD-BD23620C7CC9}"/>
          </ac:spMkLst>
        </pc:spChg>
        <pc:spChg chg="add del">
          <ac:chgData name="tbl041552@naver.com" userId="8a79ebc4de3b5bc2" providerId="LiveId" clId="{5960A2D3-BF19-4C3A-BF7D-4EFF2965C4AE}" dt="2023-11-23T13:22:56.216" v="1046"/>
          <ac:spMkLst>
            <pc:docMk/>
            <pc:sldMk cId="1140625490" sldId="269"/>
            <ac:spMk id="11" creationId="{9B7AD9F6-8CE7-4299-8FC6-328F4DCD3FF9}"/>
          </ac:spMkLst>
        </pc:spChg>
        <pc:spChg chg="add del">
          <ac:chgData name="tbl041552@naver.com" userId="8a79ebc4de3b5bc2" providerId="LiveId" clId="{5960A2D3-BF19-4C3A-BF7D-4EFF2965C4AE}" dt="2023-11-23T13:22:56.216" v="1046"/>
          <ac:spMkLst>
            <pc:docMk/>
            <pc:sldMk cId="1140625490" sldId="269"/>
            <ac:spMk id="12" creationId="{F49775AF-8896-43EE-92C6-83497D6DC56F}"/>
          </ac:spMkLst>
        </pc:spChg>
        <pc:spChg chg="add del mod">
          <ac:chgData name="tbl041552@naver.com" userId="8a79ebc4de3b5bc2" providerId="LiveId" clId="{5960A2D3-BF19-4C3A-BF7D-4EFF2965C4AE}" dt="2023-11-23T13:26:25.707" v="1065" actId="478"/>
          <ac:spMkLst>
            <pc:docMk/>
            <pc:sldMk cId="1140625490" sldId="269"/>
            <ac:spMk id="14" creationId="{7C5B2468-911A-0092-E4C3-95C3FC93B1AD}"/>
          </ac:spMkLst>
        </pc:spChg>
        <pc:spChg chg="add del mod">
          <ac:chgData name="tbl041552@naver.com" userId="8a79ebc4de3b5bc2" providerId="LiveId" clId="{5960A2D3-BF19-4C3A-BF7D-4EFF2965C4AE}" dt="2023-11-23T13:26:08.549" v="1061" actId="33987"/>
          <ac:spMkLst>
            <pc:docMk/>
            <pc:sldMk cId="1140625490" sldId="269"/>
            <ac:spMk id="15" creationId="{0BFE71D8-BC83-B0D4-4167-1DDA346F0D59}"/>
          </ac:spMkLst>
        </pc:spChg>
        <pc:spChg chg="add mod">
          <ac:chgData name="tbl041552@naver.com" userId="8a79ebc4de3b5bc2" providerId="LiveId" clId="{5960A2D3-BF19-4C3A-BF7D-4EFF2965C4AE}" dt="2023-11-23T14:28:54.672" v="1473" actId="207"/>
          <ac:spMkLst>
            <pc:docMk/>
            <pc:sldMk cId="1140625490" sldId="269"/>
            <ac:spMk id="16" creationId="{BF999FE4-6C4A-1DAC-02FE-6A0F302A53A2}"/>
          </ac:spMkLst>
        </pc:spChg>
        <pc:spChg chg="add del mod">
          <ac:chgData name="tbl041552@naver.com" userId="8a79ebc4de3b5bc2" providerId="LiveId" clId="{5960A2D3-BF19-4C3A-BF7D-4EFF2965C4AE}" dt="2023-11-23T13:27:12.938" v="1076" actId="33987"/>
          <ac:spMkLst>
            <pc:docMk/>
            <pc:sldMk cId="1140625490" sldId="269"/>
            <ac:spMk id="17" creationId="{34A3024C-8975-CE5D-947C-18370600885C}"/>
          </ac:spMkLst>
        </pc:spChg>
        <pc:spChg chg="add mod">
          <ac:chgData name="tbl041552@naver.com" userId="8a79ebc4de3b5bc2" providerId="LiveId" clId="{5960A2D3-BF19-4C3A-BF7D-4EFF2965C4AE}" dt="2023-11-23T14:24:11.554" v="1471" actId="14861"/>
          <ac:spMkLst>
            <pc:docMk/>
            <pc:sldMk cId="1140625490" sldId="269"/>
            <ac:spMk id="23" creationId="{F8785009-D031-B2DE-6B11-74433EDD64F6}"/>
          </ac:spMkLst>
        </pc:spChg>
        <pc:spChg chg="add mod">
          <ac:chgData name="tbl041552@naver.com" userId="8a79ebc4de3b5bc2" providerId="LiveId" clId="{5960A2D3-BF19-4C3A-BF7D-4EFF2965C4AE}" dt="2023-11-23T13:35:41.314" v="1222" actId="1035"/>
          <ac:spMkLst>
            <pc:docMk/>
            <pc:sldMk cId="1140625490" sldId="269"/>
            <ac:spMk id="24" creationId="{032EE2AE-2E89-A5AA-065A-5DA3A20B2481}"/>
          </ac:spMkLst>
        </pc:spChg>
        <pc:picChg chg="add mod">
          <ac:chgData name="tbl041552@naver.com" userId="8a79ebc4de3b5bc2" providerId="LiveId" clId="{5960A2D3-BF19-4C3A-BF7D-4EFF2965C4AE}" dt="2023-11-23T14:23:45.014" v="1470" actId="1036"/>
          <ac:picMkLst>
            <pc:docMk/>
            <pc:sldMk cId="1140625490" sldId="269"/>
            <ac:picMk id="13" creationId="{FB386DB3-9AA4-B8CF-98B6-DF113CC83017}"/>
          </ac:picMkLst>
        </pc:picChg>
        <pc:cxnChg chg="add mod">
          <ac:chgData name="tbl041552@naver.com" userId="8a79ebc4de3b5bc2" providerId="LiveId" clId="{5960A2D3-BF19-4C3A-BF7D-4EFF2965C4AE}" dt="2023-11-23T13:30:41.707" v="1091" actId="13822"/>
          <ac:cxnSpMkLst>
            <pc:docMk/>
            <pc:sldMk cId="1140625490" sldId="269"/>
            <ac:cxnSpMk id="19" creationId="{5B8A9FB1-5D2E-F793-121D-FAB6046063BD}"/>
          </ac:cxnSpMkLst>
        </pc:cxnChg>
        <pc:cxnChg chg="add mod">
          <ac:chgData name="tbl041552@naver.com" userId="8a79ebc4de3b5bc2" providerId="LiveId" clId="{5960A2D3-BF19-4C3A-BF7D-4EFF2965C4AE}" dt="2023-11-23T13:31:31.651" v="1094" actId="13822"/>
          <ac:cxnSpMkLst>
            <pc:docMk/>
            <pc:sldMk cId="1140625490" sldId="269"/>
            <ac:cxnSpMk id="22" creationId="{DAD4E5C7-834D-924D-B98F-866A8EBC5FEC}"/>
          </ac:cxnSpMkLst>
        </pc:cxnChg>
      </pc:sldChg>
      <pc:sldChg chg="addSp modSp new del mod">
        <pc:chgData name="tbl041552@naver.com" userId="8a79ebc4de3b5bc2" providerId="LiveId" clId="{5960A2D3-BF19-4C3A-BF7D-4EFF2965C4AE}" dt="2023-11-23T13:16:15.942" v="986" actId="2696"/>
        <pc:sldMkLst>
          <pc:docMk/>
          <pc:sldMk cId="1636051542" sldId="269"/>
        </pc:sldMkLst>
        <pc:spChg chg="add mod">
          <ac:chgData name="tbl041552@naver.com" userId="8a79ebc4de3b5bc2" providerId="LiveId" clId="{5960A2D3-BF19-4C3A-BF7D-4EFF2965C4AE}" dt="2023-11-23T13:15:59.543" v="985" actId="20577"/>
          <ac:spMkLst>
            <pc:docMk/>
            <pc:sldMk cId="1636051542" sldId="269"/>
            <ac:spMk id="2" creationId="{431CFC9C-4F57-7609-56E9-65B6A9FCB89E}"/>
          </ac:spMkLst>
        </pc:spChg>
      </pc:sldChg>
      <pc:sldChg chg="new del">
        <pc:chgData name="tbl041552@naver.com" userId="8a79ebc4de3b5bc2" providerId="LiveId" clId="{5960A2D3-BF19-4C3A-BF7D-4EFF2965C4AE}" dt="2023-11-23T13:14:00.288" v="977" actId="2696"/>
        <pc:sldMkLst>
          <pc:docMk/>
          <pc:sldMk cId="3167668475" sldId="269"/>
        </pc:sldMkLst>
      </pc:sldChg>
      <pc:sldChg chg="new del mod setBg chgLayout">
        <pc:chgData name="tbl041552@naver.com" userId="8a79ebc4de3b5bc2" providerId="LiveId" clId="{5960A2D3-BF19-4C3A-BF7D-4EFF2965C4AE}" dt="2023-11-23T13:19:09.557" v="1005" actId="2696"/>
        <pc:sldMkLst>
          <pc:docMk/>
          <pc:sldMk cId="3418755938" sldId="269"/>
        </pc:sldMkLst>
      </pc:sldChg>
      <pc:sldChg chg="addSp delSp modSp add mod">
        <pc:chgData name="tbl041552@naver.com" userId="8a79ebc4de3b5bc2" providerId="LiveId" clId="{5960A2D3-BF19-4C3A-BF7D-4EFF2965C4AE}" dt="2023-11-24T01:28:24.774" v="4275" actId="20577"/>
        <pc:sldMkLst>
          <pc:docMk/>
          <pc:sldMk cId="2030103512" sldId="270"/>
        </pc:sldMkLst>
        <pc:spChg chg="del">
          <ac:chgData name="tbl041552@naver.com" userId="8a79ebc4de3b5bc2" providerId="LiveId" clId="{5960A2D3-BF19-4C3A-BF7D-4EFF2965C4AE}" dt="2023-11-23T15:00:51.246" v="1583" actId="21"/>
          <ac:spMkLst>
            <pc:docMk/>
            <pc:sldMk cId="2030103512" sldId="270"/>
            <ac:spMk id="7" creationId="{8DEBBA04-900E-BC8C-51F7-C962AD615EC2}"/>
          </ac:spMkLst>
        </pc:spChg>
        <pc:spChg chg="del">
          <ac:chgData name="tbl041552@naver.com" userId="8a79ebc4de3b5bc2" providerId="LiveId" clId="{5960A2D3-BF19-4C3A-BF7D-4EFF2965C4AE}" dt="2023-11-23T15:00:58.126" v="1586" actId="478"/>
          <ac:spMkLst>
            <pc:docMk/>
            <pc:sldMk cId="2030103512" sldId="270"/>
            <ac:spMk id="8" creationId="{17C8022A-B584-954A-F5CF-60C651870A09}"/>
          </ac:spMkLst>
        </pc:spChg>
        <pc:spChg chg="del">
          <ac:chgData name="tbl041552@naver.com" userId="8a79ebc4de3b5bc2" providerId="LiveId" clId="{5960A2D3-BF19-4C3A-BF7D-4EFF2965C4AE}" dt="2023-11-23T15:00:55.576" v="1585" actId="478"/>
          <ac:spMkLst>
            <pc:docMk/>
            <pc:sldMk cId="2030103512" sldId="270"/>
            <ac:spMk id="10" creationId="{7E604D59-E16D-BC8F-81D6-64B63DA24CA0}"/>
          </ac:spMkLst>
        </pc:spChg>
        <pc:graphicFrameChg chg="add mod modGraphic">
          <ac:chgData name="tbl041552@naver.com" userId="8a79ebc4de3b5bc2" providerId="LiveId" clId="{5960A2D3-BF19-4C3A-BF7D-4EFF2965C4AE}" dt="2023-11-24T01:28:24.774" v="4275" actId="20577"/>
          <ac:graphicFrameMkLst>
            <pc:docMk/>
            <pc:sldMk cId="2030103512" sldId="270"/>
            <ac:graphicFrameMk id="2" creationId="{FC3CD171-01A8-26FF-116A-4C2F4E5EC181}"/>
          </ac:graphicFrameMkLst>
        </pc:graphicFrameChg>
        <pc:picChg chg="del">
          <ac:chgData name="tbl041552@naver.com" userId="8a79ebc4de3b5bc2" providerId="LiveId" clId="{5960A2D3-BF19-4C3A-BF7D-4EFF2965C4AE}" dt="2023-11-23T15:00:44.846" v="1582" actId="478"/>
          <ac:picMkLst>
            <pc:docMk/>
            <pc:sldMk cId="2030103512" sldId="270"/>
            <ac:picMk id="1026" creationId="{CFF3A6E2-C7FC-2CB6-C9A4-5DB7971438CE}"/>
          </ac:picMkLst>
        </pc:picChg>
        <pc:picChg chg="del">
          <ac:chgData name="tbl041552@naver.com" userId="8a79ebc4de3b5bc2" providerId="LiveId" clId="{5960A2D3-BF19-4C3A-BF7D-4EFF2965C4AE}" dt="2023-11-23T15:00:52.984" v="1584" actId="478"/>
          <ac:picMkLst>
            <pc:docMk/>
            <pc:sldMk cId="2030103512" sldId="270"/>
            <ac:picMk id="1032" creationId="{8B1D7338-A815-2B08-44C6-BB5FA05A3839}"/>
          </ac:picMkLst>
        </pc:picChg>
      </pc:sldChg>
      <pc:sldChg chg="new del">
        <pc:chgData name="tbl041552@naver.com" userId="8a79ebc4de3b5bc2" providerId="LiveId" clId="{5960A2D3-BF19-4C3A-BF7D-4EFF2965C4AE}" dt="2023-11-23T14:22:25.837" v="1467" actId="47"/>
        <pc:sldMkLst>
          <pc:docMk/>
          <pc:sldMk cId="2862701908" sldId="270"/>
        </pc:sldMkLst>
      </pc:sldChg>
      <pc:sldChg chg="addSp delSp modSp add mod">
        <pc:chgData name="tbl041552@naver.com" userId="8a79ebc4de3b5bc2" providerId="LiveId" clId="{5960A2D3-BF19-4C3A-BF7D-4EFF2965C4AE}" dt="2023-11-23T15:46:52.850" v="1944" actId="20577"/>
        <pc:sldMkLst>
          <pc:docMk/>
          <pc:sldMk cId="3441563864" sldId="271"/>
        </pc:sldMkLst>
        <pc:spChg chg="add del mod">
          <ac:chgData name="tbl041552@naver.com" userId="8a79ebc4de3b5bc2" providerId="LiveId" clId="{5960A2D3-BF19-4C3A-BF7D-4EFF2965C4AE}" dt="2023-11-23T15:46:52.850" v="1944" actId="20577"/>
          <ac:spMkLst>
            <pc:docMk/>
            <pc:sldMk cId="3441563864" sldId="271"/>
            <ac:spMk id="2" creationId="{CFDF7B70-E5C1-3F06-AEB6-8DAF1E4EC1FE}"/>
          </ac:spMkLst>
        </pc:spChg>
        <pc:spChg chg="add del">
          <ac:chgData name="tbl041552@naver.com" userId="8a79ebc4de3b5bc2" providerId="LiveId" clId="{5960A2D3-BF19-4C3A-BF7D-4EFF2965C4AE}" dt="2023-11-23T15:21:48.593" v="1818"/>
          <ac:spMkLst>
            <pc:docMk/>
            <pc:sldMk cId="3441563864" sldId="271"/>
            <ac:spMk id="3" creationId="{385A4E1B-5323-A52F-9203-DD0C3D00761E}"/>
          </ac:spMkLst>
        </pc:spChg>
        <pc:spChg chg="add del">
          <ac:chgData name="tbl041552@naver.com" userId="8a79ebc4de3b5bc2" providerId="LiveId" clId="{5960A2D3-BF19-4C3A-BF7D-4EFF2965C4AE}" dt="2023-11-23T15:21:59.957" v="1823"/>
          <ac:spMkLst>
            <pc:docMk/>
            <pc:sldMk cId="3441563864" sldId="271"/>
            <ac:spMk id="4" creationId="{65FFD17C-DADB-7886-6625-354BA41187BE}"/>
          </ac:spMkLst>
        </pc:spChg>
        <pc:spChg chg="add del">
          <ac:chgData name="tbl041552@naver.com" userId="8a79ebc4de3b5bc2" providerId="LiveId" clId="{5960A2D3-BF19-4C3A-BF7D-4EFF2965C4AE}" dt="2023-11-23T15:32:50.798" v="1837"/>
          <ac:spMkLst>
            <pc:docMk/>
            <pc:sldMk cId="3441563864" sldId="271"/>
            <ac:spMk id="5" creationId="{DAEE2B7E-AEB5-CFD2-149A-70F19B4E55DB}"/>
          </ac:spMkLst>
        </pc:spChg>
        <pc:spChg chg="del">
          <ac:chgData name="tbl041552@naver.com" userId="8a79ebc4de3b5bc2" providerId="LiveId" clId="{5960A2D3-BF19-4C3A-BF7D-4EFF2965C4AE}" dt="2023-11-23T15:11:25.987" v="1679" actId="21"/>
          <ac:spMkLst>
            <pc:docMk/>
            <pc:sldMk cId="3441563864" sldId="271"/>
            <ac:spMk id="7" creationId="{8DEBBA04-900E-BC8C-51F7-C962AD615EC2}"/>
          </ac:spMkLst>
        </pc:spChg>
        <pc:spChg chg="del mod">
          <ac:chgData name="tbl041552@naver.com" userId="8a79ebc4de3b5bc2" providerId="LiveId" clId="{5960A2D3-BF19-4C3A-BF7D-4EFF2965C4AE}" dt="2023-11-23T15:11:12.831" v="1676" actId="21"/>
          <ac:spMkLst>
            <pc:docMk/>
            <pc:sldMk cId="3441563864" sldId="271"/>
            <ac:spMk id="8" creationId="{17C8022A-B584-954A-F5CF-60C651870A09}"/>
          </ac:spMkLst>
        </pc:spChg>
        <pc:spChg chg="del">
          <ac:chgData name="tbl041552@naver.com" userId="8a79ebc4de3b5bc2" providerId="LiveId" clId="{5960A2D3-BF19-4C3A-BF7D-4EFF2965C4AE}" dt="2023-11-23T15:11:20.162" v="1678" actId="21"/>
          <ac:spMkLst>
            <pc:docMk/>
            <pc:sldMk cId="3441563864" sldId="271"/>
            <ac:spMk id="10" creationId="{7E604D59-E16D-BC8F-81D6-64B63DA24CA0}"/>
          </ac:spMkLst>
        </pc:spChg>
        <pc:spChg chg="mod">
          <ac:chgData name="tbl041552@naver.com" userId="8a79ebc4de3b5bc2" providerId="LiveId" clId="{5960A2D3-BF19-4C3A-BF7D-4EFF2965C4AE}" dt="2023-11-23T15:11:39.634" v="1711" actId="20577"/>
          <ac:spMkLst>
            <pc:docMk/>
            <pc:sldMk cId="3441563864" sldId="271"/>
            <ac:spMk id="52" creationId="{F711C0EB-6D32-40A4-80D0-9F2D61EB1C58}"/>
          </ac:spMkLst>
        </pc:spChg>
        <pc:spChg chg="mod">
          <ac:chgData name="tbl041552@naver.com" userId="8a79ebc4de3b5bc2" providerId="LiveId" clId="{5960A2D3-BF19-4C3A-BF7D-4EFF2965C4AE}" dt="2023-11-23T15:45:49.939" v="1887" actId="20577"/>
          <ac:spMkLst>
            <pc:docMk/>
            <pc:sldMk cId="3441563864" sldId="271"/>
            <ac:spMk id="53" creationId="{7CFD061A-3FE3-4276-8DDF-8374157DB30B}"/>
          </ac:spMkLst>
        </pc:spChg>
        <pc:picChg chg="del">
          <ac:chgData name="tbl041552@naver.com" userId="8a79ebc4de3b5bc2" providerId="LiveId" clId="{5960A2D3-BF19-4C3A-BF7D-4EFF2965C4AE}" dt="2023-11-23T15:11:05.750" v="1674" actId="478"/>
          <ac:picMkLst>
            <pc:docMk/>
            <pc:sldMk cId="3441563864" sldId="271"/>
            <ac:picMk id="1026" creationId="{CFF3A6E2-C7FC-2CB6-C9A4-5DB7971438CE}"/>
          </ac:picMkLst>
        </pc:picChg>
        <pc:picChg chg="del">
          <ac:chgData name="tbl041552@naver.com" userId="8a79ebc4de3b5bc2" providerId="LiveId" clId="{5960A2D3-BF19-4C3A-BF7D-4EFF2965C4AE}" dt="2023-11-23T15:11:14.258" v="1677" actId="478"/>
          <ac:picMkLst>
            <pc:docMk/>
            <pc:sldMk cId="3441563864" sldId="271"/>
            <ac:picMk id="1032" creationId="{8B1D7338-A815-2B08-44C6-BB5FA05A3839}"/>
          </ac:picMkLst>
        </pc:picChg>
        <pc:picChg chg="add del mod">
          <ac:chgData name="tbl041552@naver.com" userId="8a79ebc4de3b5bc2" providerId="LiveId" clId="{5960A2D3-BF19-4C3A-BF7D-4EFF2965C4AE}" dt="2023-11-23T15:16:32.528" v="1786" actId="478"/>
          <ac:picMkLst>
            <pc:docMk/>
            <pc:sldMk cId="3441563864" sldId="271"/>
            <ac:picMk id="3074" creationId="{F2DBD5BA-C0E6-735B-976A-87C91426687F}"/>
          </ac:picMkLst>
        </pc:picChg>
        <pc:picChg chg="add del mod">
          <ac:chgData name="tbl041552@naver.com" userId="8a79ebc4de3b5bc2" providerId="LiveId" clId="{5960A2D3-BF19-4C3A-BF7D-4EFF2965C4AE}" dt="2023-11-23T15:17:15.576" v="1792" actId="478"/>
          <ac:picMkLst>
            <pc:docMk/>
            <pc:sldMk cId="3441563864" sldId="271"/>
            <ac:picMk id="3076" creationId="{ABC1A81A-34A4-0DD3-F6FE-891B61954C9B}"/>
          </ac:picMkLst>
        </pc:picChg>
        <pc:picChg chg="add mod">
          <ac:chgData name="tbl041552@naver.com" userId="8a79ebc4de3b5bc2" providerId="LiveId" clId="{5960A2D3-BF19-4C3A-BF7D-4EFF2965C4AE}" dt="2023-11-23T15:17:31.304" v="1797" actId="1076"/>
          <ac:picMkLst>
            <pc:docMk/>
            <pc:sldMk cId="3441563864" sldId="271"/>
            <ac:picMk id="3078" creationId="{F64E19E7-DAAB-18A2-32A9-4F09AB5574AA}"/>
          </ac:picMkLst>
        </pc:picChg>
      </pc:sldChg>
      <pc:sldChg chg="new del">
        <pc:chgData name="tbl041552@naver.com" userId="8a79ebc4de3b5bc2" providerId="LiveId" clId="{5960A2D3-BF19-4C3A-BF7D-4EFF2965C4AE}" dt="2023-11-23T15:10:49.498" v="1670" actId="2696"/>
        <pc:sldMkLst>
          <pc:docMk/>
          <pc:sldMk cId="3547675433" sldId="271"/>
        </pc:sldMkLst>
      </pc:sldChg>
      <pc:sldChg chg="add del">
        <pc:chgData name="tbl041552@naver.com" userId="8a79ebc4de3b5bc2" providerId="LiveId" clId="{5960A2D3-BF19-4C3A-BF7D-4EFF2965C4AE}" dt="2023-11-23T15:11:00.231" v="1672" actId="2696"/>
        <pc:sldMkLst>
          <pc:docMk/>
          <pc:sldMk cId="4175487540" sldId="271"/>
        </pc:sldMkLst>
      </pc:sldChg>
      <pc:sldChg chg="modSp add mod setBg">
        <pc:chgData name="tbl041552@naver.com" userId="8a79ebc4de3b5bc2" providerId="LiveId" clId="{5960A2D3-BF19-4C3A-BF7D-4EFF2965C4AE}" dt="2023-11-23T15:55:44.641" v="2082" actId="2711"/>
        <pc:sldMkLst>
          <pc:docMk/>
          <pc:sldMk cId="3844389039" sldId="272"/>
        </pc:sldMkLst>
        <pc:spChg chg="mod">
          <ac:chgData name="tbl041552@naver.com" userId="8a79ebc4de3b5bc2" providerId="LiveId" clId="{5960A2D3-BF19-4C3A-BF7D-4EFF2965C4AE}" dt="2023-11-23T15:55:44.641" v="2082" actId="2711"/>
          <ac:spMkLst>
            <pc:docMk/>
            <pc:sldMk cId="3844389039" sldId="272"/>
            <ac:spMk id="16" creationId="{BF999FE4-6C4A-1DAC-02FE-6A0F302A53A2}"/>
          </ac:spMkLst>
        </pc:spChg>
        <pc:spChg chg="mod">
          <ac:chgData name="tbl041552@naver.com" userId="8a79ebc4de3b5bc2" providerId="LiveId" clId="{5960A2D3-BF19-4C3A-BF7D-4EFF2965C4AE}" dt="2023-11-23T15:53:02.013" v="2002" actId="1076"/>
          <ac:spMkLst>
            <pc:docMk/>
            <pc:sldMk cId="3844389039" sldId="272"/>
            <ac:spMk id="23" creationId="{F8785009-D031-B2DE-6B11-74433EDD64F6}"/>
          </ac:spMkLst>
        </pc:spChg>
        <pc:spChg chg="mod">
          <ac:chgData name="tbl041552@naver.com" userId="8a79ebc4de3b5bc2" providerId="LiveId" clId="{5960A2D3-BF19-4C3A-BF7D-4EFF2965C4AE}" dt="2023-11-23T15:53:38.464" v="2080" actId="20577"/>
          <ac:spMkLst>
            <pc:docMk/>
            <pc:sldMk cId="3844389039" sldId="272"/>
            <ac:spMk id="24" creationId="{032EE2AE-2E89-A5AA-065A-5DA3A20B2481}"/>
          </ac:spMkLst>
        </pc:spChg>
        <pc:picChg chg="mod">
          <ac:chgData name="tbl041552@naver.com" userId="8a79ebc4de3b5bc2" providerId="LiveId" clId="{5960A2D3-BF19-4C3A-BF7D-4EFF2965C4AE}" dt="2023-11-23T15:52:58.355" v="2001" actId="1076"/>
          <ac:picMkLst>
            <pc:docMk/>
            <pc:sldMk cId="3844389039" sldId="272"/>
            <ac:picMk id="13" creationId="{FB386DB3-9AA4-B8CF-98B6-DF113CC83017}"/>
          </ac:picMkLst>
        </pc:picChg>
      </pc:sldChg>
      <pc:sldChg chg="addSp delSp modSp add mod setBg">
        <pc:chgData name="tbl041552@naver.com" userId="8a79ebc4de3b5bc2" providerId="LiveId" clId="{5960A2D3-BF19-4C3A-BF7D-4EFF2965C4AE}" dt="2023-11-23T16:12:42.050" v="2412" actId="1076"/>
        <pc:sldMkLst>
          <pc:docMk/>
          <pc:sldMk cId="1907440371" sldId="273"/>
        </pc:sldMkLst>
        <pc:spChg chg="del mod">
          <ac:chgData name="tbl041552@naver.com" userId="8a79ebc4de3b5bc2" providerId="LiveId" clId="{5960A2D3-BF19-4C3A-BF7D-4EFF2965C4AE}" dt="2023-11-23T15:56:42.661" v="2126" actId="478"/>
          <ac:spMkLst>
            <pc:docMk/>
            <pc:sldMk cId="1907440371" sldId="273"/>
            <ac:spMk id="2" creationId="{CFDF7B70-E5C1-3F06-AEB6-8DAF1E4EC1FE}"/>
          </ac:spMkLst>
        </pc:spChg>
        <pc:spChg chg="add del mod">
          <ac:chgData name="tbl041552@naver.com" userId="8a79ebc4de3b5bc2" providerId="LiveId" clId="{5960A2D3-BF19-4C3A-BF7D-4EFF2965C4AE}" dt="2023-11-23T15:57:36.200" v="2132"/>
          <ac:spMkLst>
            <pc:docMk/>
            <pc:sldMk cId="1907440371" sldId="273"/>
            <ac:spMk id="3" creationId="{D3A69460-0D21-5644-5F36-AF33F9B35230}"/>
          </ac:spMkLst>
        </pc:spChg>
        <pc:spChg chg="add del">
          <ac:chgData name="tbl041552@naver.com" userId="8a79ebc4de3b5bc2" providerId="LiveId" clId="{5960A2D3-BF19-4C3A-BF7D-4EFF2965C4AE}" dt="2023-11-23T15:57:35.277" v="2130"/>
          <ac:spMkLst>
            <pc:docMk/>
            <pc:sldMk cId="1907440371" sldId="273"/>
            <ac:spMk id="4" creationId="{26B19A36-4642-781F-E6E1-4BC7324E085B}"/>
          </ac:spMkLst>
        </pc:spChg>
        <pc:spChg chg="add del mod">
          <ac:chgData name="tbl041552@naver.com" userId="8a79ebc4de3b5bc2" providerId="LiveId" clId="{5960A2D3-BF19-4C3A-BF7D-4EFF2965C4AE}" dt="2023-11-23T15:57:46.424" v="2135" actId="478"/>
          <ac:spMkLst>
            <pc:docMk/>
            <pc:sldMk cId="1907440371" sldId="273"/>
            <ac:spMk id="5" creationId="{DA7A5F85-E4E4-B0D9-1C15-07BE47F3A9F7}"/>
          </ac:spMkLst>
        </pc:spChg>
        <pc:spChg chg="add del mod">
          <ac:chgData name="tbl041552@naver.com" userId="8a79ebc4de3b5bc2" providerId="LiveId" clId="{5960A2D3-BF19-4C3A-BF7D-4EFF2965C4AE}" dt="2023-11-23T15:58:02.664" v="2141" actId="767"/>
          <ac:spMkLst>
            <pc:docMk/>
            <pc:sldMk cId="1907440371" sldId="273"/>
            <ac:spMk id="6" creationId="{4666EF57-B68D-EFB6-F02B-D25F0E9B8CD3}"/>
          </ac:spMkLst>
        </pc:spChg>
        <pc:spChg chg="add del mod">
          <ac:chgData name="tbl041552@naver.com" userId="8a79ebc4de3b5bc2" providerId="LiveId" clId="{5960A2D3-BF19-4C3A-BF7D-4EFF2965C4AE}" dt="2023-11-23T15:58:02.247" v="2140"/>
          <ac:spMkLst>
            <pc:docMk/>
            <pc:sldMk cId="1907440371" sldId="273"/>
            <ac:spMk id="7" creationId="{A0DC0056-19F7-1ABE-9882-974914C470CF}"/>
          </ac:spMkLst>
        </pc:spChg>
        <pc:spChg chg="add del mod">
          <ac:chgData name="tbl041552@naver.com" userId="8a79ebc4de3b5bc2" providerId="LiveId" clId="{5960A2D3-BF19-4C3A-BF7D-4EFF2965C4AE}" dt="2023-11-23T16:01:07.096" v="2221" actId="478"/>
          <ac:spMkLst>
            <pc:docMk/>
            <pc:sldMk cId="1907440371" sldId="273"/>
            <ac:spMk id="8" creationId="{6709825C-8FB6-125D-B048-55BD7FFFA2E4}"/>
          </ac:spMkLst>
        </pc:spChg>
        <pc:spChg chg="add mod">
          <ac:chgData name="tbl041552@naver.com" userId="8a79ebc4de3b5bc2" providerId="LiveId" clId="{5960A2D3-BF19-4C3A-BF7D-4EFF2965C4AE}" dt="2023-11-23T16:12:24.109" v="2408" actId="1076"/>
          <ac:spMkLst>
            <pc:docMk/>
            <pc:sldMk cId="1907440371" sldId="273"/>
            <ac:spMk id="23" creationId="{48C6EEE5-9501-CE6B-1D6C-EA13CAEC5595}"/>
          </ac:spMkLst>
        </pc:spChg>
        <pc:spChg chg="add mod">
          <ac:chgData name="tbl041552@naver.com" userId="8a79ebc4de3b5bc2" providerId="LiveId" clId="{5960A2D3-BF19-4C3A-BF7D-4EFF2965C4AE}" dt="2023-11-23T16:12:28.534" v="2410" actId="1076"/>
          <ac:spMkLst>
            <pc:docMk/>
            <pc:sldMk cId="1907440371" sldId="273"/>
            <ac:spMk id="24" creationId="{8017D056-E9CE-C2FB-4E1D-8F3926F14389}"/>
          </ac:spMkLst>
        </pc:spChg>
        <pc:spChg chg="mod">
          <ac:chgData name="tbl041552@naver.com" userId="8a79ebc4de3b5bc2" providerId="LiveId" clId="{5960A2D3-BF19-4C3A-BF7D-4EFF2965C4AE}" dt="2023-11-23T16:04:31.299" v="2256" actId="26606"/>
          <ac:spMkLst>
            <pc:docMk/>
            <pc:sldMk cId="1907440371" sldId="273"/>
            <ac:spMk id="51" creationId="{33AF5E03-7212-4A9D-BC0A-80A266B9D521}"/>
          </ac:spMkLst>
        </pc:spChg>
        <pc:spChg chg="mod">
          <ac:chgData name="tbl041552@naver.com" userId="8a79ebc4de3b5bc2" providerId="LiveId" clId="{5960A2D3-BF19-4C3A-BF7D-4EFF2965C4AE}" dt="2023-11-23T16:04:31.299" v="2256" actId="26606"/>
          <ac:spMkLst>
            <pc:docMk/>
            <pc:sldMk cId="1907440371" sldId="273"/>
            <ac:spMk id="52" creationId="{F711C0EB-6D32-40A4-80D0-9F2D61EB1C58}"/>
          </ac:spMkLst>
        </pc:spChg>
        <pc:spChg chg="del mod">
          <ac:chgData name="tbl041552@naver.com" userId="8a79ebc4de3b5bc2" providerId="LiveId" clId="{5960A2D3-BF19-4C3A-BF7D-4EFF2965C4AE}" dt="2023-11-23T15:56:34.883" v="2123"/>
          <ac:spMkLst>
            <pc:docMk/>
            <pc:sldMk cId="1907440371" sldId="273"/>
            <ac:spMk id="53" creationId="{7CFD061A-3FE3-4276-8DDF-8374157DB30B}"/>
          </ac:spMkLst>
        </pc:spChg>
        <pc:spChg chg="add del">
          <ac:chgData name="tbl041552@naver.com" userId="8a79ebc4de3b5bc2" providerId="LiveId" clId="{5960A2D3-BF19-4C3A-BF7D-4EFF2965C4AE}" dt="2023-11-23T16:04:31.299" v="2256" actId="26606"/>
          <ac:spMkLst>
            <pc:docMk/>
            <pc:sldMk cId="1907440371" sldId="273"/>
            <ac:spMk id="57" creationId="{F3060C83-F051-4F0E-ABAD-AA0DFC48B218}"/>
          </ac:spMkLst>
        </pc:spChg>
        <pc:spChg chg="add del">
          <ac:chgData name="tbl041552@naver.com" userId="8a79ebc4de3b5bc2" providerId="LiveId" clId="{5960A2D3-BF19-4C3A-BF7D-4EFF2965C4AE}" dt="2023-11-23T16:04:31.299" v="2256" actId="26606"/>
          <ac:spMkLst>
            <pc:docMk/>
            <pc:sldMk cId="1907440371" sldId="273"/>
            <ac:spMk id="59" creationId="{83C98ABE-055B-441F-B07E-44F97F083C39}"/>
          </ac:spMkLst>
        </pc:spChg>
        <pc:spChg chg="add del">
          <ac:chgData name="tbl041552@naver.com" userId="8a79ebc4de3b5bc2" providerId="LiveId" clId="{5960A2D3-BF19-4C3A-BF7D-4EFF2965C4AE}" dt="2023-11-23T16:04:31.299" v="2256" actId="26606"/>
          <ac:spMkLst>
            <pc:docMk/>
            <pc:sldMk cId="1907440371" sldId="273"/>
            <ac:spMk id="61" creationId="{29FDB030-9B49-4CED-8CCD-4D99382388AC}"/>
          </ac:spMkLst>
        </pc:spChg>
        <pc:spChg chg="add del">
          <ac:chgData name="tbl041552@naver.com" userId="8a79ebc4de3b5bc2" providerId="LiveId" clId="{5960A2D3-BF19-4C3A-BF7D-4EFF2965C4AE}" dt="2023-11-23T16:04:31.299" v="2256" actId="26606"/>
          <ac:spMkLst>
            <pc:docMk/>
            <pc:sldMk cId="1907440371" sldId="273"/>
            <ac:spMk id="63" creationId="{3783CA14-24A1-485C-8B30-D6A5D87987AD}"/>
          </ac:spMkLst>
        </pc:spChg>
        <pc:spChg chg="add del">
          <ac:chgData name="tbl041552@naver.com" userId="8a79ebc4de3b5bc2" providerId="LiveId" clId="{5960A2D3-BF19-4C3A-BF7D-4EFF2965C4AE}" dt="2023-11-23T16:04:31.299" v="2256" actId="26606"/>
          <ac:spMkLst>
            <pc:docMk/>
            <pc:sldMk cId="1907440371" sldId="273"/>
            <ac:spMk id="65" creationId="{9A97C86A-04D6-40F7-AE84-31AB43E6A846}"/>
          </ac:spMkLst>
        </pc:spChg>
        <pc:spChg chg="add del">
          <ac:chgData name="tbl041552@naver.com" userId="8a79ebc4de3b5bc2" providerId="LiveId" clId="{5960A2D3-BF19-4C3A-BF7D-4EFF2965C4AE}" dt="2023-11-23T16:04:31.299" v="2256" actId="26606"/>
          <ac:spMkLst>
            <pc:docMk/>
            <pc:sldMk cId="1907440371" sldId="273"/>
            <ac:spMk id="67" creationId="{FF9F2414-84E8-453E-B1F3-389FDE8192D9}"/>
          </ac:spMkLst>
        </pc:spChg>
        <pc:spChg chg="add del">
          <ac:chgData name="tbl041552@naver.com" userId="8a79ebc4de3b5bc2" providerId="LiveId" clId="{5960A2D3-BF19-4C3A-BF7D-4EFF2965C4AE}" dt="2023-11-23T16:04:31.299" v="2256" actId="26606"/>
          <ac:spMkLst>
            <pc:docMk/>
            <pc:sldMk cId="1907440371" sldId="273"/>
            <ac:spMk id="69" creationId="{3ECA69A1-7536-43AC-85EF-C7106179F5ED}"/>
          </ac:spMkLst>
        </pc:spChg>
        <pc:graphicFrameChg chg="add del modGraphic">
          <ac:chgData name="tbl041552@naver.com" userId="8a79ebc4de3b5bc2" providerId="LiveId" clId="{5960A2D3-BF19-4C3A-BF7D-4EFF2965C4AE}" dt="2023-11-23T16:04:02.392" v="2252" actId="1032"/>
          <ac:graphicFrameMkLst>
            <pc:docMk/>
            <pc:sldMk cId="1907440371" sldId="273"/>
            <ac:graphicFrameMk id="19" creationId="{825681AF-5ECF-BD2A-E26C-FD60AE2CF821}"/>
          </ac:graphicFrameMkLst>
        </pc:graphicFrameChg>
        <pc:graphicFrameChg chg="add del mod modGraphic">
          <ac:chgData name="tbl041552@naver.com" userId="8a79ebc4de3b5bc2" providerId="LiveId" clId="{5960A2D3-BF19-4C3A-BF7D-4EFF2965C4AE}" dt="2023-11-23T16:09:39.279" v="2369" actId="478"/>
          <ac:graphicFrameMkLst>
            <pc:docMk/>
            <pc:sldMk cId="1907440371" sldId="273"/>
            <ac:graphicFrameMk id="20" creationId="{AD805E32-ADFF-C5C2-2E20-D3F65BC4B4BD}"/>
          </ac:graphicFrameMkLst>
        </pc:graphicFrameChg>
        <pc:picChg chg="add del mod">
          <ac:chgData name="tbl041552@naver.com" userId="8a79ebc4de3b5bc2" providerId="LiveId" clId="{5960A2D3-BF19-4C3A-BF7D-4EFF2965C4AE}" dt="2023-11-23T16:00:57.939" v="2219" actId="478"/>
          <ac:picMkLst>
            <pc:docMk/>
            <pc:sldMk cId="1907440371" sldId="273"/>
            <ac:picMk id="10" creationId="{135467AC-79A8-4BD8-43C2-F3FCD88E9E45}"/>
          </ac:picMkLst>
        </pc:picChg>
        <pc:picChg chg="add del mod">
          <ac:chgData name="tbl041552@naver.com" userId="8a79ebc4de3b5bc2" providerId="LiveId" clId="{5960A2D3-BF19-4C3A-BF7D-4EFF2965C4AE}" dt="2023-11-23T16:04:37.814" v="2258" actId="478"/>
          <ac:picMkLst>
            <pc:docMk/>
            <pc:sldMk cId="1907440371" sldId="273"/>
            <ac:picMk id="12" creationId="{1D7148C9-0600-D45E-0367-1DB19A71BB40}"/>
          </ac:picMkLst>
        </pc:picChg>
        <pc:picChg chg="add del mod">
          <ac:chgData name="tbl041552@naver.com" userId="8a79ebc4de3b5bc2" providerId="LiveId" clId="{5960A2D3-BF19-4C3A-BF7D-4EFF2965C4AE}" dt="2023-11-23T16:04:39.941" v="2260" actId="478"/>
          <ac:picMkLst>
            <pc:docMk/>
            <pc:sldMk cId="1907440371" sldId="273"/>
            <ac:picMk id="14" creationId="{3864223C-ED24-0301-1D4D-E1A916D1F25B}"/>
          </ac:picMkLst>
        </pc:picChg>
        <pc:picChg chg="add del mod">
          <ac:chgData name="tbl041552@naver.com" userId="8a79ebc4de3b5bc2" providerId="LiveId" clId="{5960A2D3-BF19-4C3A-BF7D-4EFF2965C4AE}" dt="2023-11-23T16:04:41.136" v="2261" actId="478"/>
          <ac:picMkLst>
            <pc:docMk/>
            <pc:sldMk cId="1907440371" sldId="273"/>
            <ac:picMk id="16" creationId="{077D992F-9A9D-403B-BA5B-07A0ECBCC29A}"/>
          </ac:picMkLst>
        </pc:picChg>
        <pc:picChg chg="add del mod">
          <ac:chgData name="tbl041552@naver.com" userId="8a79ebc4de3b5bc2" providerId="LiveId" clId="{5960A2D3-BF19-4C3A-BF7D-4EFF2965C4AE}" dt="2023-11-23T16:02:44.228" v="2250" actId="478"/>
          <ac:picMkLst>
            <pc:docMk/>
            <pc:sldMk cId="1907440371" sldId="273"/>
            <ac:picMk id="18" creationId="{451807DB-2080-4361-BC9C-EC646AB88E23}"/>
          </ac:picMkLst>
        </pc:picChg>
        <pc:picChg chg="add mod">
          <ac:chgData name="tbl041552@naver.com" userId="8a79ebc4de3b5bc2" providerId="LiveId" clId="{5960A2D3-BF19-4C3A-BF7D-4EFF2965C4AE}" dt="2023-11-23T16:12:22.433" v="2407" actId="1076"/>
          <ac:picMkLst>
            <pc:docMk/>
            <pc:sldMk cId="1907440371" sldId="273"/>
            <ac:picMk id="22" creationId="{5A0A75D9-2B03-2850-C055-A35FAD7F0586}"/>
          </ac:picMkLst>
        </pc:picChg>
        <pc:picChg chg="add mod">
          <ac:chgData name="tbl041552@naver.com" userId="8a79ebc4de3b5bc2" providerId="LiveId" clId="{5960A2D3-BF19-4C3A-BF7D-4EFF2965C4AE}" dt="2023-11-23T16:12:25.674" v="2409" actId="1076"/>
          <ac:picMkLst>
            <pc:docMk/>
            <pc:sldMk cId="1907440371" sldId="273"/>
            <ac:picMk id="26" creationId="{E5852B67-238F-9E23-6627-358DF8042276}"/>
          </ac:picMkLst>
        </pc:picChg>
        <pc:picChg chg="add mod">
          <ac:chgData name="tbl041552@naver.com" userId="8a79ebc4de3b5bc2" providerId="LiveId" clId="{5960A2D3-BF19-4C3A-BF7D-4EFF2965C4AE}" dt="2023-11-23T16:12:42.050" v="2412" actId="1076"/>
          <ac:picMkLst>
            <pc:docMk/>
            <pc:sldMk cId="1907440371" sldId="273"/>
            <ac:picMk id="28" creationId="{589A37A0-F8BE-FF32-45D8-94684D41D31F}"/>
          </ac:picMkLst>
        </pc:picChg>
        <pc:picChg chg="del">
          <ac:chgData name="tbl041552@naver.com" userId="8a79ebc4de3b5bc2" providerId="LiveId" clId="{5960A2D3-BF19-4C3A-BF7D-4EFF2965C4AE}" dt="2023-11-23T15:56:39.355" v="2124" actId="478"/>
          <ac:picMkLst>
            <pc:docMk/>
            <pc:sldMk cId="1907440371" sldId="273"/>
            <ac:picMk id="3078" creationId="{F64E19E7-DAAB-18A2-32A9-4F09AB5574AA}"/>
          </ac:picMkLst>
        </pc:picChg>
        <pc:picChg chg="add del mod">
          <ac:chgData name="tbl041552@naver.com" userId="8a79ebc4de3b5bc2" providerId="LiveId" clId="{5960A2D3-BF19-4C3A-BF7D-4EFF2965C4AE}" dt="2023-11-23T16:00:27.447" v="2214" actId="478"/>
          <ac:picMkLst>
            <pc:docMk/>
            <pc:sldMk cId="1907440371" sldId="273"/>
            <ac:picMk id="4102" creationId="{180D9D99-D95C-0C88-8284-E38EBC010B45}"/>
          </ac:picMkLst>
        </pc:picChg>
      </pc:sldChg>
      <pc:sldChg chg="addSp delSp modSp add mod">
        <pc:chgData name="tbl041552@naver.com" userId="8a79ebc4de3b5bc2" providerId="LiveId" clId="{5960A2D3-BF19-4C3A-BF7D-4EFF2965C4AE}" dt="2023-11-23T16:18:53.634" v="2745" actId="20577"/>
        <pc:sldMkLst>
          <pc:docMk/>
          <pc:sldMk cId="542832500" sldId="274"/>
        </pc:sldMkLst>
        <pc:spChg chg="add mod">
          <ac:chgData name="tbl041552@naver.com" userId="8a79ebc4de3b5bc2" providerId="LiveId" clId="{5960A2D3-BF19-4C3A-BF7D-4EFF2965C4AE}" dt="2023-11-23T16:18:53.634" v="2745" actId="20577"/>
          <ac:spMkLst>
            <pc:docMk/>
            <pc:sldMk cId="542832500" sldId="274"/>
            <ac:spMk id="6" creationId="{AAFD8E49-3366-0A32-288B-9DAE62D44395}"/>
          </ac:spMkLst>
        </pc:spChg>
        <pc:spChg chg="del">
          <ac:chgData name="tbl041552@naver.com" userId="8a79ebc4de3b5bc2" providerId="LiveId" clId="{5960A2D3-BF19-4C3A-BF7D-4EFF2965C4AE}" dt="2023-11-23T16:13:20.336" v="2441" actId="478"/>
          <ac:spMkLst>
            <pc:docMk/>
            <pc:sldMk cId="542832500" sldId="274"/>
            <ac:spMk id="23" creationId="{48C6EEE5-9501-CE6B-1D6C-EA13CAEC5595}"/>
          </ac:spMkLst>
        </pc:spChg>
        <pc:spChg chg="del">
          <ac:chgData name="tbl041552@naver.com" userId="8a79ebc4de3b5bc2" providerId="LiveId" clId="{5960A2D3-BF19-4C3A-BF7D-4EFF2965C4AE}" dt="2023-11-23T16:13:18.560" v="2440" actId="478"/>
          <ac:spMkLst>
            <pc:docMk/>
            <pc:sldMk cId="542832500" sldId="274"/>
            <ac:spMk id="24" creationId="{8017D056-E9CE-C2FB-4E1D-8F3926F14389}"/>
          </ac:spMkLst>
        </pc:spChg>
        <pc:spChg chg="mod">
          <ac:chgData name="tbl041552@naver.com" userId="8a79ebc4de3b5bc2" providerId="LiveId" clId="{5960A2D3-BF19-4C3A-BF7D-4EFF2965C4AE}" dt="2023-11-23T16:13:11.357" v="2436" actId="20577"/>
          <ac:spMkLst>
            <pc:docMk/>
            <pc:sldMk cId="542832500" sldId="274"/>
            <ac:spMk id="52" creationId="{F711C0EB-6D32-40A4-80D0-9F2D61EB1C58}"/>
          </ac:spMkLst>
        </pc:spChg>
        <pc:picChg chg="add del mod">
          <ac:chgData name="tbl041552@naver.com" userId="8a79ebc4de3b5bc2" providerId="LiveId" clId="{5960A2D3-BF19-4C3A-BF7D-4EFF2965C4AE}" dt="2023-11-23T16:15:40.388" v="2449" actId="478"/>
          <ac:picMkLst>
            <pc:docMk/>
            <pc:sldMk cId="542832500" sldId="274"/>
            <ac:picMk id="3" creationId="{134B79C3-AC47-FF21-00D8-D0638376E59E}"/>
          </ac:picMkLst>
        </pc:picChg>
        <pc:picChg chg="add mod">
          <ac:chgData name="tbl041552@naver.com" userId="8a79ebc4de3b5bc2" providerId="LiveId" clId="{5960A2D3-BF19-4C3A-BF7D-4EFF2965C4AE}" dt="2023-11-23T16:16:44.973" v="2461" actId="1076"/>
          <ac:picMkLst>
            <pc:docMk/>
            <pc:sldMk cId="542832500" sldId="274"/>
            <ac:picMk id="5" creationId="{1F2666FA-1307-E17D-17D4-53E817F86AA3}"/>
          </ac:picMkLst>
        </pc:picChg>
        <pc:picChg chg="del">
          <ac:chgData name="tbl041552@naver.com" userId="8a79ebc4de3b5bc2" providerId="LiveId" clId="{5960A2D3-BF19-4C3A-BF7D-4EFF2965C4AE}" dt="2023-11-23T16:13:15.721" v="2438" actId="478"/>
          <ac:picMkLst>
            <pc:docMk/>
            <pc:sldMk cId="542832500" sldId="274"/>
            <ac:picMk id="22" creationId="{5A0A75D9-2B03-2850-C055-A35FAD7F0586}"/>
          </ac:picMkLst>
        </pc:picChg>
        <pc:picChg chg="del">
          <ac:chgData name="tbl041552@naver.com" userId="8a79ebc4de3b5bc2" providerId="LiveId" clId="{5960A2D3-BF19-4C3A-BF7D-4EFF2965C4AE}" dt="2023-11-23T16:13:11.660" v="2437" actId="478"/>
          <ac:picMkLst>
            <pc:docMk/>
            <pc:sldMk cId="542832500" sldId="274"/>
            <ac:picMk id="26" creationId="{E5852B67-238F-9E23-6627-358DF8042276}"/>
          </ac:picMkLst>
        </pc:picChg>
        <pc:picChg chg="del">
          <ac:chgData name="tbl041552@naver.com" userId="8a79ebc4de3b5bc2" providerId="LiveId" clId="{5960A2D3-BF19-4C3A-BF7D-4EFF2965C4AE}" dt="2023-11-23T16:13:16.905" v="2439" actId="478"/>
          <ac:picMkLst>
            <pc:docMk/>
            <pc:sldMk cId="542832500" sldId="274"/>
            <ac:picMk id="28" creationId="{589A37A0-F8BE-FF32-45D8-94684D41D31F}"/>
          </ac:picMkLst>
        </pc:picChg>
        <pc:picChg chg="add del mod">
          <ac:chgData name="tbl041552@naver.com" userId="8a79ebc4de3b5bc2" providerId="LiveId" clId="{5960A2D3-BF19-4C3A-BF7D-4EFF2965C4AE}" dt="2023-11-23T16:13:35.360" v="2445" actId="478"/>
          <ac:picMkLst>
            <pc:docMk/>
            <pc:sldMk cId="542832500" sldId="274"/>
            <ac:picMk id="5122" creationId="{446C5997-8A40-7650-1F95-9BBDAE388153}"/>
          </ac:picMkLst>
        </pc:picChg>
        <pc:picChg chg="add del mod">
          <ac:chgData name="tbl041552@naver.com" userId="8a79ebc4de3b5bc2" providerId="LiveId" clId="{5960A2D3-BF19-4C3A-BF7D-4EFF2965C4AE}" dt="2023-11-23T16:15:59.444" v="2452" actId="478"/>
          <ac:picMkLst>
            <pc:docMk/>
            <pc:sldMk cId="542832500" sldId="274"/>
            <ac:picMk id="5124" creationId="{FD76A02B-EF41-CFC2-4DA4-5EB9A00D8ADA}"/>
          </ac:picMkLst>
        </pc:picChg>
      </pc:sldChg>
      <pc:sldChg chg="addSp delSp modSp add mod">
        <pc:chgData name="tbl041552@naver.com" userId="8a79ebc4de3b5bc2" providerId="LiveId" clId="{5960A2D3-BF19-4C3A-BF7D-4EFF2965C4AE}" dt="2023-11-23T16:29:29.880" v="3233" actId="20577"/>
        <pc:sldMkLst>
          <pc:docMk/>
          <pc:sldMk cId="281334838" sldId="275"/>
        </pc:sldMkLst>
        <pc:spChg chg="del mod">
          <ac:chgData name="tbl041552@naver.com" userId="8a79ebc4de3b5bc2" providerId="LiveId" clId="{5960A2D3-BF19-4C3A-BF7D-4EFF2965C4AE}" dt="2023-11-23T16:22:54.846" v="2774"/>
          <ac:spMkLst>
            <pc:docMk/>
            <pc:sldMk cId="281334838" sldId="275"/>
            <ac:spMk id="6" creationId="{AAFD8E49-3366-0A32-288B-9DAE62D44395}"/>
          </ac:spMkLst>
        </pc:spChg>
        <pc:spChg chg="add del mod">
          <ac:chgData name="tbl041552@naver.com" userId="8a79ebc4de3b5bc2" providerId="LiveId" clId="{5960A2D3-BF19-4C3A-BF7D-4EFF2965C4AE}" dt="2023-11-23T16:24:43.695" v="2807" actId="21"/>
          <ac:spMkLst>
            <pc:docMk/>
            <pc:sldMk cId="281334838" sldId="275"/>
            <ac:spMk id="8" creationId="{2B00CE5B-056A-8CEC-546F-E223DC8156B5}"/>
          </ac:spMkLst>
        </pc:spChg>
        <pc:spChg chg="mod">
          <ac:chgData name="tbl041552@naver.com" userId="8a79ebc4de3b5bc2" providerId="LiveId" clId="{5960A2D3-BF19-4C3A-BF7D-4EFF2965C4AE}" dt="2023-11-23T16:22:41.690" v="2769" actId="20577"/>
          <ac:spMkLst>
            <pc:docMk/>
            <pc:sldMk cId="281334838" sldId="275"/>
            <ac:spMk id="52" creationId="{F711C0EB-6D32-40A4-80D0-9F2D61EB1C58}"/>
          </ac:spMkLst>
        </pc:spChg>
        <pc:graphicFrameChg chg="add mod modGraphic">
          <ac:chgData name="tbl041552@naver.com" userId="8a79ebc4de3b5bc2" providerId="LiveId" clId="{5960A2D3-BF19-4C3A-BF7D-4EFF2965C4AE}" dt="2023-11-23T16:27:39.893" v="2992"/>
          <ac:graphicFrameMkLst>
            <pc:docMk/>
            <pc:sldMk cId="281334838" sldId="275"/>
            <ac:graphicFrameMk id="9" creationId="{79854CD4-F353-75EF-E958-2FD0AB2E226F}"/>
          </ac:graphicFrameMkLst>
        </pc:graphicFrameChg>
        <pc:graphicFrameChg chg="add mod modGraphic">
          <ac:chgData name="tbl041552@naver.com" userId="8a79ebc4de3b5bc2" providerId="LiveId" clId="{5960A2D3-BF19-4C3A-BF7D-4EFF2965C4AE}" dt="2023-11-23T16:28:31.669" v="3112" actId="20577"/>
          <ac:graphicFrameMkLst>
            <pc:docMk/>
            <pc:sldMk cId="281334838" sldId="275"/>
            <ac:graphicFrameMk id="10" creationId="{3F68892C-FD34-4B7B-9CD9-9B5B6782225E}"/>
          </ac:graphicFrameMkLst>
        </pc:graphicFrameChg>
        <pc:graphicFrameChg chg="add del">
          <ac:chgData name="tbl041552@naver.com" userId="8a79ebc4de3b5bc2" providerId="LiveId" clId="{5960A2D3-BF19-4C3A-BF7D-4EFF2965C4AE}" dt="2023-11-23T16:26:13.564" v="2826"/>
          <ac:graphicFrameMkLst>
            <pc:docMk/>
            <pc:sldMk cId="281334838" sldId="275"/>
            <ac:graphicFrameMk id="11" creationId="{4DCD5E09-A7C6-925B-2B2F-0CA25F4C0DFA}"/>
          </ac:graphicFrameMkLst>
        </pc:graphicFrameChg>
        <pc:graphicFrameChg chg="add mod modGraphic">
          <ac:chgData name="tbl041552@naver.com" userId="8a79ebc4de3b5bc2" providerId="LiveId" clId="{5960A2D3-BF19-4C3A-BF7D-4EFF2965C4AE}" dt="2023-11-23T16:29:29.880" v="3233" actId="20577"/>
          <ac:graphicFrameMkLst>
            <pc:docMk/>
            <pc:sldMk cId="281334838" sldId="275"/>
            <ac:graphicFrameMk id="12" creationId="{DAFD8404-A0B2-1066-B1D1-3F868668FBA3}"/>
          </ac:graphicFrameMkLst>
        </pc:graphicFrameChg>
        <pc:picChg chg="add del mod">
          <ac:chgData name="tbl041552@naver.com" userId="8a79ebc4de3b5bc2" providerId="LiveId" clId="{5960A2D3-BF19-4C3A-BF7D-4EFF2965C4AE}" dt="2023-11-23T16:22:56.810" v="2776" actId="478"/>
          <ac:picMkLst>
            <pc:docMk/>
            <pc:sldMk cId="281334838" sldId="275"/>
            <ac:picMk id="3" creationId="{A14FF458-8562-F9A5-DD08-20D4A666F633}"/>
          </ac:picMkLst>
        </pc:picChg>
        <pc:picChg chg="del">
          <ac:chgData name="tbl041552@naver.com" userId="8a79ebc4de3b5bc2" providerId="LiveId" clId="{5960A2D3-BF19-4C3A-BF7D-4EFF2965C4AE}" dt="2023-11-23T16:22:42.755" v="2770" actId="478"/>
          <ac:picMkLst>
            <pc:docMk/>
            <pc:sldMk cId="281334838" sldId="275"/>
            <ac:picMk id="5" creationId="{1F2666FA-1307-E17D-17D4-53E817F86AA3}"/>
          </ac:picMkLst>
        </pc:picChg>
        <pc:picChg chg="add mod">
          <ac:chgData name="tbl041552@naver.com" userId="8a79ebc4de3b5bc2" providerId="LiveId" clId="{5960A2D3-BF19-4C3A-BF7D-4EFF2965C4AE}" dt="2023-11-23T16:23:12.887" v="2779" actId="1076"/>
          <ac:picMkLst>
            <pc:docMk/>
            <pc:sldMk cId="281334838" sldId="275"/>
            <ac:picMk id="7" creationId="{5673A435-9A89-F279-B12B-AE2621498019}"/>
          </ac:picMkLst>
        </pc:picChg>
      </pc:sldChg>
      <pc:sldChg chg="new del">
        <pc:chgData name="tbl041552@naver.com" userId="8a79ebc4de3b5bc2" providerId="LiveId" clId="{5960A2D3-BF19-4C3A-BF7D-4EFF2965C4AE}" dt="2023-11-23T16:22:28.534" v="2747" actId="2696"/>
        <pc:sldMkLst>
          <pc:docMk/>
          <pc:sldMk cId="1976033459" sldId="275"/>
        </pc:sldMkLst>
      </pc:sldChg>
      <pc:sldChg chg="add del">
        <pc:chgData name="tbl041552@naver.com" userId="8a79ebc4de3b5bc2" providerId="LiveId" clId="{5960A2D3-BF19-4C3A-BF7D-4EFF2965C4AE}" dt="2023-11-23T16:30:22.074" v="3235" actId="2890"/>
        <pc:sldMkLst>
          <pc:docMk/>
          <pc:sldMk cId="1103451032" sldId="276"/>
        </pc:sldMkLst>
      </pc:sldChg>
      <pc:sldChg chg="modSp add mod">
        <pc:chgData name="tbl041552@naver.com" userId="8a79ebc4de3b5bc2" providerId="LiveId" clId="{5960A2D3-BF19-4C3A-BF7D-4EFF2965C4AE}" dt="2023-11-23T16:43:53.757" v="3501" actId="20577"/>
        <pc:sldMkLst>
          <pc:docMk/>
          <pc:sldMk cId="2315340876" sldId="276"/>
        </pc:sldMkLst>
        <pc:spChg chg="mod">
          <ac:chgData name="tbl041552@naver.com" userId="8a79ebc4de3b5bc2" providerId="LiveId" clId="{5960A2D3-BF19-4C3A-BF7D-4EFF2965C4AE}" dt="2023-11-23T16:30:37.473" v="3237" actId="20577"/>
          <ac:spMkLst>
            <pc:docMk/>
            <pc:sldMk cId="2315340876" sldId="276"/>
            <ac:spMk id="16" creationId="{BF999FE4-6C4A-1DAC-02FE-6A0F302A53A2}"/>
          </ac:spMkLst>
        </pc:spChg>
        <pc:spChg chg="mod">
          <ac:chgData name="tbl041552@naver.com" userId="8a79ebc4de3b5bc2" providerId="LiveId" clId="{5960A2D3-BF19-4C3A-BF7D-4EFF2965C4AE}" dt="2023-11-23T16:30:49.514" v="3277" actId="20577"/>
          <ac:spMkLst>
            <pc:docMk/>
            <pc:sldMk cId="2315340876" sldId="276"/>
            <ac:spMk id="23" creationId="{F8785009-D031-B2DE-6B11-74433EDD64F6}"/>
          </ac:spMkLst>
        </pc:spChg>
        <pc:spChg chg="mod">
          <ac:chgData name="tbl041552@naver.com" userId="8a79ebc4de3b5bc2" providerId="LiveId" clId="{5960A2D3-BF19-4C3A-BF7D-4EFF2965C4AE}" dt="2023-11-23T16:43:53.757" v="3501" actId="20577"/>
          <ac:spMkLst>
            <pc:docMk/>
            <pc:sldMk cId="2315340876" sldId="276"/>
            <ac:spMk id="24" creationId="{032EE2AE-2E89-A5AA-065A-5DA3A20B2481}"/>
          </ac:spMkLst>
        </pc:spChg>
      </pc:sldChg>
      <pc:sldChg chg="add del">
        <pc:chgData name="tbl041552@naver.com" userId="8a79ebc4de3b5bc2" providerId="LiveId" clId="{5960A2D3-BF19-4C3A-BF7D-4EFF2965C4AE}" dt="2023-11-23T16:31:20.729" v="3330"/>
        <pc:sldMkLst>
          <pc:docMk/>
          <pc:sldMk cId="1615723806" sldId="277"/>
        </pc:sldMkLst>
      </pc:sldChg>
      <pc:sldChg chg="addSp delSp modSp add del mod">
        <pc:chgData name="tbl041552@naver.com" userId="8a79ebc4de3b5bc2" providerId="LiveId" clId="{5960A2D3-BF19-4C3A-BF7D-4EFF2965C4AE}" dt="2023-11-23T16:42:24.984" v="3395" actId="47"/>
        <pc:sldMkLst>
          <pc:docMk/>
          <pc:sldMk cId="2463791098" sldId="277"/>
        </pc:sldMkLst>
        <pc:spChg chg="add del mod">
          <ac:chgData name="tbl041552@naver.com" userId="8a79ebc4de3b5bc2" providerId="LiveId" clId="{5960A2D3-BF19-4C3A-BF7D-4EFF2965C4AE}" dt="2023-11-23T16:38:49.177" v="3394" actId="21"/>
          <ac:spMkLst>
            <pc:docMk/>
            <pc:sldMk cId="2463791098" sldId="277"/>
            <ac:spMk id="2" creationId="{C9541C06-CC0D-46DB-D956-69034376A305}"/>
          </ac:spMkLst>
        </pc:spChg>
        <pc:spChg chg="mod">
          <ac:chgData name="tbl041552@naver.com" userId="8a79ebc4de3b5bc2" providerId="LiveId" clId="{5960A2D3-BF19-4C3A-BF7D-4EFF2965C4AE}" dt="2023-11-23T16:31:39.521" v="3333" actId="20577"/>
          <ac:spMkLst>
            <pc:docMk/>
            <pc:sldMk cId="2463791098" sldId="277"/>
            <ac:spMk id="51" creationId="{33AF5E03-7212-4A9D-BC0A-80A266B9D521}"/>
          </ac:spMkLst>
        </pc:spChg>
        <pc:spChg chg="add del mod">
          <ac:chgData name="tbl041552@naver.com" userId="8a79ebc4de3b5bc2" providerId="LiveId" clId="{5960A2D3-BF19-4C3A-BF7D-4EFF2965C4AE}" dt="2023-11-23T16:35:58.304" v="3391" actId="1076"/>
          <ac:spMkLst>
            <pc:docMk/>
            <pc:sldMk cId="2463791098" sldId="277"/>
            <ac:spMk id="52" creationId="{F711C0EB-6D32-40A4-80D0-9F2D61EB1C58}"/>
          </ac:spMkLst>
        </pc:spChg>
        <pc:graphicFrameChg chg="add del">
          <ac:chgData name="tbl041552@naver.com" userId="8a79ebc4de3b5bc2" providerId="LiveId" clId="{5960A2D3-BF19-4C3A-BF7D-4EFF2965C4AE}" dt="2023-11-23T16:35:27.366" v="3359" actId="478"/>
          <ac:graphicFrameMkLst>
            <pc:docMk/>
            <pc:sldMk cId="2463791098" sldId="277"/>
            <ac:graphicFrameMk id="9" creationId="{79854CD4-F353-75EF-E958-2FD0AB2E226F}"/>
          </ac:graphicFrameMkLst>
        </pc:graphicFrameChg>
        <pc:graphicFrameChg chg="add del modGraphic">
          <ac:chgData name="tbl041552@naver.com" userId="8a79ebc4de3b5bc2" providerId="LiveId" clId="{5960A2D3-BF19-4C3A-BF7D-4EFF2965C4AE}" dt="2023-11-23T16:35:31.417" v="3361" actId="478"/>
          <ac:graphicFrameMkLst>
            <pc:docMk/>
            <pc:sldMk cId="2463791098" sldId="277"/>
            <ac:graphicFrameMk id="10" creationId="{3F68892C-FD34-4B7B-9CD9-9B5B6782225E}"/>
          </ac:graphicFrameMkLst>
        </pc:graphicFrameChg>
        <pc:graphicFrameChg chg="add del">
          <ac:chgData name="tbl041552@naver.com" userId="8a79ebc4de3b5bc2" providerId="LiveId" clId="{5960A2D3-BF19-4C3A-BF7D-4EFF2965C4AE}" dt="2023-11-23T16:35:33.484" v="3362" actId="478"/>
          <ac:graphicFrameMkLst>
            <pc:docMk/>
            <pc:sldMk cId="2463791098" sldId="277"/>
            <ac:graphicFrameMk id="12" creationId="{DAFD8404-A0B2-1066-B1D1-3F868668FBA3}"/>
          </ac:graphicFrameMkLst>
        </pc:graphicFrameChg>
        <pc:picChg chg="add del mod">
          <ac:chgData name="tbl041552@naver.com" userId="8a79ebc4de3b5bc2" providerId="LiveId" clId="{5960A2D3-BF19-4C3A-BF7D-4EFF2965C4AE}" dt="2023-11-23T16:35:25.505" v="3358" actId="478"/>
          <ac:picMkLst>
            <pc:docMk/>
            <pc:sldMk cId="2463791098" sldId="277"/>
            <ac:picMk id="7" creationId="{5673A435-9A89-F279-B12B-AE2621498019}"/>
          </ac:picMkLst>
        </pc:picChg>
      </pc:sldChg>
      <pc:sldChg chg="addSp delSp modSp add mod">
        <pc:chgData name="tbl041552@naver.com" userId="8a79ebc4de3b5bc2" providerId="LiveId" clId="{5960A2D3-BF19-4C3A-BF7D-4EFF2965C4AE}" dt="2023-11-24T01:17:36.348" v="4212" actId="1076"/>
        <pc:sldMkLst>
          <pc:docMk/>
          <pc:sldMk cId="2562139854" sldId="277"/>
        </pc:sldMkLst>
        <pc:spChg chg="add mod">
          <ac:chgData name="tbl041552@naver.com" userId="8a79ebc4de3b5bc2" providerId="LiveId" clId="{5960A2D3-BF19-4C3A-BF7D-4EFF2965C4AE}" dt="2023-11-24T01:17:36.348" v="4212" actId="1076"/>
          <ac:spMkLst>
            <pc:docMk/>
            <pc:sldMk cId="2562139854" sldId="277"/>
            <ac:spMk id="2" creationId="{C5327D55-F837-4746-FC5A-4A1496628005}"/>
          </ac:spMkLst>
        </pc:spChg>
        <pc:spChg chg="mod">
          <ac:chgData name="tbl041552@naver.com" userId="8a79ebc4de3b5bc2" providerId="LiveId" clId="{5960A2D3-BF19-4C3A-BF7D-4EFF2965C4AE}" dt="2023-11-23T16:43:26.244" v="3435" actId="20577"/>
          <ac:spMkLst>
            <pc:docMk/>
            <pc:sldMk cId="2562139854" sldId="277"/>
            <ac:spMk id="39" creationId="{44353748-190C-4376-BB48-FD26D281FC4A}"/>
          </ac:spMkLst>
        </pc:spChg>
        <pc:spChg chg="mod">
          <ac:chgData name="tbl041552@naver.com" userId="8a79ebc4de3b5bc2" providerId="LiveId" clId="{5960A2D3-BF19-4C3A-BF7D-4EFF2965C4AE}" dt="2023-11-23T16:43:46.618" v="3492" actId="20577"/>
          <ac:spMkLst>
            <pc:docMk/>
            <pc:sldMk cId="2562139854" sldId="277"/>
            <ac:spMk id="40" creationId="{3EFC91FF-35FC-42C7-8717-28A6C8D73416}"/>
          </ac:spMkLst>
        </pc:spChg>
        <pc:spChg chg="del mod">
          <ac:chgData name="tbl041552@naver.com" userId="8a79ebc4de3b5bc2" providerId="LiveId" clId="{5960A2D3-BF19-4C3A-BF7D-4EFF2965C4AE}" dt="2023-11-23T16:44:40.397" v="3527" actId="21"/>
          <ac:spMkLst>
            <pc:docMk/>
            <pc:sldMk cId="2562139854" sldId="277"/>
            <ac:spMk id="52" creationId="{343D0EE6-9DF6-466E-822C-6715ED37C59A}"/>
          </ac:spMkLst>
        </pc:spChg>
        <pc:spChg chg="del">
          <ac:chgData name="tbl041552@naver.com" userId="8a79ebc4de3b5bc2" providerId="LiveId" clId="{5960A2D3-BF19-4C3A-BF7D-4EFF2965C4AE}" dt="2023-11-23T16:44:46.761" v="3529" actId="21"/>
          <ac:spMkLst>
            <pc:docMk/>
            <pc:sldMk cId="2562139854" sldId="277"/>
            <ac:spMk id="53" creationId="{B5523911-F9D3-4F33-9477-82840285067C}"/>
          </ac:spMkLst>
        </pc:spChg>
        <pc:spChg chg="del mod topLvl">
          <ac:chgData name="tbl041552@naver.com" userId="8a79ebc4de3b5bc2" providerId="LiveId" clId="{5960A2D3-BF19-4C3A-BF7D-4EFF2965C4AE}" dt="2023-11-23T16:45:25.334" v="3554"/>
          <ac:spMkLst>
            <pc:docMk/>
            <pc:sldMk cId="2562139854" sldId="277"/>
            <ac:spMk id="119" creationId="{06DB3A3D-3068-4E49-8F56-F704B0543D3C}"/>
          </ac:spMkLst>
        </pc:spChg>
        <pc:spChg chg="del topLvl">
          <ac:chgData name="tbl041552@naver.com" userId="8a79ebc4de3b5bc2" providerId="LiveId" clId="{5960A2D3-BF19-4C3A-BF7D-4EFF2965C4AE}" dt="2023-11-23T16:45:05.851" v="3534" actId="21"/>
          <ac:spMkLst>
            <pc:docMk/>
            <pc:sldMk cId="2562139854" sldId="277"/>
            <ac:spMk id="120" creationId="{FEA26C49-A09A-4870-9846-2AC8CC1EC082}"/>
          </ac:spMkLst>
        </pc:spChg>
        <pc:spChg chg="del topLvl">
          <ac:chgData name="tbl041552@naver.com" userId="8a79ebc4de3b5bc2" providerId="LiveId" clId="{5960A2D3-BF19-4C3A-BF7D-4EFF2965C4AE}" dt="2023-11-23T16:44:59.991" v="3532" actId="21"/>
          <ac:spMkLst>
            <pc:docMk/>
            <pc:sldMk cId="2562139854" sldId="277"/>
            <ac:spMk id="122" creationId="{A3EE2A98-BE34-49B5-9DAE-C47D086A2D5C}"/>
          </ac:spMkLst>
        </pc:spChg>
        <pc:spChg chg="del mod topLvl">
          <ac:chgData name="tbl041552@naver.com" userId="8a79ebc4de3b5bc2" providerId="LiveId" clId="{5960A2D3-BF19-4C3A-BF7D-4EFF2965C4AE}" dt="2023-11-23T16:45:11.001" v="3538"/>
          <ac:spMkLst>
            <pc:docMk/>
            <pc:sldMk cId="2562139854" sldId="277"/>
            <ac:spMk id="140" creationId="{4F56F60C-DB8A-43C2-9AA9-9D5349C12596}"/>
          </ac:spMkLst>
        </pc:spChg>
        <pc:spChg chg="del">
          <ac:chgData name="tbl041552@naver.com" userId="8a79ebc4de3b5bc2" providerId="LiveId" clId="{5960A2D3-BF19-4C3A-BF7D-4EFF2965C4AE}" dt="2023-11-23T16:44:43.858" v="3528" actId="21"/>
          <ac:spMkLst>
            <pc:docMk/>
            <pc:sldMk cId="2562139854" sldId="277"/>
            <ac:spMk id="166" creationId="{A35986CE-E722-4F78-8FDF-8FF1F1C1520B}"/>
          </ac:spMkLst>
        </pc:spChg>
        <pc:spChg chg="del">
          <ac:chgData name="tbl041552@naver.com" userId="8a79ebc4de3b5bc2" providerId="LiveId" clId="{5960A2D3-BF19-4C3A-BF7D-4EFF2965C4AE}" dt="2023-11-23T16:45:12.463" v="3539" actId="478"/>
          <ac:spMkLst>
            <pc:docMk/>
            <pc:sldMk cId="2562139854" sldId="277"/>
            <ac:spMk id="167" creationId="{CC3114F9-0223-4C5C-94E4-C95A7AB53F94}"/>
          </ac:spMkLst>
        </pc:spChg>
        <pc:spChg chg="del">
          <ac:chgData name="tbl041552@naver.com" userId="8a79ebc4de3b5bc2" providerId="LiveId" clId="{5960A2D3-BF19-4C3A-BF7D-4EFF2965C4AE}" dt="2023-11-23T16:45:11" v="3536" actId="478"/>
          <ac:spMkLst>
            <pc:docMk/>
            <pc:sldMk cId="2562139854" sldId="277"/>
            <ac:spMk id="168" creationId="{9228B8F0-AFB2-45DC-826D-A8614B181C10}"/>
          </ac:spMkLst>
        </pc:spChg>
        <pc:spChg chg="del mod">
          <ac:chgData name="tbl041552@naver.com" userId="8a79ebc4de3b5bc2" providerId="LiveId" clId="{5960A2D3-BF19-4C3A-BF7D-4EFF2965C4AE}" dt="2023-11-23T16:46:01.441" v="3557" actId="21"/>
          <ac:spMkLst>
            <pc:docMk/>
            <pc:sldMk cId="2562139854" sldId="277"/>
            <ac:spMk id="173" creationId="{32B3E28F-9F11-4F53-8883-BBDFCB494B50}"/>
          </ac:spMkLst>
        </pc:spChg>
        <pc:spChg chg="del">
          <ac:chgData name="tbl041552@naver.com" userId="8a79ebc4de3b5bc2" providerId="LiveId" clId="{5960A2D3-BF19-4C3A-BF7D-4EFF2965C4AE}" dt="2023-11-23T16:44:34.546" v="3525" actId="21"/>
          <ac:spMkLst>
            <pc:docMk/>
            <pc:sldMk cId="2562139854" sldId="277"/>
            <ac:spMk id="174" creationId="{F716A26B-28B2-4B30-A913-0A45AE50A79D}"/>
          </ac:spMkLst>
        </pc:spChg>
        <pc:spChg chg="del topLvl">
          <ac:chgData name="tbl041552@naver.com" userId="8a79ebc4de3b5bc2" providerId="LiveId" clId="{5960A2D3-BF19-4C3A-BF7D-4EFF2965C4AE}" dt="2023-11-23T16:45:25.327" v="3552" actId="21"/>
          <ac:spMkLst>
            <pc:docMk/>
            <pc:sldMk cId="2562139854" sldId="277"/>
            <ac:spMk id="175" creationId="{D26CED65-37C3-4000-BFE9-57670988FED3}"/>
          </ac:spMkLst>
        </pc:spChg>
        <pc:spChg chg="mod topLvl">
          <ac:chgData name="tbl041552@naver.com" userId="8a79ebc4de3b5bc2" providerId="LiveId" clId="{5960A2D3-BF19-4C3A-BF7D-4EFF2965C4AE}" dt="2023-11-23T16:45:25.327" v="3552" actId="21"/>
          <ac:spMkLst>
            <pc:docMk/>
            <pc:sldMk cId="2562139854" sldId="277"/>
            <ac:spMk id="177" creationId="{167F5C19-064A-447C-8937-06C0CEBB2A35}"/>
          </ac:spMkLst>
        </pc:spChg>
        <pc:grpChg chg="del">
          <ac:chgData name="tbl041552@naver.com" userId="8a79ebc4de3b5bc2" providerId="LiveId" clId="{5960A2D3-BF19-4C3A-BF7D-4EFF2965C4AE}" dt="2023-11-23T16:45:05.851" v="3534" actId="21"/>
          <ac:grpSpMkLst>
            <pc:docMk/>
            <pc:sldMk cId="2562139854" sldId="277"/>
            <ac:grpSpMk id="159" creationId="{0C8A8F0D-EB07-4F02-8B76-760E4533AA88}"/>
          </ac:grpSpMkLst>
        </pc:grpChg>
        <pc:grpChg chg="del">
          <ac:chgData name="tbl041552@naver.com" userId="8a79ebc4de3b5bc2" providerId="LiveId" clId="{5960A2D3-BF19-4C3A-BF7D-4EFF2965C4AE}" dt="2023-11-23T16:45:03.351" v="3533" actId="21"/>
          <ac:grpSpMkLst>
            <pc:docMk/>
            <pc:sldMk cId="2562139854" sldId="277"/>
            <ac:grpSpMk id="160" creationId="{618AEA71-F12C-4401-89C8-285F7AC682CF}"/>
          </ac:grpSpMkLst>
        </pc:grpChg>
        <pc:grpChg chg="del">
          <ac:chgData name="tbl041552@naver.com" userId="8a79ebc4de3b5bc2" providerId="LiveId" clId="{5960A2D3-BF19-4C3A-BF7D-4EFF2965C4AE}" dt="2023-11-23T16:44:59.991" v="3532" actId="21"/>
          <ac:grpSpMkLst>
            <pc:docMk/>
            <pc:sldMk cId="2562139854" sldId="277"/>
            <ac:grpSpMk id="161" creationId="{6035EB5D-0F40-4E94-B24A-E293F2052AA3}"/>
          </ac:grpSpMkLst>
        </pc:grpChg>
        <pc:grpChg chg="del">
          <ac:chgData name="tbl041552@naver.com" userId="8a79ebc4de3b5bc2" providerId="LiveId" clId="{5960A2D3-BF19-4C3A-BF7D-4EFF2965C4AE}" dt="2023-11-23T16:45:25.327" v="3552" actId="21"/>
          <ac:grpSpMkLst>
            <pc:docMk/>
            <pc:sldMk cId="2562139854" sldId="277"/>
            <ac:grpSpMk id="179" creationId="{D733C65B-6922-4419-A238-8AF557297F67}"/>
          </ac:grpSpMkLst>
        </pc:grpChg>
        <pc:picChg chg="del">
          <ac:chgData name="tbl041552@naver.com" userId="8a79ebc4de3b5bc2" providerId="LiveId" clId="{5960A2D3-BF19-4C3A-BF7D-4EFF2965C4AE}" dt="2023-11-23T16:44:49.858" v="3530" actId="21"/>
          <ac:picMkLst>
            <pc:docMk/>
            <pc:sldMk cId="2562139854" sldId="277"/>
            <ac:picMk id="3" creationId="{9D33D732-0938-00C8-A0B5-376C6A5E4F70}"/>
          </ac:picMkLst>
        </pc:picChg>
      </pc:sldChg>
      <pc:sldChg chg="addSp delSp modSp new del mod setBg addAnim delAnim setClrOvrMap">
        <pc:chgData name="tbl041552@naver.com" userId="8a79ebc4de3b5bc2" providerId="LiveId" clId="{5960A2D3-BF19-4C3A-BF7D-4EFF2965C4AE}" dt="2023-11-23T16:48:46.229" v="3610" actId="2696"/>
        <pc:sldMkLst>
          <pc:docMk/>
          <pc:sldMk cId="1723071638" sldId="278"/>
        </pc:sldMkLst>
        <pc:spChg chg="add mod">
          <ac:chgData name="tbl041552@naver.com" userId="8a79ebc4de3b5bc2" providerId="LiveId" clId="{5960A2D3-BF19-4C3A-BF7D-4EFF2965C4AE}" dt="2023-11-23T16:48:41.948" v="3609" actId="20577"/>
          <ac:spMkLst>
            <pc:docMk/>
            <pc:sldMk cId="1723071638" sldId="278"/>
            <ac:spMk id="2" creationId="{EB47D9DF-0F0F-CB9D-49D8-D08A8BD27B9E}"/>
          </ac:spMkLst>
        </pc:spChg>
        <pc:spChg chg="add del mod">
          <ac:chgData name="tbl041552@naver.com" userId="8a79ebc4de3b5bc2" providerId="LiveId" clId="{5960A2D3-BF19-4C3A-BF7D-4EFF2965C4AE}" dt="2023-11-23T16:48:40.655" v="3608" actId="33987"/>
          <ac:spMkLst>
            <pc:docMk/>
            <pc:sldMk cId="1723071638" sldId="278"/>
            <ac:spMk id="3" creationId="{E83E6AF2-DFAB-A2DB-F8BE-A977C3206D1F}"/>
          </ac:spMkLst>
        </pc:spChg>
        <pc:spChg chg="add del">
          <ac:chgData name="tbl041552@naver.com" userId="8a79ebc4de3b5bc2" providerId="LiveId" clId="{5960A2D3-BF19-4C3A-BF7D-4EFF2965C4AE}" dt="2023-11-23T16:47:22.695" v="3595" actId="26606"/>
          <ac:spMkLst>
            <pc:docMk/>
            <pc:sldMk cId="1723071638" sldId="278"/>
            <ac:spMk id="7" creationId="{FFD48BC7-DC40-47DE-87EE-9F4B6ECB9ABB}"/>
          </ac:spMkLst>
        </pc:spChg>
        <pc:spChg chg="add del">
          <ac:chgData name="tbl041552@naver.com" userId="8a79ebc4de3b5bc2" providerId="LiveId" clId="{5960A2D3-BF19-4C3A-BF7D-4EFF2965C4AE}" dt="2023-11-23T16:47:26.175" v="3599" actId="26606"/>
          <ac:spMkLst>
            <pc:docMk/>
            <pc:sldMk cId="1723071638" sldId="278"/>
            <ac:spMk id="8" creationId="{C1DD1A8A-57D5-4A81-AD04-532B043C5611}"/>
          </ac:spMkLst>
        </pc:spChg>
        <pc:spChg chg="add del">
          <ac:chgData name="tbl041552@naver.com" userId="8a79ebc4de3b5bc2" providerId="LiveId" clId="{5960A2D3-BF19-4C3A-BF7D-4EFF2965C4AE}" dt="2023-11-23T16:47:22.695" v="3595" actId="26606"/>
          <ac:spMkLst>
            <pc:docMk/>
            <pc:sldMk cId="1723071638" sldId="278"/>
            <ac:spMk id="9" creationId="{E502BBC7-2C76-46F3-BC24-5985BC13DB88}"/>
          </ac:spMkLst>
        </pc:spChg>
        <pc:spChg chg="add del">
          <ac:chgData name="tbl041552@naver.com" userId="8a79ebc4de3b5bc2" providerId="LiveId" clId="{5960A2D3-BF19-4C3A-BF7D-4EFF2965C4AE}" dt="2023-11-23T16:47:26.175" v="3599" actId="26606"/>
          <ac:spMkLst>
            <pc:docMk/>
            <pc:sldMk cId="1723071638" sldId="278"/>
            <ac:spMk id="10" creationId="{007891EC-4501-44ED-A8C8-B11B6DB767AB}"/>
          </ac:spMkLst>
        </pc:spChg>
        <pc:spChg chg="add del">
          <ac:chgData name="tbl041552@naver.com" userId="8a79ebc4de3b5bc2" providerId="LiveId" clId="{5960A2D3-BF19-4C3A-BF7D-4EFF2965C4AE}" dt="2023-11-23T16:47:22.695" v="3595" actId="26606"/>
          <ac:spMkLst>
            <pc:docMk/>
            <pc:sldMk cId="1723071638" sldId="278"/>
            <ac:spMk id="11" creationId="{C7F28D52-2A5F-4D23-81AE-7CB8B591C7AF}"/>
          </ac:spMkLst>
        </pc:spChg>
        <pc:spChg chg="add del">
          <ac:chgData name="tbl041552@naver.com" userId="8a79ebc4de3b5bc2" providerId="LiveId" clId="{5960A2D3-BF19-4C3A-BF7D-4EFF2965C4AE}" dt="2023-11-23T16:47:33.971" v="3602" actId="26606"/>
          <ac:spMkLst>
            <pc:docMk/>
            <pc:sldMk cId="1723071638" sldId="278"/>
            <ac:spMk id="12" creationId="{A3363022-C969-41E9-8EB2-E4C94908C1FA}"/>
          </ac:spMkLst>
        </pc:spChg>
        <pc:spChg chg="add del">
          <ac:chgData name="tbl041552@naver.com" userId="8a79ebc4de3b5bc2" providerId="LiveId" clId="{5960A2D3-BF19-4C3A-BF7D-4EFF2965C4AE}" dt="2023-11-23T16:47:22.695" v="3595" actId="26606"/>
          <ac:spMkLst>
            <pc:docMk/>
            <pc:sldMk cId="1723071638" sldId="278"/>
            <ac:spMk id="13" creationId="{3629484E-3792-4B3D-89AD-7C8A1ED0E0D4}"/>
          </ac:spMkLst>
        </pc:spChg>
        <pc:spChg chg="add del">
          <ac:chgData name="tbl041552@naver.com" userId="8a79ebc4de3b5bc2" providerId="LiveId" clId="{5960A2D3-BF19-4C3A-BF7D-4EFF2965C4AE}" dt="2023-11-23T16:47:24.050" v="3597" actId="26606"/>
          <ac:spMkLst>
            <pc:docMk/>
            <pc:sldMk cId="1723071638" sldId="278"/>
            <ac:spMk id="15" creationId="{66B332A4-D438-4773-A77F-5ED49A448D9D}"/>
          </ac:spMkLst>
        </pc:spChg>
        <pc:spChg chg="add del">
          <ac:chgData name="tbl041552@naver.com" userId="8a79ebc4de3b5bc2" providerId="LiveId" clId="{5960A2D3-BF19-4C3A-BF7D-4EFF2965C4AE}" dt="2023-11-23T16:47:24.050" v="3597" actId="26606"/>
          <ac:spMkLst>
            <pc:docMk/>
            <pc:sldMk cId="1723071638" sldId="278"/>
            <ac:spMk id="16" creationId="{DF9AD32D-FF05-44F4-BD4D-9CEE89B71EB9}"/>
          </ac:spMkLst>
        </pc:spChg>
        <pc:spChg chg="add del">
          <ac:chgData name="tbl041552@naver.com" userId="8a79ebc4de3b5bc2" providerId="LiveId" clId="{5960A2D3-BF19-4C3A-BF7D-4EFF2965C4AE}" dt="2023-11-23T16:47:33.971" v="3602" actId="26606"/>
          <ac:spMkLst>
            <pc:docMk/>
            <pc:sldMk cId="1723071638" sldId="278"/>
            <ac:spMk id="17" creationId="{8D1AD6B3-BE88-4CEB-BA17-790657CC4729}"/>
          </ac:spMkLst>
        </pc:spChg>
        <pc:spChg chg="add del">
          <ac:chgData name="tbl041552@naver.com" userId="8a79ebc4de3b5bc2" providerId="LiveId" clId="{5960A2D3-BF19-4C3A-BF7D-4EFF2965C4AE}" dt="2023-11-23T16:47:39.050" v="3605" actId="26606"/>
          <ac:spMkLst>
            <pc:docMk/>
            <pc:sldMk cId="1723071638" sldId="278"/>
            <ac:spMk id="22" creationId="{65219498-D544-41AC-98FE-8F956EF66A62}"/>
          </ac:spMkLst>
        </pc:spChg>
        <pc:spChg chg="add del">
          <ac:chgData name="tbl041552@naver.com" userId="8a79ebc4de3b5bc2" providerId="LiveId" clId="{5960A2D3-BF19-4C3A-BF7D-4EFF2965C4AE}" dt="2023-11-23T16:47:39.050" v="3605" actId="26606"/>
          <ac:spMkLst>
            <pc:docMk/>
            <pc:sldMk cId="1723071638" sldId="278"/>
            <ac:spMk id="23" creationId="{F500DBFC-17A9-4E0A-AEE2-A49F9AEEF0FD}"/>
          </ac:spMkLst>
        </pc:spChg>
        <pc:spChg chg="add">
          <ac:chgData name="tbl041552@naver.com" userId="8a79ebc4de3b5bc2" providerId="LiveId" clId="{5960A2D3-BF19-4C3A-BF7D-4EFF2965C4AE}" dt="2023-11-23T16:47:39.058" v="3606" actId="26606"/>
          <ac:spMkLst>
            <pc:docMk/>
            <pc:sldMk cId="1723071638" sldId="278"/>
            <ac:spMk id="31" creationId="{FFD48BC7-DC40-47DE-87EE-9F4B6ECB9ABB}"/>
          </ac:spMkLst>
        </pc:spChg>
        <pc:spChg chg="add">
          <ac:chgData name="tbl041552@naver.com" userId="8a79ebc4de3b5bc2" providerId="LiveId" clId="{5960A2D3-BF19-4C3A-BF7D-4EFF2965C4AE}" dt="2023-11-23T16:47:39.058" v="3606" actId="26606"/>
          <ac:spMkLst>
            <pc:docMk/>
            <pc:sldMk cId="1723071638" sldId="278"/>
            <ac:spMk id="32" creationId="{E502BBC7-2C76-46F3-BC24-5985BC13DB88}"/>
          </ac:spMkLst>
        </pc:spChg>
        <pc:spChg chg="add">
          <ac:chgData name="tbl041552@naver.com" userId="8a79ebc4de3b5bc2" providerId="LiveId" clId="{5960A2D3-BF19-4C3A-BF7D-4EFF2965C4AE}" dt="2023-11-23T16:47:39.058" v="3606" actId="26606"/>
          <ac:spMkLst>
            <pc:docMk/>
            <pc:sldMk cId="1723071638" sldId="278"/>
            <ac:spMk id="33" creationId="{C7F28D52-2A5F-4D23-81AE-7CB8B591C7AF}"/>
          </ac:spMkLst>
        </pc:spChg>
        <pc:spChg chg="add">
          <ac:chgData name="tbl041552@naver.com" userId="8a79ebc4de3b5bc2" providerId="LiveId" clId="{5960A2D3-BF19-4C3A-BF7D-4EFF2965C4AE}" dt="2023-11-23T16:47:39.058" v="3606" actId="26606"/>
          <ac:spMkLst>
            <pc:docMk/>
            <pc:sldMk cId="1723071638" sldId="278"/>
            <ac:spMk id="34" creationId="{3629484E-3792-4B3D-89AD-7C8A1ED0E0D4}"/>
          </ac:spMkLst>
        </pc:spChg>
        <pc:grpChg chg="add del">
          <ac:chgData name="tbl041552@naver.com" userId="8a79ebc4de3b5bc2" providerId="LiveId" clId="{5960A2D3-BF19-4C3A-BF7D-4EFF2965C4AE}" dt="2023-11-23T16:47:33.971" v="3602" actId="26606"/>
          <ac:grpSpMkLst>
            <pc:docMk/>
            <pc:sldMk cId="1723071638" sldId="278"/>
            <ac:grpSpMk id="18" creationId="{89D1390B-7E13-4B4F-9CB2-391063412E54}"/>
          </ac:grpSpMkLst>
        </pc:grpChg>
        <pc:grpChg chg="add del">
          <ac:chgData name="tbl041552@naver.com" userId="8a79ebc4de3b5bc2" providerId="LiveId" clId="{5960A2D3-BF19-4C3A-BF7D-4EFF2965C4AE}" dt="2023-11-23T16:47:39.050" v="3605" actId="26606"/>
          <ac:grpSpMkLst>
            <pc:docMk/>
            <pc:sldMk cId="1723071638" sldId="278"/>
            <ac:grpSpMk id="24" creationId="{D74613BB-817C-4C4F-8A24-4936F2F064C0}"/>
          </ac:grpSpMkLst>
        </pc:grpChg>
        <pc:picChg chg="add del">
          <ac:chgData name="tbl041552@naver.com" userId="8a79ebc4de3b5bc2" providerId="LiveId" clId="{5960A2D3-BF19-4C3A-BF7D-4EFF2965C4AE}" dt="2023-11-23T16:47:26.175" v="3599" actId="26606"/>
          <ac:picMkLst>
            <pc:docMk/>
            <pc:sldMk cId="1723071638" sldId="278"/>
            <ac:picMk id="4" creationId="{EF6B8BAE-2474-DB37-4C16-F7260C24F239}"/>
          </ac:picMkLst>
        </pc:picChg>
        <pc:picChg chg="add del">
          <ac:chgData name="tbl041552@naver.com" userId="8a79ebc4de3b5bc2" providerId="LiveId" clId="{5960A2D3-BF19-4C3A-BF7D-4EFF2965C4AE}" dt="2023-11-23T16:47:33.971" v="3602" actId="26606"/>
          <ac:picMkLst>
            <pc:docMk/>
            <pc:sldMk cId="1723071638" sldId="278"/>
            <ac:picMk id="6" creationId="{3475FA3D-3A45-249E-AFB2-771D804E63A5}"/>
          </ac:picMkLst>
        </pc:picChg>
        <pc:picChg chg="add del">
          <ac:chgData name="tbl041552@naver.com" userId="8a79ebc4de3b5bc2" providerId="LiveId" clId="{5960A2D3-BF19-4C3A-BF7D-4EFF2965C4AE}" dt="2023-11-23T16:47:39.050" v="3605" actId="26606"/>
          <ac:picMkLst>
            <pc:docMk/>
            <pc:sldMk cId="1723071638" sldId="278"/>
            <ac:picMk id="29" creationId="{B7B3EF95-BD44-2039-81FE-231F8EF358B5}"/>
          </ac:picMkLst>
        </pc:picChg>
      </pc:sldChg>
      <pc:sldChg chg="addSp delSp modSp add mod setBg delDesignElem">
        <pc:chgData name="tbl041552@naver.com" userId="8a79ebc4de3b5bc2" providerId="LiveId" clId="{5960A2D3-BF19-4C3A-BF7D-4EFF2965C4AE}" dt="2023-11-23T16:52:12.693" v="3663" actId="26606"/>
        <pc:sldMkLst>
          <pc:docMk/>
          <pc:sldMk cId="1906211791" sldId="278"/>
        </pc:sldMkLst>
        <pc:spChg chg="mod">
          <ac:chgData name="tbl041552@naver.com" userId="8a79ebc4de3b5bc2" providerId="LiveId" clId="{5960A2D3-BF19-4C3A-BF7D-4EFF2965C4AE}" dt="2023-11-23T16:52:12.687" v="3662" actId="26606"/>
          <ac:spMkLst>
            <pc:docMk/>
            <pc:sldMk cId="1906211791" sldId="278"/>
            <ac:spMk id="2" creationId="{9901B936-7E3A-B151-33AE-13E378F83275}"/>
          </ac:spMkLst>
        </pc:spChg>
        <pc:spChg chg="add del">
          <ac:chgData name="tbl041552@naver.com" userId="8a79ebc4de3b5bc2" providerId="LiveId" clId="{5960A2D3-BF19-4C3A-BF7D-4EFF2965C4AE}" dt="2023-11-23T16:52:06.412" v="3654" actId="26606"/>
          <ac:spMkLst>
            <pc:docMk/>
            <pc:sldMk cId="1906211791" sldId="278"/>
            <ac:spMk id="4" creationId="{FFD48BC7-DC40-47DE-87EE-9F4B6ECB9ABB}"/>
          </ac:spMkLst>
        </pc:spChg>
        <pc:spChg chg="add del">
          <ac:chgData name="tbl041552@naver.com" userId="8a79ebc4de3b5bc2" providerId="LiveId" clId="{5960A2D3-BF19-4C3A-BF7D-4EFF2965C4AE}" dt="2023-11-23T16:52:06.412" v="3654" actId="26606"/>
          <ac:spMkLst>
            <pc:docMk/>
            <pc:sldMk cId="1906211791" sldId="278"/>
            <ac:spMk id="5" creationId="{E502BBC7-2C76-46F3-BC24-5985BC13DB88}"/>
          </ac:spMkLst>
        </pc:spChg>
        <pc:spChg chg="add del">
          <ac:chgData name="tbl041552@naver.com" userId="8a79ebc4de3b5bc2" providerId="LiveId" clId="{5960A2D3-BF19-4C3A-BF7D-4EFF2965C4AE}" dt="2023-11-23T16:52:06.412" v="3654" actId="26606"/>
          <ac:spMkLst>
            <pc:docMk/>
            <pc:sldMk cId="1906211791" sldId="278"/>
            <ac:spMk id="6" creationId="{C7F28D52-2A5F-4D23-81AE-7CB8B591C7AF}"/>
          </ac:spMkLst>
        </pc:spChg>
        <pc:spChg chg="del">
          <ac:chgData name="tbl041552@naver.com" userId="8a79ebc4de3b5bc2" providerId="LiveId" clId="{5960A2D3-BF19-4C3A-BF7D-4EFF2965C4AE}" dt="2023-11-23T16:51:45.782" v="3652"/>
          <ac:spMkLst>
            <pc:docMk/>
            <pc:sldMk cId="1906211791" sldId="278"/>
            <ac:spMk id="7" creationId="{FFD48BC7-DC40-47DE-87EE-9F4B6ECB9ABB}"/>
          </ac:spMkLst>
        </pc:spChg>
        <pc:spChg chg="add del">
          <ac:chgData name="tbl041552@naver.com" userId="8a79ebc4de3b5bc2" providerId="LiveId" clId="{5960A2D3-BF19-4C3A-BF7D-4EFF2965C4AE}" dt="2023-11-23T16:52:06.412" v="3654" actId="26606"/>
          <ac:spMkLst>
            <pc:docMk/>
            <pc:sldMk cId="1906211791" sldId="278"/>
            <ac:spMk id="8" creationId="{3629484E-3792-4B3D-89AD-7C8A1ED0E0D4}"/>
          </ac:spMkLst>
        </pc:spChg>
        <pc:spChg chg="del">
          <ac:chgData name="tbl041552@naver.com" userId="8a79ebc4de3b5bc2" providerId="LiveId" clId="{5960A2D3-BF19-4C3A-BF7D-4EFF2965C4AE}" dt="2023-11-23T16:51:45.782" v="3652"/>
          <ac:spMkLst>
            <pc:docMk/>
            <pc:sldMk cId="1906211791" sldId="278"/>
            <ac:spMk id="9" creationId="{E502BBC7-2C76-46F3-BC24-5985BC13DB88}"/>
          </ac:spMkLst>
        </pc:spChg>
        <pc:spChg chg="add del">
          <ac:chgData name="tbl041552@naver.com" userId="8a79ebc4de3b5bc2" providerId="LiveId" clId="{5960A2D3-BF19-4C3A-BF7D-4EFF2965C4AE}" dt="2023-11-23T16:52:08.846" v="3656" actId="26606"/>
          <ac:spMkLst>
            <pc:docMk/>
            <pc:sldMk cId="1906211791" sldId="278"/>
            <ac:spMk id="10" creationId="{5463EB0A-3D7C-4AA5-BFA5-8EE5B4BA5624}"/>
          </ac:spMkLst>
        </pc:spChg>
        <pc:spChg chg="del">
          <ac:chgData name="tbl041552@naver.com" userId="8a79ebc4de3b5bc2" providerId="LiveId" clId="{5960A2D3-BF19-4C3A-BF7D-4EFF2965C4AE}" dt="2023-11-23T16:51:45.782" v="3652"/>
          <ac:spMkLst>
            <pc:docMk/>
            <pc:sldMk cId="1906211791" sldId="278"/>
            <ac:spMk id="11" creationId="{C7F28D52-2A5F-4D23-81AE-7CB8B591C7AF}"/>
          </ac:spMkLst>
        </pc:spChg>
        <pc:spChg chg="add del">
          <ac:chgData name="tbl041552@naver.com" userId="8a79ebc4de3b5bc2" providerId="LiveId" clId="{5960A2D3-BF19-4C3A-BF7D-4EFF2965C4AE}" dt="2023-11-23T16:52:08.846" v="3656" actId="26606"/>
          <ac:spMkLst>
            <pc:docMk/>
            <pc:sldMk cId="1906211791" sldId="278"/>
            <ac:spMk id="12" creationId="{7945AD00-F967-454D-A4B2-39ABA5C88C20}"/>
          </ac:spMkLst>
        </pc:spChg>
        <pc:spChg chg="del">
          <ac:chgData name="tbl041552@naver.com" userId="8a79ebc4de3b5bc2" providerId="LiveId" clId="{5960A2D3-BF19-4C3A-BF7D-4EFF2965C4AE}" dt="2023-11-23T16:51:45.782" v="3652"/>
          <ac:spMkLst>
            <pc:docMk/>
            <pc:sldMk cId="1906211791" sldId="278"/>
            <ac:spMk id="13" creationId="{3629484E-3792-4B3D-89AD-7C8A1ED0E0D4}"/>
          </ac:spMkLst>
        </pc:spChg>
        <pc:spChg chg="add del">
          <ac:chgData name="tbl041552@naver.com" userId="8a79ebc4de3b5bc2" providerId="LiveId" clId="{5960A2D3-BF19-4C3A-BF7D-4EFF2965C4AE}" dt="2023-11-23T16:52:08.846" v="3656" actId="26606"/>
          <ac:spMkLst>
            <pc:docMk/>
            <pc:sldMk cId="1906211791" sldId="278"/>
            <ac:spMk id="14" creationId="{E9BC5B79-B912-427C-8219-E3E50943FCDE}"/>
          </ac:spMkLst>
        </pc:spChg>
        <pc:spChg chg="add del">
          <ac:chgData name="tbl041552@naver.com" userId="8a79ebc4de3b5bc2" providerId="LiveId" clId="{5960A2D3-BF19-4C3A-BF7D-4EFF2965C4AE}" dt="2023-11-23T16:52:10.358" v="3658" actId="26606"/>
          <ac:spMkLst>
            <pc:docMk/>
            <pc:sldMk cId="1906211791" sldId="278"/>
            <ac:spMk id="16" creationId="{9B7AD9F6-8CE7-4299-8FC6-328F4DCD3FF9}"/>
          </ac:spMkLst>
        </pc:spChg>
        <pc:spChg chg="add del">
          <ac:chgData name="tbl041552@naver.com" userId="8a79ebc4de3b5bc2" providerId="LiveId" clId="{5960A2D3-BF19-4C3A-BF7D-4EFF2965C4AE}" dt="2023-11-23T16:52:10.358" v="3658" actId="26606"/>
          <ac:spMkLst>
            <pc:docMk/>
            <pc:sldMk cId="1906211791" sldId="278"/>
            <ac:spMk id="17" creationId="{F49775AF-8896-43EE-92C6-83497D6DC56F}"/>
          </ac:spMkLst>
        </pc:spChg>
        <pc:spChg chg="add del">
          <ac:chgData name="tbl041552@naver.com" userId="8a79ebc4de3b5bc2" providerId="LiveId" clId="{5960A2D3-BF19-4C3A-BF7D-4EFF2965C4AE}" dt="2023-11-23T16:52:11.214" v="3660" actId="26606"/>
          <ac:spMkLst>
            <pc:docMk/>
            <pc:sldMk cId="1906211791" sldId="278"/>
            <ac:spMk id="20" creationId="{06DA9DF9-31F7-4056-B42E-878CC92417B8}"/>
          </ac:spMkLst>
        </pc:spChg>
        <pc:spChg chg="add del">
          <ac:chgData name="tbl041552@naver.com" userId="8a79ebc4de3b5bc2" providerId="LiveId" clId="{5960A2D3-BF19-4C3A-BF7D-4EFF2965C4AE}" dt="2023-11-23T16:52:12.687" v="3662" actId="26606"/>
          <ac:spMkLst>
            <pc:docMk/>
            <pc:sldMk cId="1906211791" sldId="278"/>
            <ac:spMk id="23" creationId="{BAD76F3E-3A97-486B-B402-44400A8B9173}"/>
          </ac:spMkLst>
        </pc:spChg>
        <pc:spChg chg="add del">
          <ac:chgData name="tbl041552@naver.com" userId="8a79ebc4de3b5bc2" providerId="LiveId" clId="{5960A2D3-BF19-4C3A-BF7D-4EFF2965C4AE}" dt="2023-11-23T16:52:12.687" v="3662" actId="26606"/>
          <ac:spMkLst>
            <pc:docMk/>
            <pc:sldMk cId="1906211791" sldId="278"/>
            <ac:spMk id="24" creationId="{391F6B52-91F4-4AEB-B6DB-29FEBCF28C8B}"/>
          </ac:spMkLst>
        </pc:spChg>
        <pc:spChg chg="add del">
          <ac:chgData name="tbl041552@naver.com" userId="8a79ebc4de3b5bc2" providerId="LiveId" clId="{5960A2D3-BF19-4C3A-BF7D-4EFF2965C4AE}" dt="2023-11-23T16:52:12.687" v="3662" actId="26606"/>
          <ac:spMkLst>
            <pc:docMk/>
            <pc:sldMk cId="1906211791" sldId="278"/>
            <ac:spMk id="25" creationId="{2CD6F061-7C53-44F4-9794-953DB70A451B}"/>
          </ac:spMkLst>
        </pc:spChg>
        <pc:spChg chg="add">
          <ac:chgData name="tbl041552@naver.com" userId="8a79ebc4de3b5bc2" providerId="LiveId" clId="{5960A2D3-BF19-4C3A-BF7D-4EFF2965C4AE}" dt="2023-11-23T16:52:12.693" v="3663" actId="26606"/>
          <ac:spMkLst>
            <pc:docMk/>
            <pc:sldMk cId="1906211791" sldId="278"/>
            <ac:spMk id="27" creationId="{FFD48BC7-DC40-47DE-87EE-9F4B6ECB9ABB}"/>
          </ac:spMkLst>
        </pc:spChg>
        <pc:spChg chg="add">
          <ac:chgData name="tbl041552@naver.com" userId="8a79ebc4de3b5bc2" providerId="LiveId" clId="{5960A2D3-BF19-4C3A-BF7D-4EFF2965C4AE}" dt="2023-11-23T16:52:12.693" v="3663" actId="26606"/>
          <ac:spMkLst>
            <pc:docMk/>
            <pc:sldMk cId="1906211791" sldId="278"/>
            <ac:spMk id="28" creationId="{E502BBC7-2C76-46F3-BC24-5985BC13DB88}"/>
          </ac:spMkLst>
        </pc:spChg>
        <pc:spChg chg="add">
          <ac:chgData name="tbl041552@naver.com" userId="8a79ebc4de3b5bc2" providerId="LiveId" clId="{5960A2D3-BF19-4C3A-BF7D-4EFF2965C4AE}" dt="2023-11-23T16:52:12.693" v="3663" actId="26606"/>
          <ac:spMkLst>
            <pc:docMk/>
            <pc:sldMk cId="1906211791" sldId="278"/>
            <ac:spMk id="29" creationId="{C7F28D52-2A5F-4D23-81AE-7CB8B591C7AF}"/>
          </ac:spMkLst>
        </pc:spChg>
        <pc:spChg chg="add">
          <ac:chgData name="tbl041552@naver.com" userId="8a79ebc4de3b5bc2" providerId="LiveId" clId="{5960A2D3-BF19-4C3A-BF7D-4EFF2965C4AE}" dt="2023-11-23T16:52:12.693" v="3663" actId="26606"/>
          <ac:spMkLst>
            <pc:docMk/>
            <pc:sldMk cId="1906211791" sldId="278"/>
            <ac:spMk id="30" creationId="{3629484E-3792-4B3D-89AD-7C8A1ED0E0D4}"/>
          </ac:spMkLst>
        </pc:spChg>
        <pc:picChg chg="add del">
          <ac:chgData name="tbl041552@naver.com" userId="8a79ebc4de3b5bc2" providerId="LiveId" clId="{5960A2D3-BF19-4C3A-BF7D-4EFF2965C4AE}" dt="2023-11-23T16:52:10.358" v="3658" actId="26606"/>
          <ac:picMkLst>
            <pc:docMk/>
            <pc:sldMk cId="1906211791" sldId="278"/>
            <ac:picMk id="18" creationId="{9E7A202A-32EB-DEAD-79E5-C8CB7F5868CC}"/>
          </ac:picMkLst>
        </pc:picChg>
        <pc:picChg chg="add del">
          <ac:chgData name="tbl041552@naver.com" userId="8a79ebc4de3b5bc2" providerId="LiveId" clId="{5960A2D3-BF19-4C3A-BF7D-4EFF2965C4AE}" dt="2023-11-23T16:52:11.214" v="3660" actId="26606"/>
          <ac:picMkLst>
            <pc:docMk/>
            <pc:sldMk cId="1906211791" sldId="278"/>
            <ac:picMk id="21" creationId="{257E19C5-27E1-C3B0-5370-7D0E9ED7017E}"/>
          </ac:picMkLst>
        </pc:picChg>
      </pc:sldChg>
      <pc:sldChg chg="addSp delSp modSp new del mod setBg">
        <pc:chgData name="tbl041552@naver.com" userId="8a79ebc4de3b5bc2" providerId="LiveId" clId="{5960A2D3-BF19-4C3A-BF7D-4EFF2965C4AE}" dt="2023-11-23T16:51:22.296" v="3650" actId="2696"/>
        <pc:sldMkLst>
          <pc:docMk/>
          <pc:sldMk cId="3680335836" sldId="278"/>
        </pc:sldMkLst>
        <pc:spChg chg="add mod">
          <ac:chgData name="tbl041552@naver.com" userId="8a79ebc4de3b5bc2" providerId="LiveId" clId="{5960A2D3-BF19-4C3A-BF7D-4EFF2965C4AE}" dt="2023-11-23T16:50:59.022" v="3649" actId="26606"/>
          <ac:spMkLst>
            <pc:docMk/>
            <pc:sldMk cId="3680335836" sldId="278"/>
            <ac:spMk id="2" creationId="{7EBE0DA2-56D6-A888-327A-5768532E0757}"/>
          </ac:spMkLst>
        </pc:spChg>
        <pc:spChg chg="add del">
          <ac:chgData name="tbl041552@naver.com" userId="8a79ebc4de3b5bc2" providerId="LiveId" clId="{5960A2D3-BF19-4C3A-BF7D-4EFF2965C4AE}" dt="2023-11-23T16:50:59.007" v="3648" actId="26606"/>
          <ac:spMkLst>
            <pc:docMk/>
            <pc:sldMk cId="3680335836" sldId="278"/>
            <ac:spMk id="7" creationId="{943CAA20-3569-4189-9E48-239A229A86CA}"/>
          </ac:spMkLst>
        </pc:spChg>
        <pc:spChg chg="add">
          <ac:chgData name="tbl041552@naver.com" userId="8a79ebc4de3b5bc2" providerId="LiveId" clId="{5960A2D3-BF19-4C3A-BF7D-4EFF2965C4AE}" dt="2023-11-23T16:50:59.022" v="3649" actId="26606"/>
          <ac:spMkLst>
            <pc:docMk/>
            <pc:sldMk cId="3680335836" sldId="278"/>
            <ac:spMk id="8" creationId="{E91DC736-0EF8-4F87-9146-EBF1D2EE4D3D}"/>
          </ac:spMkLst>
        </pc:spChg>
        <pc:spChg chg="add del">
          <ac:chgData name="tbl041552@naver.com" userId="8a79ebc4de3b5bc2" providerId="LiveId" clId="{5960A2D3-BF19-4C3A-BF7D-4EFF2965C4AE}" dt="2023-11-23T16:50:59.007" v="3648" actId="26606"/>
          <ac:spMkLst>
            <pc:docMk/>
            <pc:sldMk cId="3680335836" sldId="278"/>
            <ac:spMk id="9" creationId="{DA542B6D-E775-4832-91DC-2D20F857813A}"/>
          </ac:spMkLst>
        </pc:spChg>
        <pc:spChg chg="add">
          <ac:chgData name="tbl041552@naver.com" userId="8a79ebc4de3b5bc2" providerId="LiveId" clId="{5960A2D3-BF19-4C3A-BF7D-4EFF2965C4AE}" dt="2023-11-23T16:50:59.022" v="3649" actId="26606"/>
          <ac:spMkLst>
            <pc:docMk/>
            <pc:sldMk cId="3680335836" sldId="278"/>
            <ac:spMk id="10" creationId="{097CD68E-23E3-4007-8847-CD0944C4F7BE}"/>
          </ac:spMkLst>
        </pc:spChg>
        <pc:spChg chg="add">
          <ac:chgData name="tbl041552@naver.com" userId="8a79ebc4de3b5bc2" providerId="LiveId" clId="{5960A2D3-BF19-4C3A-BF7D-4EFF2965C4AE}" dt="2023-11-23T16:50:59.022" v="3649" actId="26606"/>
          <ac:spMkLst>
            <pc:docMk/>
            <pc:sldMk cId="3680335836" sldId="278"/>
            <ac:spMk id="12" creationId="{AF2F604E-43BE-4DC3-B983-E071523364F8}"/>
          </ac:spMkLst>
        </pc:spChg>
        <pc:spChg chg="add">
          <ac:chgData name="tbl041552@naver.com" userId="8a79ebc4de3b5bc2" providerId="LiveId" clId="{5960A2D3-BF19-4C3A-BF7D-4EFF2965C4AE}" dt="2023-11-23T16:50:59.022" v="3649" actId="26606"/>
          <ac:spMkLst>
            <pc:docMk/>
            <pc:sldMk cId="3680335836" sldId="278"/>
            <ac:spMk id="14" creationId="{08C9B587-E65E-4B52-B37C-ABEBB6E87928}"/>
          </ac:spMkLst>
        </pc:spChg>
        <pc:picChg chg="add">
          <ac:chgData name="tbl041552@naver.com" userId="8a79ebc4de3b5bc2" providerId="LiveId" clId="{5960A2D3-BF19-4C3A-BF7D-4EFF2965C4AE}" dt="2023-11-23T16:50:59.022" v="3649" actId="26606"/>
          <ac:picMkLst>
            <pc:docMk/>
            <pc:sldMk cId="3680335836" sldId="278"/>
            <ac:picMk id="4" creationId="{0906797E-7BA3-1FD7-1632-18A8BFC8C41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ED0F6-9584-4403-B17B-64F736EB5425}" type="doc">
      <dgm:prSet loTypeId="urn:microsoft.com/office/officeart/2005/8/layout/hProcess9" loCatId="process" qsTypeId="urn:microsoft.com/office/officeart/2005/8/quickstyle/simple5" qsCatId="simple" csTypeId="urn:microsoft.com/office/officeart/2005/8/colors/accent5_5" csCatId="accent5" phldr="1"/>
      <dgm:spPr/>
    </dgm:pt>
    <dgm:pt modelId="{A1338FE3-6F30-496C-B207-42A4089E579A}">
      <dgm:prSet phldrT="[텍스트]" custT="1"/>
      <dgm:spPr/>
      <dgm:t>
        <a:bodyPr/>
        <a:lstStyle/>
        <a:p>
          <a:pPr latinLnBrk="1"/>
          <a:r>
            <a:rPr lang="en-US" altLang="ko-KR" sz="2000" dirty="0"/>
            <a:t>2. </a:t>
          </a:r>
          <a:r>
            <a:rPr lang="ko-KR" altLang="en-US" sz="2000" dirty="0"/>
            <a:t>이주의 주요 개발내용 </a:t>
          </a:r>
          <a:endParaRPr lang="en-US" altLang="ko-KR" sz="2000" dirty="0"/>
        </a:p>
        <a:p>
          <a:pPr latinLnBrk="1"/>
          <a:r>
            <a:rPr lang="en-US" altLang="ko-KR" sz="1600" dirty="0"/>
            <a:t>RC</a:t>
          </a:r>
          <a:r>
            <a:rPr lang="ko-KR" altLang="en-US" sz="1600" dirty="0"/>
            <a:t>카 조립</a:t>
          </a:r>
          <a:endParaRPr lang="en-US" altLang="ko-KR" sz="1600" dirty="0"/>
        </a:p>
        <a:p>
          <a:pPr latinLnBrk="1"/>
          <a:r>
            <a:rPr lang="ko-KR" altLang="en-US" sz="1600" dirty="0"/>
            <a:t>전선 연결</a:t>
          </a:r>
          <a:endParaRPr lang="en-US" altLang="ko-KR" sz="1600" dirty="0"/>
        </a:p>
        <a:p>
          <a:pPr latinLnBrk="1"/>
          <a:r>
            <a:rPr lang="ko-KR" altLang="en-US" sz="1600" dirty="0"/>
            <a:t>센서연결 </a:t>
          </a:r>
        </a:p>
      </dgm:t>
    </dgm:pt>
    <dgm:pt modelId="{EABE1863-45B8-4BFF-9410-A3B5D305CBE8}" type="parTrans" cxnId="{F1879ECA-65B7-4FEF-A1BD-FD6F2FE361B2}">
      <dgm:prSet/>
      <dgm:spPr/>
      <dgm:t>
        <a:bodyPr/>
        <a:lstStyle/>
        <a:p>
          <a:pPr latinLnBrk="1"/>
          <a:endParaRPr lang="ko-KR" altLang="en-US"/>
        </a:p>
      </dgm:t>
    </dgm:pt>
    <dgm:pt modelId="{D843E2BC-1C80-4584-A7A1-069718F213FE}" type="sibTrans" cxnId="{F1879ECA-65B7-4FEF-A1BD-FD6F2FE361B2}">
      <dgm:prSet/>
      <dgm:spPr/>
      <dgm:t>
        <a:bodyPr/>
        <a:lstStyle/>
        <a:p>
          <a:pPr latinLnBrk="1"/>
          <a:endParaRPr lang="ko-KR" altLang="en-US"/>
        </a:p>
      </dgm:t>
    </dgm:pt>
    <dgm:pt modelId="{8ADECAB3-B210-4A31-888B-2C42F8207317}">
      <dgm:prSet phldrT="[텍스트]" custT="1"/>
      <dgm:spPr/>
      <dgm:t>
        <a:bodyPr/>
        <a:lstStyle/>
        <a:p>
          <a:pPr latinLnBrk="1"/>
          <a:r>
            <a:rPr lang="en-US" altLang="ko-KR" sz="2000" dirty="0"/>
            <a:t>3. </a:t>
          </a:r>
          <a:r>
            <a:rPr lang="ko-KR" altLang="en-US" sz="2000" dirty="0"/>
            <a:t>다음 주 개발 예정내용</a:t>
          </a:r>
          <a:endParaRPr lang="en-US" altLang="ko-KR" sz="2000" dirty="0"/>
        </a:p>
        <a:p>
          <a:pPr latinLnBrk="1"/>
          <a:r>
            <a:rPr lang="ko-KR" altLang="en-US" sz="1600" dirty="0"/>
            <a:t>주차장 구현</a:t>
          </a:r>
          <a:endParaRPr lang="en-US" altLang="ko-KR" sz="1600" dirty="0"/>
        </a:p>
        <a:p>
          <a:pPr latinLnBrk="1"/>
          <a:r>
            <a:rPr lang="ko-KR" altLang="en-US" sz="1600" dirty="0"/>
            <a:t>초음파 센서로 </a:t>
          </a:r>
          <a:r>
            <a:rPr lang="en-US" altLang="ko-KR" sz="1600" dirty="0"/>
            <a:t>RC</a:t>
          </a:r>
          <a:r>
            <a:rPr lang="ko-KR" altLang="en-US" sz="1600" dirty="0"/>
            <a:t>카 구동</a:t>
          </a:r>
          <a:endParaRPr lang="en-US" altLang="ko-KR" sz="1600" dirty="0"/>
        </a:p>
      </dgm:t>
    </dgm:pt>
    <dgm:pt modelId="{FBBD51F0-F856-4F57-A20E-1C18E3E36DAF}" type="parTrans" cxnId="{C7AAF054-8C74-4DBF-AECC-E72903E7EAF7}">
      <dgm:prSet/>
      <dgm:spPr/>
      <dgm:t>
        <a:bodyPr/>
        <a:lstStyle/>
        <a:p>
          <a:pPr latinLnBrk="1"/>
          <a:endParaRPr lang="ko-KR" altLang="en-US"/>
        </a:p>
      </dgm:t>
    </dgm:pt>
    <dgm:pt modelId="{650CADF0-F472-452A-9DEC-1414D45F9480}" type="sibTrans" cxnId="{C7AAF054-8C74-4DBF-AECC-E72903E7EAF7}">
      <dgm:prSet/>
      <dgm:spPr/>
      <dgm:t>
        <a:bodyPr/>
        <a:lstStyle/>
        <a:p>
          <a:pPr latinLnBrk="1"/>
          <a:endParaRPr lang="ko-KR" altLang="en-US"/>
        </a:p>
      </dgm:t>
    </dgm:pt>
    <dgm:pt modelId="{A365F71D-2072-4710-BCCA-E93822A6DDD9}">
      <dgm:prSet phldrT="[텍스트]" custT="1"/>
      <dgm:spPr/>
      <dgm:t>
        <a:bodyPr/>
        <a:lstStyle/>
        <a:p>
          <a:pPr algn="ctr" latinLnBrk="1"/>
          <a:r>
            <a:rPr lang="en-US" altLang="ko-KR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1. </a:t>
          </a:r>
          <a:r>
            <a:rPr lang="ko-KR" alt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변경사항</a:t>
          </a:r>
          <a:endParaRPr lang="en-US" altLang="ko-KR" sz="2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algn="ctr" latinLnBrk="1"/>
          <a:r>
            <a:rPr lang="ko-KR" alt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바른고딕"/>
            </a:rPr>
            <a:t>부품 교체</a:t>
          </a:r>
          <a:endParaRPr lang="en-US" altLang="ko-KR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나눔바른고딕"/>
          </a:endParaRPr>
        </a:p>
        <a:p>
          <a:pPr algn="ctr" latinLnBrk="1"/>
          <a:r>
            <a:rPr lang="ko-KR" alt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바른고딕"/>
            </a:rPr>
            <a:t>부품 추가</a:t>
          </a:r>
          <a:endParaRPr lang="en-US" altLang="ko-KR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나눔바른고딕"/>
          </a:endParaRPr>
        </a:p>
        <a:p>
          <a:pPr algn="ctr" latinLnBrk="1"/>
          <a:endParaRPr lang="en-US" altLang="ko-KR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나눔바른고딕"/>
          </a:endParaRPr>
        </a:p>
        <a:p>
          <a:pPr algn="ctr" latinLnBrk="1"/>
          <a:endParaRPr lang="en-US" altLang="ko-KR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나눔바른고딕"/>
          </a:endParaRPr>
        </a:p>
      </dgm:t>
    </dgm:pt>
    <dgm:pt modelId="{8096B08D-6DC3-49DE-801D-A0FB7B60DCED}" type="sibTrans" cxnId="{90E7717C-647E-4DA9-9BF7-D15BC35108F8}">
      <dgm:prSet/>
      <dgm:spPr/>
      <dgm:t>
        <a:bodyPr/>
        <a:lstStyle/>
        <a:p>
          <a:pPr latinLnBrk="1"/>
          <a:endParaRPr lang="ko-KR" altLang="en-US"/>
        </a:p>
      </dgm:t>
    </dgm:pt>
    <dgm:pt modelId="{00D79B77-8DF0-4D6D-9F7F-DB03CACA98C4}" type="parTrans" cxnId="{90E7717C-647E-4DA9-9BF7-D15BC35108F8}">
      <dgm:prSet/>
      <dgm:spPr/>
      <dgm:t>
        <a:bodyPr/>
        <a:lstStyle/>
        <a:p>
          <a:pPr latinLnBrk="1"/>
          <a:endParaRPr lang="ko-KR" altLang="en-US"/>
        </a:p>
      </dgm:t>
    </dgm:pt>
    <dgm:pt modelId="{80119B29-55FB-4BFC-B00F-A6659573ECDD}" type="pres">
      <dgm:prSet presAssocID="{122ED0F6-9584-4403-B17B-64F736EB5425}" presName="CompostProcess" presStyleCnt="0">
        <dgm:presLayoutVars>
          <dgm:dir/>
          <dgm:resizeHandles val="exact"/>
        </dgm:presLayoutVars>
      </dgm:prSet>
      <dgm:spPr/>
    </dgm:pt>
    <dgm:pt modelId="{A5EF98E4-C5DF-42FF-B277-72A192CB75A0}" type="pres">
      <dgm:prSet presAssocID="{122ED0F6-9584-4403-B17B-64F736EB5425}" presName="arrow" presStyleLbl="bgShp" presStyleIdx="0" presStyleCnt="1"/>
      <dgm:spPr/>
    </dgm:pt>
    <dgm:pt modelId="{327C2F16-03A2-4227-84E9-39492F33B5EC}" type="pres">
      <dgm:prSet presAssocID="{122ED0F6-9584-4403-B17B-64F736EB5425}" presName="linearProcess" presStyleCnt="0"/>
      <dgm:spPr/>
    </dgm:pt>
    <dgm:pt modelId="{D9745468-7558-4E6D-B3E9-780930346E32}" type="pres">
      <dgm:prSet presAssocID="{A365F71D-2072-4710-BCCA-E93822A6DDD9}" presName="textNode" presStyleLbl="node1" presStyleIdx="0" presStyleCnt="3">
        <dgm:presLayoutVars>
          <dgm:bulletEnabled val="1"/>
        </dgm:presLayoutVars>
      </dgm:prSet>
      <dgm:spPr/>
    </dgm:pt>
    <dgm:pt modelId="{89CFE3C1-4BFB-4E7D-A564-FC624C261054}" type="pres">
      <dgm:prSet presAssocID="{8096B08D-6DC3-49DE-801D-A0FB7B60DCED}" presName="sibTrans" presStyleCnt="0"/>
      <dgm:spPr/>
    </dgm:pt>
    <dgm:pt modelId="{1E9E8BB9-5A7E-45EB-9C1C-2E8524AF1181}" type="pres">
      <dgm:prSet presAssocID="{A1338FE3-6F30-496C-B207-42A4089E579A}" presName="textNode" presStyleLbl="node1" presStyleIdx="1" presStyleCnt="3">
        <dgm:presLayoutVars>
          <dgm:bulletEnabled val="1"/>
        </dgm:presLayoutVars>
      </dgm:prSet>
      <dgm:spPr/>
    </dgm:pt>
    <dgm:pt modelId="{A269D3B7-101F-4006-ACD1-C8769D1B7079}" type="pres">
      <dgm:prSet presAssocID="{D843E2BC-1C80-4584-A7A1-069718F213FE}" presName="sibTrans" presStyleCnt="0"/>
      <dgm:spPr/>
    </dgm:pt>
    <dgm:pt modelId="{99E257FE-F265-4C2E-8D26-6EEC65A2EF11}" type="pres">
      <dgm:prSet presAssocID="{8ADECAB3-B210-4A31-888B-2C42F820731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1803B67-ACD1-473D-8C2F-8D5D7B98DD40}" type="presOf" srcId="{A1338FE3-6F30-496C-B207-42A4089E579A}" destId="{1E9E8BB9-5A7E-45EB-9C1C-2E8524AF1181}" srcOrd="0" destOrd="0" presId="urn:microsoft.com/office/officeart/2005/8/layout/hProcess9"/>
    <dgm:cxn modelId="{C7AAF054-8C74-4DBF-AECC-E72903E7EAF7}" srcId="{122ED0F6-9584-4403-B17B-64F736EB5425}" destId="{8ADECAB3-B210-4A31-888B-2C42F8207317}" srcOrd="2" destOrd="0" parTransId="{FBBD51F0-F856-4F57-A20E-1C18E3E36DAF}" sibTransId="{650CADF0-F472-452A-9DEC-1414D45F9480}"/>
    <dgm:cxn modelId="{90E7717C-647E-4DA9-9BF7-D15BC35108F8}" srcId="{122ED0F6-9584-4403-B17B-64F736EB5425}" destId="{A365F71D-2072-4710-BCCA-E93822A6DDD9}" srcOrd="0" destOrd="0" parTransId="{00D79B77-8DF0-4D6D-9F7F-DB03CACA98C4}" sibTransId="{8096B08D-6DC3-49DE-801D-A0FB7B60DCED}"/>
    <dgm:cxn modelId="{F1879ECA-65B7-4FEF-A1BD-FD6F2FE361B2}" srcId="{122ED0F6-9584-4403-B17B-64F736EB5425}" destId="{A1338FE3-6F30-496C-B207-42A4089E579A}" srcOrd="1" destOrd="0" parTransId="{EABE1863-45B8-4BFF-9410-A3B5D305CBE8}" sibTransId="{D843E2BC-1C80-4584-A7A1-069718F213FE}"/>
    <dgm:cxn modelId="{550F26DC-9AA5-47F0-A6FB-9B73123A519C}" type="presOf" srcId="{122ED0F6-9584-4403-B17B-64F736EB5425}" destId="{80119B29-55FB-4BFC-B00F-A6659573ECDD}" srcOrd="0" destOrd="0" presId="urn:microsoft.com/office/officeart/2005/8/layout/hProcess9"/>
    <dgm:cxn modelId="{670312F2-57A4-4391-BFBE-C38E362DD9CE}" type="presOf" srcId="{A365F71D-2072-4710-BCCA-E93822A6DDD9}" destId="{D9745468-7558-4E6D-B3E9-780930346E32}" srcOrd="0" destOrd="0" presId="urn:microsoft.com/office/officeart/2005/8/layout/hProcess9"/>
    <dgm:cxn modelId="{FD8BF9F3-A16E-47DC-8FEA-1E5715E6D4F9}" type="presOf" srcId="{8ADECAB3-B210-4A31-888B-2C42F8207317}" destId="{99E257FE-F265-4C2E-8D26-6EEC65A2EF11}" srcOrd="0" destOrd="0" presId="urn:microsoft.com/office/officeart/2005/8/layout/hProcess9"/>
    <dgm:cxn modelId="{B810FBBC-4904-4200-BD03-CA5C06BCDD25}" type="presParOf" srcId="{80119B29-55FB-4BFC-B00F-A6659573ECDD}" destId="{A5EF98E4-C5DF-42FF-B277-72A192CB75A0}" srcOrd="0" destOrd="0" presId="urn:microsoft.com/office/officeart/2005/8/layout/hProcess9"/>
    <dgm:cxn modelId="{1FE7A65B-6746-43C3-B819-CB07B5AE6D1A}" type="presParOf" srcId="{80119B29-55FB-4BFC-B00F-A6659573ECDD}" destId="{327C2F16-03A2-4227-84E9-39492F33B5EC}" srcOrd="1" destOrd="0" presId="urn:microsoft.com/office/officeart/2005/8/layout/hProcess9"/>
    <dgm:cxn modelId="{AD9EC05C-0412-4133-8F16-955165F19BD5}" type="presParOf" srcId="{327C2F16-03A2-4227-84E9-39492F33B5EC}" destId="{D9745468-7558-4E6D-B3E9-780930346E32}" srcOrd="0" destOrd="0" presId="urn:microsoft.com/office/officeart/2005/8/layout/hProcess9"/>
    <dgm:cxn modelId="{1F5951DF-522D-4FAF-AA1D-9FA04FA58B80}" type="presParOf" srcId="{327C2F16-03A2-4227-84E9-39492F33B5EC}" destId="{89CFE3C1-4BFB-4E7D-A564-FC624C261054}" srcOrd="1" destOrd="0" presId="urn:microsoft.com/office/officeart/2005/8/layout/hProcess9"/>
    <dgm:cxn modelId="{B81072F4-B411-40ED-B9BF-F5926E3AF8D8}" type="presParOf" srcId="{327C2F16-03A2-4227-84E9-39492F33B5EC}" destId="{1E9E8BB9-5A7E-45EB-9C1C-2E8524AF1181}" srcOrd="2" destOrd="0" presId="urn:microsoft.com/office/officeart/2005/8/layout/hProcess9"/>
    <dgm:cxn modelId="{B8ACB36B-5329-4614-AC5A-12D6E11BCFA2}" type="presParOf" srcId="{327C2F16-03A2-4227-84E9-39492F33B5EC}" destId="{A269D3B7-101F-4006-ACD1-C8769D1B7079}" srcOrd="3" destOrd="0" presId="urn:microsoft.com/office/officeart/2005/8/layout/hProcess9"/>
    <dgm:cxn modelId="{C8F6BA8A-F15E-4545-B360-A510DEC37BB1}" type="presParOf" srcId="{327C2F16-03A2-4227-84E9-39492F33B5EC}" destId="{99E257FE-F265-4C2E-8D26-6EEC65A2EF1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F98E4-C5DF-42FF-B277-72A192CB75A0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745468-7558-4E6D-B3E9-780930346E32}">
      <dsp:nvSpPr>
        <dsp:cNvPr id="0" name=""/>
        <dsp:cNvSpPr/>
      </dsp:nvSpPr>
      <dsp:spPr>
        <a:xfrm>
          <a:off x="446" y="1625600"/>
          <a:ext cx="2494458" cy="2167466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1. </a:t>
          </a:r>
          <a:r>
            <a:rPr lang="ko-KR" altLang="en-US" sz="2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변경사항</a:t>
          </a:r>
          <a:endParaRPr lang="en-US" altLang="ko-KR" sz="2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바른고딕"/>
            </a:rPr>
            <a:t>부품 교체</a:t>
          </a:r>
          <a:endParaRPr lang="en-US" altLang="ko-KR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나눔바른고딕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바른고딕"/>
            </a:rPr>
            <a:t>부품 추가</a:t>
          </a:r>
          <a:endParaRPr lang="en-US" altLang="ko-KR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나눔바른고딕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나눔바른고딕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나눔바른고딕"/>
          </a:endParaRPr>
        </a:p>
      </dsp:txBody>
      <dsp:txXfrm>
        <a:off x="106253" y="1731407"/>
        <a:ext cx="2282844" cy="1955852"/>
      </dsp:txXfrm>
    </dsp:sp>
    <dsp:sp modelId="{1E9E8BB9-5A7E-45EB-9C1C-2E8524AF1181}">
      <dsp:nvSpPr>
        <dsp:cNvPr id="0" name=""/>
        <dsp:cNvSpPr/>
      </dsp:nvSpPr>
      <dsp:spPr>
        <a:xfrm>
          <a:off x="2816770" y="1625600"/>
          <a:ext cx="2494458" cy="2167466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2. </a:t>
          </a:r>
          <a:r>
            <a:rPr lang="ko-KR" altLang="en-US" sz="2000" kern="1200" dirty="0"/>
            <a:t>이주의 주요 개발내용 </a:t>
          </a:r>
          <a:endParaRPr lang="en-US" altLang="ko-KR" sz="2000" kern="1200" dirty="0"/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RC</a:t>
          </a:r>
          <a:r>
            <a:rPr lang="ko-KR" altLang="en-US" sz="1600" kern="1200" dirty="0"/>
            <a:t>카 조립</a:t>
          </a:r>
          <a:endParaRPr lang="en-US" altLang="ko-KR" sz="1600" kern="1200" dirty="0"/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전선 연결</a:t>
          </a:r>
          <a:endParaRPr lang="en-US" altLang="ko-KR" sz="1600" kern="1200" dirty="0"/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센서연결 </a:t>
          </a:r>
        </a:p>
      </dsp:txBody>
      <dsp:txXfrm>
        <a:off x="2922577" y="1731407"/>
        <a:ext cx="2282844" cy="1955852"/>
      </dsp:txXfrm>
    </dsp:sp>
    <dsp:sp modelId="{99E257FE-F265-4C2E-8D26-6EEC65A2EF11}">
      <dsp:nvSpPr>
        <dsp:cNvPr id="0" name=""/>
        <dsp:cNvSpPr/>
      </dsp:nvSpPr>
      <dsp:spPr>
        <a:xfrm>
          <a:off x="5633094" y="1625600"/>
          <a:ext cx="2494458" cy="2167466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3. </a:t>
          </a:r>
          <a:r>
            <a:rPr lang="ko-KR" altLang="en-US" sz="2000" kern="1200" dirty="0"/>
            <a:t>다음 주 개발 예정내용</a:t>
          </a:r>
          <a:endParaRPr lang="en-US" altLang="ko-KR" sz="2000" kern="1200" dirty="0"/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주차장 구현</a:t>
          </a:r>
          <a:endParaRPr lang="en-US" altLang="ko-KR" sz="1600" kern="1200" dirty="0"/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초음파 센서로 </a:t>
          </a:r>
          <a:r>
            <a:rPr lang="en-US" altLang="ko-KR" sz="1600" kern="1200" dirty="0"/>
            <a:t>RC</a:t>
          </a:r>
          <a:r>
            <a:rPr lang="ko-KR" altLang="en-US" sz="1600" kern="1200" dirty="0"/>
            <a:t>카 구동</a:t>
          </a:r>
          <a:endParaRPr lang="en-US" altLang="ko-KR" sz="1600" kern="1200" dirty="0"/>
        </a:p>
      </dsp:txBody>
      <dsp:txXfrm>
        <a:off x="5738901" y="1731407"/>
        <a:ext cx="2282844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0E2E6-9934-49F5-B0E8-A19CA75E0720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831C9-C3B8-4B95-AF4A-0CE9D2C1A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05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831C9-C3B8-4B95-AF4A-0CE9D2C1A4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22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F9AC-57B9-410F-9E44-41E20AFFAB1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90AA-7E0E-4532-8123-CC887EEE1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25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F9AC-57B9-410F-9E44-41E20AFFAB1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90AA-7E0E-4532-8123-CC887EEE1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7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F9AC-57B9-410F-9E44-41E20AFFAB1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90AA-7E0E-4532-8123-CC887EEE1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4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0A5DDE0-F7BB-4509-A2FF-560F208D2F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H="1" flipV="1">
            <a:off x="0" y="0"/>
            <a:ext cx="4572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87A1DC-0B8B-498C-A38C-78F4616672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7620000" y="3429000"/>
            <a:ext cx="4572000" cy="3429000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B8C01EC1-792A-433C-AD4B-A88436B328E8}"/>
              </a:ext>
            </a:extLst>
          </p:cNvPr>
          <p:cNvSpPr/>
          <p:nvPr userDrawn="1"/>
        </p:nvSpPr>
        <p:spPr>
          <a:xfrm>
            <a:off x="0" y="593387"/>
            <a:ext cx="12184992" cy="6858000"/>
          </a:xfrm>
          <a:custGeom>
            <a:avLst/>
            <a:gdLst>
              <a:gd name="connsiteX0" fmla="*/ 1955981 w 9138744"/>
              <a:gd name="connsiteY0" fmla="*/ 0 h 6858000"/>
              <a:gd name="connsiteX1" fmla="*/ 4493172 w 9138744"/>
              <a:gd name="connsiteY1" fmla="*/ 0 h 6858000"/>
              <a:gd name="connsiteX2" fmla="*/ 4645572 w 9138744"/>
              <a:gd name="connsiteY2" fmla="*/ 0 h 6858000"/>
              <a:gd name="connsiteX3" fmla="*/ 9138744 w 9138744"/>
              <a:gd name="connsiteY3" fmla="*/ 0 h 6858000"/>
              <a:gd name="connsiteX4" fmla="*/ 9138744 w 9138744"/>
              <a:gd name="connsiteY4" fmla="*/ 3025986 h 6858000"/>
              <a:gd name="connsiteX5" fmla="*/ 9138744 w 9138744"/>
              <a:gd name="connsiteY5" fmla="*/ 3494750 h 6858000"/>
              <a:gd name="connsiteX6" fmla="*/ 9128584 w 9138744"/>
              <a:gd name="connsiteY6" fmla="*/ 3505200 h 6858000"/>
              <a:gd name="connsiteX7" fmla="*/ 7182763 w 9138744"/>
              <a:gd name="connsiteY7" fmla="*/ 6858000 h 6858000"/>
              <a:gd name="connsiteX8" fmla="*/ 4645572 w 9138744"/>
              <a:gd name="connsiteY8" fmla="*/ 6858000 h 6858000"/>
              <a:gd name="connsiteX9" fmla="*/ 4493172 w 9138744"/>
              <a:gd name="connsiteY9" fmla="*/ 6858000 h 6858000"/>
              <a:gd name="connsiteX10" fmla="*/ 0 w 9138744"/>
              <a:gd name="connsiteY10" fmla="*/ 6858000 h 6858000"/>
              <a:gd name="connsiteX11" fmla="*/ 0 w 9138744"/>
              <a:gd name="connsiteY11" fmla="*/ 3832014 h 6858000"/>
              <a:gd name="connsiteX12" fmla="*/ 0 w 9138744"/>
              <a:gd name="connsiteY12" fmla="*/ 3363250 h 6858000"/>
              <a:gd name="connsiteX13" fmla="*/ 10160 w 9138744"/>
              <a:gd name="connsiteY13" fmla="*/ 3352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38744" h="6858000">
                <a:moveTo>
                  <a:pt x="1955981" y="0"/>
                </a:moveTo>
                <a:lnTo>
                  <a:pt x="4493172" y="0"/>
                </a:lnTo>
                <a:lnTo>
                  <a:pt x="4645572" y="0"/>
                </a:lnTo>
                <a:lnTo>
                  <a:pt x="9138744" y="0"/>
                </a:lnTo>
                <a:lnTo>
                  <a:pt x="9138744" y="3025986"/>
                </a:lnTo>
                <a:lnTo>
                  <a:pt x="9138744" y="3494750"/>
                </a:lnTo>
                <a:lnTo>
                  <a:pt x="9128584" y="3505200"/>
                </a:lnTo>
                <a:lnTo>
                  <a:pt x="7182763" y="6858000"/>
                </a:lnTo>
                <a:lnTo>
                  <a:pt x="4645572" y="6858000"/>
                </a:lnTo>
                <a:lnTo>
                  <a:pt x="4493172" y="6858000"/>
                </a:lnTo>
                <a:lnTo>
                  <a:pt x="0" y="6858000"/>
                </a:lnTo>
                <a:lnTo>
                  <a:pt x="0" y="3832014"/>
                </a:lnTo>
                <a:lnTo>
                  <a:pt x="0" y="3363250"/>
                </a:lnTo>
                <a:lnTo>
                  <a:pt x="10160" y="3352800"/>
                </a:lnTo>
                <a:close/>
              </a:path>
            </a:pathLst>
          </a:custGeom>
          <a:blipFill dpi="0" rotWithShape="1">
            <a:blip r:embed="rId3">
              <a:alphaModFix amt="24000"/>
            </a:blip>
            <a:srcRect/>
            <a:stretch>
              <a:fillRect l="-10000" t="-13000" r="-10000" b="-12000"/>
            </a:stretch>
          </a:blip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z="180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FB93E4-30A6-43C1-81E2-0482DF54EC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9330" y="199763"/>
            <a:ext cx="2805751" cy="2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89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F9AC-57B9-410F-9E44-41E20AFFAB1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90AA-7E0E-4532-8123-CC887EEE1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5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F9AC-57B9-410F-9E44-41E20AFFAB1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90AA-7E0E-4532-8123-CC887EEE1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37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F9AC-57B9-410F-9E44-41E20AFFAB1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90AA-7E0E-4532-8123-CC887EEE1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1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F9AC-57B9-410F-9E44-41E20AFFAB1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90AA-7E0E-4532-8123-CC887EEE1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41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F9AC-57B9-410F-9E44-41E20AFFAB1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90AA-7E0E-4532-8123-CC887EEE1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6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F9AC-57B9-410F-9E44-41E20AFFAB1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90AA-7E0E-4532-8123-CC887EEE1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2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F9AC-57B9-410F-9E44-41E20AFFAB1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90AA-7E0E-4532-8123-CC887EEE1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22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F9AC-57B9-410F-9E44-41E20AFFAB1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90AA-7E0E-4532-8123-CC887EEE1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3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8F9AC-57B9-410F-9E44-41E20AFFAB1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890AA-7E0E-4532-8123-CC887EEE1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3F6F5F92-85B8-4DCF-B6B2-E25531C615EE}"/>
              </a:ext>
            </a:extLst>
          </p:cNvPr>
          <p:cNvSpPr txBox="1"/>
          <p:nvPr/>
        </p:nvSpPr>
        <p:spPr>
          <a:xfrm>
            <a:off x="5041867" y="6397427"/>
            <a:ext cx="2108269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Kyungpook</a:t>
            </a:r>
            <a:r>
              <a:rPr lang="en-US" altLang="ko-KR" sz="1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National University</a:t>
            </a:r>
            <a:endParaRPr lang="ko-KR" altLang="en-US" sz="1100" dirty="0"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8213527-FEDC-4C85-8604-0512010739ED}"/>
              </a:ext>
            </a:extLst>
          </p:cNvPr>
          <p:cNvGrpSpPr/>
          <p:nvPr/>
        </p:nvGrpSpPr>
        <p:grpSpPr>
          <a:xfrm>
            <a:off x="3364015" y="4113488"/>
            <a:ext cx="5903023" cy="2034252"/>
            <a:chOff x="1840014" y="4173120"/>
            <a:chExt cx="5903023" cy="203425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D65B6F-BECE-4803-A0AB-F2D1839F4CEE}"/>
                </a:ext>
              </a:extLst>
            </p:cNvPr>
            <p:cNvSpPr txBox="1"/>
            <p:nvPr/>
          </p:nvSpPr>
          <p:spPr>
            <a:xfrm>
              <a:off x="1840014" y="4264924"/>
              <a:ext cx="5463996" cy="769441"/>
            </a:xfrm>
            <a:prstGeom prst="rect">
              <a:avLst/>
            </a:prstGeom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C10A14"/>
                  </a:solidFill>
                  <a:latin typeface="Arial Black" panose="020B0A040201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ATE RC</a:t>
              </a:r>
              <a:r>
                <a:rPr lang="ko-KR" altLang="en-US" sz="4400" b="1" dirty="0">
                  <a:solidFill>
                    <a:srgbClr val="C10A14"/>
                  </a:solidFill>
                  <a:latin typeface="Arial Black" panose="020B0A040201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카 연구노트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709D84-1A22-4279-8028-003D7339AA74}"/>
                </a:ext>
              </a:extLst>
            </p:cNvPr>
            <p:cNvSpPr txBox="1"/>
            <p:nvPr/>
          </p:nvSpPr>
          <p:spPr>
            <a:xfrm>
              <a:off x="5738069" y="5130154"/>
              <a:ext cx="2004968" cy="1077218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2023000442 </a:t>
              </a:r>
              <a:r>
                <a:rPr lang="ko-KR" altLang="en-US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담박인</a:t>
              </a:r>
              <a:endParaRPr lang="en-US" altLang="ko-KR" sz="16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algn="r"/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2023024526 </a:t>
              </a:r>
              <a:r>
                <a:rPr lang="ko-KR" altLang="en-US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장정수</a:t>
              </a:r>
              <a:endParaRPr lang="en-US" altLang="ko-KR" sz="16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algn="r"/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2023021635 </a:t>
              </a:r>
              <a:r>
                <a:rPr lang="ko-KR" altLang="en-US" sz="1600" dirty="0" err="1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진승우</a:t>
              </a:r>
              <a:endParaRPr lang="en-US" altLang="ko-KR" sz="16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algn="r"/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2023028831 </a:t>
              </a:r>
              <a:r>
                <a:rPr lang="ko-KR" altLang="en-US" sz="1600" dirty="0" err="1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황준혁</a:t>
              </a:r>
              <a:r>
                <a:rPr lang="ko-KR" altLang="en-US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352621C-97BE-486C-B91A-7CCD7412C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556758" y="1996660"/>
              <a:ext cx="30483" cy="438340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647798DB-5AE0-4CCF-9C1C-804F26DF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556758" y="2793622"/>
              <a:ext cx="30483" cy="4383404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061" y="1354525"/>
            <a:ext cx="2484537" cy="248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04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33AF5E03-7212-4A9D-BC0A-80A266B9D521}"/>
              </a:ext>
            </a:extLst>
          </p:cNvPr>
          <p:cNvSpPr txBox="1"/>
          <p:nvPr/>
        </p:nvSpPr>
        <p:spPr>
          <a:xfrm>
            <a:off x="1771597" y="116799"/>
            <a:ext cx="806632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2680791" y="345407"/>
            <a:ext cx="197041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전선 연결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2666FA-1307-E17D-17D4-53E817F86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996" y="1636312"/>
            <a:ext cx="3762454" cy="38878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FD8E49-3366-0A32-288B-9DAE62D44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1897500"/>
            <a:ext cx="533400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•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두 </a:t>
            </a:r>
            <a:r>
              <a:rPr kumimoji="0" lang="ko-KR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서보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모터를 사진에 빨간색 원으로 표시된 포트에 각각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연결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•배터리 홀더 검은색 선을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사진에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+mj-ea"/>
                <a:ea typeface="+mj-ea"/>
              </a:rPr>
              <a:t>노란색 원으로 표시된</a:t>
            </a:r>
            <a:endParaRPr lang="en-US" altLang="ko-KR" sz="16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포트에 연결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•배터리 홀더 빨간색 선을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사진에</a:t>
            </a: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초록색 원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으로 표시된 포트에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연결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32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33AF5E03-7212-4A9D-BC0A-80A266B9D521}"/>
              </a:ext>
            </a:extLst>
          </p:cNvPr>
          <p:cNvSpPr txBox="1"/>
          <p:nvPr/>
        </p:nvSpPr>
        <p:spPr>
          <a:xfrm>
            <a:off x="1771597" y="116799"/>
            <a:ext cx="806632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2680791" y="345407"/>
            <a:ext cx="197041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센서 연결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 descr="전자 공학, 회로, 전자제품, 회로 구성요소이(가) 표시된 사진&#10;&#10;자동 생성된 설명">
            <a:extLst>
              <a:ext uri="{FF2B5EF4-FFF2-40B4-BE49-F238E27FC236}">
                <a16:creationId xmlns:a16="http://schemas.microsoft.com/office/drawing/2014/main" id="{5673A435-9A89-F279-B12B-AE2621498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63597" y="2352675"/>
            <a:ext cx="4064000" cy="3048000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854CD4-F353-75EF-E958-2FD0AB2E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77128"/>
              </p:ext>
            </p:extLst>
          </p:nvPr>
        </p:nvGraphicFramePr>
        <p:xfrm>
          <a:off x="5400674" y="1863721"/>
          <a:ext cx="2873376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6688">
                  <a:extLst>
                    <a:ext uri="{9D8B030D-6E8A-4147-A177-3AD203B41FA5}">
                      <a16:colId xmlns:a16="http://schemas.microsoft.com/office/drawing/2014/main" val="2009239250"/>
                    </a:ext>
                  </a:extLst>
                </a:gridCol>
                <a:gridCol w="1436688">
                  <a:extLst>
                    <a:ext uri="{9D8B030D-6E8A-4147-A177-3AD203B41FA5}">
                      <a16:colId xmlns:a16="http://schemas.microsoft.com/office/drawing/2014/main" val="2582207029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초음파센서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센서 </a:t>
                      </a:r>
                      <a:r>
                        <a:rPr lang="ko-KR" altLang="en-US" dirty="0" err="1"/>
                        <a:t>쉴드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1759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VCC</a:t>
                      </a:r>
                      <a:r>
                        <a:rPr lang="ko-KR" altLang="en-US" dirty="0"/>
                        <a:t>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r>
                        <a:rPr lang="ko-KR" altLang="en-US" dirty="0"/>
                        <a:t>핀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0877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Trig</a:t>
                      </a:r>
                      <a:r>
                        <a:rPr lang="ko-KR" altLang="en-US" dirty="0"/>
                        <a:t>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번 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38586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Echo</a:t>
                      </a:r>
                      <a:r>
                        <a:rPr lang="ko-KR" altLang="en-US" dirty="0"/>
                        <a:t>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번 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995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GND </a:t>
                      </a:r>
                      <a:r>
                        <a:rPr lang="ko-KR" altLang="en-US" dirty="0"/>
                        <a:t>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r>
                        <a:rPr lang="ko-KR" altLang="en-US" dirty="0"/>
                        <a:t>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15237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68892C-FD34-4B7B-9CD9-9B5B67822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16090"/>
              </p:ext>
            </p:extLst>
          </p:nvPr>
        </p:nvGraphicFramePr>
        <p:xfrm>
          <a:off x="8674151" y="1863721"/>
          <a:ext cx="3035250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7625">
                  <a:extLst>
                    <a:ext uri="{9D8B030D-6E8A-4147-A177-3AD203B41FA5}">
                      <a16:colId xmlns:a16="http://schemas.microsoft.com/office/drawing/2014/main" val="1645311657"/>
                    </a:ext>
                  </a:extLst>
                </a:gridCol>
                <a:gridCol w="1517625">
                  <a:extLst>
                    <a:ext uri="{9D8B030D-6E8A-4147-A177-3AD203B41FA5}">
                      <a16:colId xmlns:a16="http://schemas.microsoft.com/office/drawing/2014/main" val="3634021416"/>
                    </a:ext>
                  </a:extLst>
                </a:gridCol>
              </a:tblGrid>
              <a:tr h="349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서보모터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센서 </a:t>
                      </a:r>
                      <a:r>
                        <a:rPr lang="ko-KR" altLang="en-US" dirty="0" err="1"/>
                        <a:t>쉴드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64514"/>
                  </a:ext>
                </a:extLst>
              </a:tr>
              <a:tr h="349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갈색 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r>
                        <a:rPr lang="ko-KR" altLang="en-US" dirty="0"/>
                        <a:t>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35387"/>
                  </a:ext>
                </a:extLst>
              </a:tr>
              <a:tr h="349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빨간색 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r>
                        <a:rPr lang="ko-KR" altLang="en-US" dirty="0"/>
                        <a:t>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686555"/>
                  </a:ext>
                </a:extLst>
              </a:tr>
              <a:tr h="349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주황색 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번 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71822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FD8404-A0B2-1066-B1D1-3F868668F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84153"/>
              </p:ext>
            </p:extLst>
          </p:nvPr>
        </p:nvGraphicFramePr>
        <p:xfrm>
          <a:off x="5400674" y="4197346"/>
          <a:ext cx="303525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9251">
                  <a:extLst>
                    <a:ext uri="{9D8B030D-6E8A-4147-A177-3AD203B41FA5}">
                      <a16:colId xmlns:a16="http://schemas.microsoft.com/office/drawing/2014/main" val="1645311657"/>
                    </a:ext>
                  </a:extLst>
                </a:gridCol>
                <a:gridCol w="1415999">
                  <a:extLst>
                    <a:ext uri="{9D8B030D-6E8A-4147-A177-3AD203B41FA5}">
                      <a16:colId xmlns:a16="http://schemas.microsoft.com/office/drawing/2014/main" val="3634021416"/>
                    </a:ext>
                  </a:extLst>
                </a:gridCol>
              </a:tblGrid>
              <a:tr h="349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모터 드라이버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센서 </a:t>
                      </a:r>
                      <a:r>
                        <a:rPr lang="ko-KR" altLang="en-US" dirty="0" err="1"/>
                        <a:t>쉴드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64514"/>
                  </a:ext>
                </a:extLst>
              </a:tr>
              <a:tr h="349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IN1</a:t>
                      </a:r>
                      <a:r>
                        <a:rPr lang="ko-KR" altLang="en-US" dirty="0"/>
                        <a:t>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번 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35387"/>
                  </a:ext>
                </a:extLst>
              </a:tr>
              <a:tr h="3490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IN2</a:t>
                      </a:r>
                      <a:r>
                        <a:rPr lang="ko-KR" altLang="en-US" dirty="0"/>
                        <a:t>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번 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686555"/>
                  </a:ext>
                </a:extLst>
              </a:tr>
              <a:tr h="3490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IN3</a:t>
                      </a:r>
                      <a:r>
                        <a:rPr lang="ko-KR" altLang="en-US" dirty="0"/>
                        <a:t>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번 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718229"/>
                  </a:ext>
                </a:extLst>
              </a:tr>
              <a:tr h="3490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IN4</a:t>
                      </a:r>
                      <a:r>
                        <a:rPr lang="ko-KR" altLang="en-US" dirty="0"/>
                        <a:t>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번 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34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바이올렛색, 마젠타, 라일락, 다채로움이(가) 표시된 사진&#10;&#10;자동 생성된 설명">
            <a:extLst>
              <a:ext uri="{FF2B5EF4-FFF2-40B4-BE49-F238E27FC236}">
                <a16:creationId xmlns:a16="http://schemas.microsoft.com/office/drawing/2014/main" id="{FB386DB3-9AA4-B8CF-98B6-DF113CC830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303"/>
          <a:stretch/>
        </p:blipFill>
        <p:spPr>
          <a:xfrm>
            <a:off x="5311702" y="9535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999FE4-6C4A-1DAC-02FE-6A0F302A53A2}"/>
              </a:ext>
            </a:extLst>
          </p:cNvPr>
          <p:cNvSpPr/>
          <p:nvPr/>
        </p:nvSpPr>
        <p:spPr>
          <a:xfrm>
            <a:off x="8420169" y="205040"/>
            <a:ext cx="3531476" cy="64479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13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413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B8A9FB1-5D2E-F793-121D-FAB6046063BD}"/>
              </a:ext>
            </a:extLst>
          </p:cNvPr>
          <p:cNvCxnSpPr>
            <a:cxnSpLocks/>
          </p:cNvCxnSpPr>
          <p:nvPr/>
        </p:nvCxnSpPr>
        <p:spPr>
          <a:xfrm>
            <a:off x="5619750" y="3209925"/>
            <a:ext cx="590556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AD4E5C7-834D-924D-B98F-866A8EBC5FEC}"/>
              </a:ext>
            </a:extLst>
          </p:cNvPr>
          <p:cNvCxnSpPr>
            <a:cxnSpLocks/>
          </p:cNvCxnSpPr>
          <p:nvPr/>
        </p:nvCxnSpPr>
        <p:spPr>
          <a:xfrm>
            <a:off x="5619750" y="5029200"/>
            <a:ext cx="590556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785009-D031-B2DE-6B11-74433EDD64F6}"/>
              </a:ext>
            </a:extLst>
          </p:cNvPr>
          <p:cNvSpPr txBox="1"/>
          <p:nvPr/>
        </p:nvSpPr>
        <p:spPr>
          <a:xfrm>
            <a:off x="5800725" y="1399600"/>
            <a:ext cx="2362200" cy="175432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다음 주 개발 예정내용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2EE2AE-2E89-A5AA-065A-5DA3A20B2481}"/>
              </a:ext>
            </a:extLst>
          </p:cNvPr>
          <p:cNvSpPr txBox="1"/>
          <p:nvPr/>
        </p:nvSpPr>
        <p:spPr>
          <a:xfrm>
            <a:off x="5800725" y="3405431"/>
            <a:ext cx="303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주차장 구현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ko-KR" altLang="en-US" dirty="0"/>
              <a:t>초음파로 </a:t>
            </a:r>
            <a:r>
              <a:rPr lang="en-US" altLang="ko-KR" dirty="0"/>
              <a:t>RC</a:t>
            </a:r>
            <a:r>
              <a:rPr lang="ko-KR" altLang="en-US" dirty="0"/>
              <a:t>카 구동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5340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716A26B-28B2-4B30-A913-0A45AE50A79D}"/>
              </a:ext>
            </a:extLst>
          </p:cNvPr>
          <p:cNvSpPr/>
          <p:nvPr/>
        </p:nvSpPr>
        <p:spPr>
          <a:xfrm>
            <a:off x="2238398" y="1668686"/>
            <a:ext cx="7715205" cy="18268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3D0EE6-9DF6-466E-822C-6715ED37C59A}"/>
              </a:ext>
            </a:extLst>
          </p:cNvPr>
          <p:cNvSpPr txBox="1"/>
          <p:nvPr/>
        </p:nvSpPr>
        <p:spPr>
          <a:xfrm>
            <a:off x="2473046" y="2580670"/>
            <a:ext cx="724591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초음파 센서로 일정 거리 이내 물체 접근 감지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Servo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모터를 차단바와 연결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모터 회전으로 차단 바 운동 조절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523911-F9D3-4F33-9477-82840285067C}"/>
              </a:ext>
            </a:extLst>
          </p:cNvPr>
          <p:cNvSpPr txBox="1"/>
          <p:nvPr/>
        </p:nvSpPr>
        <p:spPr>
          <a:xfrm>
            <a:off x="2664784" y="1825282"/>
            <a:ext cx="214353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차단 바</a:t>
            </a:r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]</a:t>
            </a:r>
            <a:endParaRPr lang="ko-KR" altLang="en-US" sz="3200" b="1" dirty="0">
              <a:solidFill>
                <a:srgbClr val="AE17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5986CE-E722-4F78-8FDF-8FF1F1C1520B}"/>
              </a:ext>
            </a:extLst>
          </p:cNvPr>
          <p:cNvSpPr txBox="1"/>
          <p:nvPr/>
        </p:nvSpPr>
        <p:spPr>
          <a:xfrm>
            <a:off x="4867873" y="2082766"/>
            <a:ext cx="2608663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AE172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초음파 센서와 </a:t>
            </a:r>
            <a:r>
              <a:rPr lang="en-US" altLang="ko-KR" sz="1400" dirty="0">
                <a:solidFill>
                  <a:srgbClr val="AE172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servo</a:t>
            </a:r>
            <a:r>
              <a:rPr lang="ko-KR" altLang="en-US" sz="1400" dirty="0">
                <a:solidFill>
                  <a:srgbClr val="AE172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모터 활용</a:t>
            </a: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0C8A8F0D-EB07-4F02-8B76-760E4533AA88}"/>
              </a:ext>
            </a:extLst>
          </p:cNvPr>
          <p:cNvGrpSpPr/>
          <p:nvPr/>
        </p:nvGrpSpPr>
        <p:grpSpPr>
          <a:xfrm>
            <a:off x="5432750" y="4569711"/>
            <a:ext cx="1205404" cy="1205404"/>
            <a:chOff x="4085879" y="4319572"/>
            <a:chExt cx="1205404" cy="1205404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EA26C49-A09A-4870-9846-2AC8CC1EC082}"/>
                </a:ext>
              </a:extLst>
            </p:cNvPr>
            <p:cNvSpPr/>
            <p:nvPr/>
          </p:nvSpPr>
          <p:spPr>
            <a:xfrm>
              <a:off x="4085879" y="4319572"/>
              <a:ext cx="1205404" cy="1205404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  <a:scene3d>
              <a:camera prst="obliqueBottomLeft"/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6DB3A3D-3068-4E49-8F56-F704B0543D3C}"/>
                </a:ext>
              </a:extLst>
            </p:cNvPr>
            <p:cNvSpPr txBox="1"/>
            <p:nvPr/>
          </p:nvSpPr>
          <p:spPr>
            <a:xfrm>
              <a:off x="4111453" y="4748715"/>
              <a:ext cx="1161343" cy="338553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물체 감지</a:t>
              </a: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618AEA71-F12C-4401-89C8-285F7AC682CF}"/>
              </a:ext>
            </a:extLst>
          </p:cNvPr>
          <p:cNvGrpSpPr/>
          <p:nvPr/>
        </p:nvGrpSpPr>
        <p:grpSpPr>
          <a:xfrm>
            <a:off x="6989938" y="4594156"/>
            <a:ext cx="1156517" cy="1156517"/>
            <a:chOff x="5646588" y="4344016"/>
            <a:chExt cx="1156517" cy="1156517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C2A7CDC4-721A-46D4-B96D-877F000F8B28}"/>
                </a:ext>
              </a:extLst>
            </p:cNvPr>
            <p:cNvSpPr/>
            <p:nvPr/>
          </p:nvSpPr>
          <p:spPr>
            <a:xfrm>
              <a:off x="5646588" y="4344016"/>
              <a:ext cx="1156517" cy="1156517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  <a:scene3d>
              <a:camera prst="obliqueBottomLeft"/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B25DD056-1CFE-4807-953D-708607174CD0}"/>
                </a:ext>
              </a:extLst>
            </p:cNvPr>
            <p:cNvGrpSpPr/>
            <p:nvPr/>
          </p:nvGrpSpPr>
          <p:grpSpPr>
            <a:xfrm>
              <a:off x="5667724" y="4751621"/>
              <a:ext cx="1114243" cy="455815"/>
              <a:chOff x="1926774" y="2830125"/>
              <a:chExt cx="1579881" cy="646299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F854A65-043E-46C4-B76F-8FA1BB2EACE8}"/>
                  </a:ext>
                </a:extLst>
              </p:cNvPr>
              <p:cNvSpPr txBox="1"/>
              <p:nvPr/>
            </p:nvSpPr>
            <p:spPr>
              <a:xfrm>
                <a:off x="1926775" y="2830125"/>
                <a:ext cx="1579880" cy="480035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모터 회전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3378AA20-9868-4585-A611-DABA156BF48F}"/>
                  </a:ext>
                </a:extLst>
              </p:cNvPr>
              <p:cNvSpPr txBox="1"/>
              <p:nvPr/>
            </p:nvSpPr>
            <p:spPr>
              <a:xfrm>
                <a:off x="1926774" y="2996390"/>
                <a:ext cx="1579880" cy="480034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6035EB5D-0F40-4E94-B24A-E293F2052AA3}"/>
              </a:ext>
            </a:extLst>
          </p:cNvPr>
          <p:cNvGrpSpPr/>
          <p:nvPr/>
        </p:nvGrpSpPr>
        <p:grpSpPr>
          <a:xfrm>
            <a:off x="8401929" y="4594156"/>
            <a:ext cx="1376838" cy="1156517"/>
            <a:chOff x="7063421" y="4344016"/>
            <a:chExt cx="1376838" cy="1156517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A3EE2A98-BE34-49B5-9DAE-C47D086A2D5C}"/>
                </a:ext>
              </a:extLst>
            </p:cNvPr>
            <p:cNvSpPr/>
            <p:nvPr/>
          </p:nvSpPr>
          <p:spPr>
            <a:xfrm>
              <a:off x="7159729" y="4344016"/>
              <a:ext cx="1156517" cy="1156517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  <a:scene3d>
              <a:camera prst="obliqueBottomLeft"/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F56F60C-DB8A-43C2-9AA9-9D5349C12596}"/>
                </a:ext>
              </a:extLst>
            </p:cNvPr>
            <p:cNvSpPr txBox="1"/>
            <p:nvPr/>
          </p:nvSpPr>
          <p:spPr>
            <a:xfrm>
              <a:off x="7063421" y="4760014"/>
              <a:ext cx="1376838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차단 바 상승</a:t>
              </a:r>
            </a:p>
          </p:txBody>
        </p:sp>
      </p:grpSp>
      <p:sp>
        <p:nvSpPr>
          <p:cNvPr id="167" name="화살표: 갈매기형 수장 166">
            <a:extLst>
              <a:ext uri="{FF2B5EF4-FFF2-40B4-BE49-F238E27FC236}">
                <a16:creationId xmlns:a16="http://schemas.microsoft.com/office/drawing/2014/main" id="{CC3114F9-0223-4C5C-94E4-C95A7AB53F94}"/>
              </a:ext>
            </a:extLst>
          </p:cNvPr>
          <p:cNvSpPr/>
          <p:nvPr/>
        </p:nvSpPr>
        <p:spPr>
          <a:xfrm>
            <a:off x="8253030" y="5025248"/>
            <a:ext cx="138633" cy="294333"/>
          </a:xfrm>
          <a:prstGeom prst="chevron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z="1200" spc="-15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8" name="화살표: 갈매기형 수장 167">
            <a:extLst>
              <a:ext uri="{FF2B5EF4-FFF2-40B4-BE49-F238E27FC236}">
                <a16:creationId xmlns:a16="http://schemas.microsoft.com/office/drawing/2014/main" id="{9228B8F0-AFB2-45DC-826D-A8614B181C10}"/>
              </a:ext>
            </a:extLst>
          </p:cNvPr>
          <p:cNvSpPr/>
          <p:nvPr/>
        </p:nvSpPr>
        <p:spPr>
          <a:xfrm>
            <a:off x="6744730" y="5025248"/>
            <a:ext cx="138633" cy="294333"/>
          </a:xfrm>
          <a:prstGeom prst="chevron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z="1200" spc="-15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D733C65B-6922-4419-A238-8AF557297F67}"/>
              </a:ext>
            </a:extLst>
          </p:cNvPr>
          <p:cNvGrpSpPr/>
          <p:nvPr/>
        </p:nvGrpSpPr>
        <p:grpSpPr>
          <a:xfrm>
            <a:off x="6578349" y="4038584"/>
            <a:ext cx="2057400" cy="355257"/>
            <a:chOff x="4785574" y="4038583"/>
            <a:chExt cx="2057400" cy="355257"/>
          </a:xfrm>
        </p:grpSpPr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D26CED65-37C3-4000-BFE9-57670988FED3}"/>
                </a:ext>
              </a:extLst>
            </p:cNvPr>
            <p:cNvSpPr/>
            <p:nvPr/>
          </p:nvSpPr>
          <p:spPr>
            <a:xfrm>
              <a:off x="4785574" y="4039116"/>
              <a:ext cx="2057400" cy="354724"/>
            </a:xfrm>
            <a:prstGeom prst="roundRect">
              <a:avLst>
                <a:gd name="adj" fmla="val 50000"/>
              </a:avLst>
            </a:prstGeom>
            <a:solidFill>
              <a:srgbClr val="B10F1B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167F5C19-064A-447C-8937-06C0CEBB2A35}"/>
                </a:ext>
              </a:extLst>
            </p:cNvPr>
            <p:cNvSpPr/>
            <p:nvPr/>
          </p:nvSpPr>
          <p:spPr>
            <a:xfrm>
              <a:off x="4895595" y="4038583"/>
              <a:ext cx="18373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차단 바 작동 원리</a:t>
              </a:r>
              <a:endPara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1897619" y="-45147"/>
            <a:ext cx="806632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2680790" y="345407"/>
            <a:ext cx="2380780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주차장 구현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33D732-0938-00C8-A0B5-376C6A5E4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81" y="3688444"/>
            <a:ext cx="3112578" cy="255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63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167F5C19-064A-447C-8937-06C0CEBB2A35}"/>
              </a:ext>
            </a:extLst>
          </p:cNvPr>
          <p:cNvSpPr/>
          <p:nvPr/>
        </p:nvSpPr>
        <p:spPr>
          <a:xfrm>
            <a:off x="7514684" y="4038584"/>
            <a:ext cx="184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1784297" y="116799"/>
            <a:ext cx="806632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2680790" y="345407"/>
            <a:ext cx="498085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초음파 센서로 </a:t>
            </a:r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RC</a:t>
            </a:r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 구동 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327D55-F837-4746-FC5A-4A1496628005}"/>
              </a:ext>
            </a:extLst>
          </p:cNvPr>
          <p:cNvSpPr txBox="1"/>
          <p:nvPr/>
        </p:nvSpPr>
        <p:spPr>
          <a:xfrm>
            <a:off x="1568740" y="1897057"/>
            <a:ext cx="7113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●전원이 켜지면 앞에 장애물이 없는 한 계속 전진한다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●</a:t>
            </a:r>
            <a:r>
              <a:rPr lang="en-US" altLang="ko-KR" dirty="0"/>
              <a:t>RC</a:t>
            </a:r>
            <a:r>
              <a:rPr lang="ko-KR" altLang="en-US" dirty="0"/>
              <a:t>카 앞에 부착된 초음파 센서가 일정 시간마다 앞에 장애물을 감지한다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●만약 앞에 장애물이 감지되면 다른 방향으로 자동차가 움직인다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139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01B936-7E3A-B151-33AE-13E378F8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  <a:endParaRPr lang="ko-KR" alt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21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4B82252-CA0F-4F52-BCCF-93884FF68E9E}"/>
              </a:ext>
            </a:extLst>
          </p:cNvPr>
          <p:cNvGrpSpPr/>
          <p:nvPr/>
        </p:nvGrpSpPr>
        <p:grpSpPr>
          <a:xfrm>
            <a:off x="2408495" y="688550"/>
            <a:ext cx="1801218" cy="769441"/>
            <a:chOff x="1187548" y="1446259"/>
            <a:chExt cx="1801218" cy="7694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4DD856-5CAA-4528-AF73-23F84F0BF893}"/>
                </a:ext>
              </a:extLst>
            </p:cNvPr>
            <p:cNvSpPr txBox="1"/>
            <p:nvPr/>
          </p:nvSpPr>
          <p:spPr>
            <a:xfrm>
              <a:off x="1312538" y="1446259"/>
              <a:ext cx="1676228" cy="76944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latin typeface="Arial" panose="020B06040202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Index</a:t>
              </a:r>
              <a:endParaRPr lang="ko-KR" altLang="en-US" sz="44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F66AE4-F95C-4F5B-9FBD-1475FC0C21FF}"/>
                </a:ext>
              </a:extLst>
            </p:cNvPr>
            <p:cNvSpPr/>
            <p:nvPr/>
          </p:nvSpPr>
          <p:spPr>
            <a:xfrm>
              <a:off x="1187548" y="1548629"/>
              <a:ext cx="72000" cy="564701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28" name="다이어그램 27">
            <a:extLst>
              <a:ext uri="{FF2B5EF4-FFF2-40B4-BE49-F238E27FC236}">
                <a16:creationId xmlns:a16="http://schemas.microsoft.com/office/drawing/2014/main" id="{45B53AB5-8F93-184D-2850-2BC159A938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3547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7818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바이올렛색, 마젠타, 라일락, 다채로움이(가) 표시된 사진&#10;&#10;자동 생성된 설명">
            <a:extLst>
              <a:ext uri="{FF2B5EF4-FFF2-40B4-BE49-F238E27FC236}">
                <a16:creationId xmlns:a16="http://schemas.microsoft.com/office/drawing/2014/main" id="{FB386DB3-9AA4-B8CF-98B6-DF113CC830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303"/>
          <a:stretch/>
        </p:blipFill>
        <p:spPr>
          <a:xfrm>
            <a:off x="5311702" y="9535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999FE4-6C4A-1DAC-02FE-6A0F302A53A2}"/>
              </a:ext>
            </a:extLst>
          </p:cNvPr>
          <p:cNvSpPr/>
          <p:nvPr/>
        </p:nvSpPr>
        <p:spPr>
          <a:xfrm>
            <a:off x="8420169" y="205040"/>
            <a:ext cx="3531476" cy="64479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13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B8A9FB1-5D2E-F793-121D-FAB6046063BD}"/>
              </a:ext>
            </a:extLst>
          </p:cNvPr>
          <p:cNvCxnSpPr>
            <a:cxnSpLocks/>
          </p:cNvCxnSpPr>
          <p:nvPr/>
        </p:nvCxnSpPr>
        <p:spPr>
          <a:xfrm>
            <a:off x="5619750" y="3209925"/>
            <a:ext cx="590556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AD4E5C7-834D-924D-B98F-866A8EBC5FEC}"/>
              </a:ext>
            </a:extLst>
          </p:cNvPr>
          <p:cNvCxnSpPr>
            <a:cxnSpLocks/>
          </p:cNvCxnSpPr>
          <p:nvPr/>
        </p:nvCxnSpPr>
        <p:spPr>
          <a:xfrm>
            <a:off x="5619750" y="5029200"/>
            <a:ext cx="590556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785009-D031-B2DE-6B11-74433EDD64F6}"/>
              </a:ext>
            </a:extLst>
          </p:cNvPr>
          <p:cNvSpPr txBox="1"/>
          <p:nvPr/>
        </p:nvSpPr>
        <p:spPr>
          <a:xfrm>
            <a:off x="5684836" y="2418665"/>
            <a:ext cx="2362200" cy="646331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변경 사항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2EE2AE-2E89-A5AA-065A-5DA3A20B2481}"/>
              </a:ext>
            </a:extLst>
          </p:cNvPr>
          <p:cNvSpPr txBox="1"/>
          <p:nvPr/>
        </p:nvSpPr>
        <p:spPr>
          <a:xfrm>
            <a:off x="5800725" y="3550615"/>
            <a:ext cx="303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부품 교체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부품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0625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33AF5E03-7212-4A9D-BC0A-80A266B9D521}"/>
              </a:ext>
            </a:extLst>
          </p:cNvPr>
          <p:cNvSpPr txBox="1"/>
          <p:nvPr/>
        </p:nvSpPr>
        <p:spPr>
          <a:xfrm>
            <a:off x="1771597" y="116799"/>
            <a:ext cx="806631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2680791" y="345407"/>
            <a:ext cx="197041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부품 교체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FD061A-3FE3-4276-8DDF-8374157DB30B}"/>
              </a:ext>
            </a:extLst>
          </p:cNvPr>
          <p:cNvSpPr txBox="1"/>
          <p:nvPr/>
        </p:nvSpPr>
        <p:spPr>
          <a:xfrm>
            <a:off x="2680790" y="992454"/>
            <a:ext cx="4046301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사용을 계획했던 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L293D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L298N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교체</a:t>
            </a:r>
          </a:p>
        </p:txBody>
      </p:sp>
      <p:pic>
        <p:nvPicPr>
          <p:cNvPr id="1026" name="Picture 2" descr="아두이노용 L293D 모터 컨트롤 쉴드 : 확장보드/ 쉴드 / 호환보드 &gt; 아두이노(Arduino) &gt; MCU보드/제어모듈">
            <a:extLst>
              <a:ext uri="{FF2B5EF4-FFF2-40B4-BE49-F238E27FC236}">
                <a16:creationId xmlns:a16="http://schemas.microsoft.com/office/drawing/2014/main" id="{CFF3A6E2-C7FC-2CB6-C9A4-5DB797143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49" y="1649033"/>
            <a:ext cx="32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DEBBA04-900E-BC8C-51F7-C962AD615EC2}"/>
              </a:ext>
            </a:extLst>
          </p:cNvPr>
          <p:cNvSpPr/>
          <p:nvPr/>
        </p:nvSpPr>
        <p:spPr>
          <a:xfrm>
            <a:off x="5457825" y="3286125"/>
            <a:ext cx="1428750" cy="124777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L298N 스테핑 모터 드라이버 보드 모듈 아두이노 arduino - 일렉솔루션">
            <a:extLst>
              <a:ext uri="{FF2B5EF4-FFF2-40B4-BE49-F238E27FC236}">
                <a16:creationId xmlns:a16="http://schemas.microsoft.com/office/drawing/2014/main" id="{8B1D7338-A815-2B08-44C6-BB5FA05A3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653" y="1563349"/>
            <a:ext cx="32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7C8022A-B584-954A-F5CF-60C651870A09}"/>
              </a:ext>
            </a:extLst>
          </p:cNvPr>
          <p:cNvSpPr/>
          <p:nvPr/>
        </p:nvSpPr>
        <p:spPr>
          <a:xfrm>
            <a:off x="2626346" y="4747302"/>
            <a:ext cx="19672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L293D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604D59-E16D-BC8F-81D6-64B63DA24CA0}"/>
              </a:ext>
            </a:extLst>
          </p:cNvPr>
          <p:cNvSpPr/>
          <p:nvPr/>
        </p:nvSpPr>
        <p:spPr>
          <a:xfrm>
            <a:off x="7814431" y="4747302"/>
            <a:ext cx="1988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L298N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1087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33AF5E03-7212-4A9D-BC0A-80A266B9D521}"/>
              </a:ext>
            </a:extLst>
          </p:cNvPr>
          <p:cNvSpPr txBox="1"/>
          <p:nvPr/>
        </p:nvSpPr>
        <p:spPr>
          <a:xfrm>
            <a:off x="1771597" y="116799"/>
            <a:ext cx="806631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2680791" y="345407"/>
            <a:ext cx="197041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부품 교체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FD061A-3FE3-4276-8DDF-8374157DB30B}"/>
              </a:ext>
            </a:extLst>
          </p:cNvPr>
          <p:cNvSpPr txBox="1"/>
          <p:nvPr/>
        </p:nvSpPr>
        <p:spPr>
          <a:xfrm>
            <a:off x="2680790" y="992454"/>
            <a:ext cx="4046301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사용을 계획했던 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L293D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L298N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교체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C3CD171-01A8-26FF-116A-4C2F4E5EC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68497"/>
              </p:ext>
            </p:extLst>
          </p:nvPr>
        </p:nvGraphicFramePr>
        <p:xfrm>
          <a:off x="1771597" y="1505815"/>
          <a:ext cx="8124825" cy="4886596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3109460825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50664638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344941650"/>
                    </a:ext>
                  </a:extLst>
                </a:gridCol>
              </a:tblGrid>
              <a:tr h="32232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dirty="0">
                          <a:effectLst/>
                        </a:rPr>
                        <a:t>특성</a:t>
                      </a:r>
                    </a:p>
                  </a:txBody>
                  <a:tcPr marL="80580" marR="80580" marT="40290" marB="4029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effectLst/>
                        </a:rPr>
                        <a:t>L293D</a:t>
                      </a:r>
                    </a:p>
                  </a:txBody>
                  <a:tcPr marL="80580" marR="80580" marT="40290" marB="4029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effectLst/>
                        </a:rPr>
                        <a:t>L298N</a:t>
                      </a:r>
                    </a:p>
                  </a:txBody>
                  <a:tcPr marL="80580" marR="80580" marT="40290" marB="4029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480870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>
                          <a:effectLst/>
                        </a:rPr>
                        <a:t>전압 범위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4.5V ~ 36V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4.8V ~ 46V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2121215518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>
                          <a:effectLst/>
                        </a:rPr>
                        <a:t>출력 전류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>
                          <a:effectLst/>
                        </a:rPr>
                        <a:t>채널당 </a:t>
                      </a:r>
                      <a:r>
                        <a:rPr lang="en-US" sz="1600" dirty="0">
                          <a:effectLst/>
                        </a:rPr>
                        <a:t>600mA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>
                          <a:effectLst/>
                        </a:rPr>
                        <a:t>채널당 </a:t>
                      </a:r>
                      <a:r>
                        <a:rPr lang="en-US" altLang="ko-KR" sz="1600" dirty="0">
                          <a:effectLst/>
                        </a:rPr>
                        <a:t>2A</a:t>
                      </a:r>
                      <a:endParaRPr lang="en-US" sz="1600" dirty="0">
                        <a:effectLst/>
                      </a:endParaRP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384109842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>
                          <a:effectLst/>
                        </a:rPr>
                        <a:t>모터 제어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600">
                          <a:effectLst/>
                        </a:rPr>
                        <a:t>2</a:t>
                      </a:r>
                      <a:r>
                        <a:rPr lang="ko-KR" altLang="en-US" sz="1600">
                          <a:effectLst/>
                        </a:rPr>
                        <a:t>개 </a:t>
                      </a:r>
                      <a:r>
                        <a:rPr lang="en-US" altLang="ko-KR" sz="1600">
                          <a:effectLst/>
                        </a:rPr>
                        <a:t>(</a:t>
                      </a:r>
                      <a:r>
                        <a:rPr lang="ko-KR" altLang="en-US" sz="1600">
                          <a:effectLst/>
                        </a:rPr>
                        <a:t>이중 </a:t>
                      </a:r>
                      <a:r>
                        <a:rPr lang="en-US" altLang="ko-KR" sz="1600">
                          <a:effectLst/>
                        </a:rPr>
                        <a:t>H-</a:t>
                      </a:r>
                      <a:r>
                        <a:rPr lang="ko-KR" altLang="en-US" sz="1600">
                          <a:effectLst/>
                        </a:rPr>
                        <a:t>브리지</a:t>
                      </a:r>
                      <a:r>
                        <a:rPr lang="en-US" altLang="ko-KR" sz="1600">
                          <a:effectLst/>
                        </a:rPr>
                        <a:t>)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600" dirty="0">
                          <a:effectLst/>
                        </a:rPr>
                        <a:t>2</a:t>
                      </a:r>
                      <a:r>
                        <a:rPr lang="ko-KR" altLang="en-US" sz="1600" dirty="0">
                          <a:effectLst/>
                        </a:rPr>
                        <a:t>개 </a:t>
                      </a:r>
                      <a:r>
                        <a:rPr lang="en-US" altLang="ko-KR" sz="1600" dirty="0">
                          <a:effectLst/>
                        </a:rPr>
                        <a:t>(</a:t>
                      </a:r>
                      <a:r>
                        <a:rPr lang="ko-KR" altLang="en-US" sz="1600" dirty="0">
                          <a:effectLst/>
                        </a:rPr>
                        <a:t>이중 </a:t>
                      </a:r>
                      <a:r>
                        <a:rPr lang="en-US" altLang="ko-KR" sz="1600" dirty="0">
                          <a:effectLst/>
                        </a:rPr>
                        <a:t>H-</a:t>
                      </a:r>
                      <a:r>
                        <a:rPr lang="ko-KR" altLang="en-US" sz="1600" dirty="0">
                          <a:effectLst/>
                        </a:rPr>
                        <a:t>브리지</a:t>
                      </a:r>
                      <a:r>
                        <a:rPr lang="en-US" altLang="ko-KR" sz="1600" dirty="0">
                          <a:effectLst/>
                        </a:rPr>
                        <a:t>)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746396996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>
                          <a:effectLst/>
                        </a:rPr>
                        <a:t>내부 다이오드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>
                          <a:effectLst/>
                        </a:rPr>
                        <a:t>포함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>
                          <a:effectLst/>
                        </a:rPr>
                        <a:t>포함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359891561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>
                          <a:effectLst/>
                        </a:rPr>
                        <a:t>내부 전압 드롭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1.2V (</a:t>
                      </a:r>
                      <a:r>
                        <a:rPr lang="ko-KR" altLang="en-US" sz="1600" dirty="0">
                          <a:effectLst/>
                        </a:rPr>
                        <a:t>전류 </a:t>
                      </a:r>
                      <a:r>
                        <a:rPr lang="en-US" altLang="ko-KR" sz="1600" dirty="0">
                          <a:effectLst/>
                        </a:rPr>
                        <a:t>0.6</a:t>
                      </a:r>
                      <a:r>
                        <a:rPr lang="en-US" sz="1600" dirty="0">
                          <a:effectLst/>
                        </a:rPr>
                        <a:t>A)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2V (</a:t>
                      </a:r>
                      <a:r>
                        <a:rPr lang="ko-KR" altLang="en-US" sz="1600">
                          <a:effectLst/>
                        </a:rPr>
                        <a:t>전류 </a:t>
                      </a:r>
                      <a:r>
                        <a:rPr lang="en-US" altLang="ko-KR" sz="1600">
                          <a:effectLst/>
                        </a:rPr>
                        <a:t>2</a:t>
                      </a:r>
                      <a:r>
                        <a:rPr lang="en-US" sz="1600">
                          <a:effectLst/>
                        </a:rPr>
                        <a:t>A)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3329544515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>
                          <a:effectLst/>
                        </a:rPr>
                        <a:t>내부 회로 보호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>
                          <a:effectLst/>
                        </a:rPr>
                        <a:t>과전류 및 역전류 보호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>
                          <a:effectLst/>
                        </a:rPr>
                        <a:t>과전류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</a:rPr>
                        <a:t>역전류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과열 보호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032014024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>
                          <a:effectLst/>
                        </a:rPr>
                        <a:t>논리 입력 전압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TTL </a:t>
                      </a:r>
                      <a:r>
                        <a:rPr lang="ko-KR" altLang="en-US" sz="1600">
                          <a:effectLst/>
                        </a:rPr>
                        <a:t>및 </a:t>
                      </a:r>
                      <a:r>
                        <a:rPr lang="en-US" sz="1600">
                          <a:effectLst/>
                        </a:rPr>
                        <a:t>CMOS </a:t>
                      </a:r>
                      <a:r>
                        <a:rPr lang="ko-KR" altLang="en-US" sz="1600">
                          <a:effectLst/>
                        </a:rPr>
                        <a:t>호환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TTL </a:t>
                      </a:r>
                      <a:r>
                        <a:rPr lang="ko-KR" altLang="en-US" sz="1600">
                          <a:effectLst/>
                        </a:rPr>
                        <a:t>및 </a:t>
                      </a:r>
                      <a:r>
                        <a:rPr lang="en-US" sz="1600">
                          <a:effectLst/>
                        </a:rPr>
                        <a:t>CMOS </a:t>
                      </a:r>
                      <a:r>
                        <a:rPr lang="ko-KR" altLang="en-US" sz="1600">
                          <a:effectLst/>
                        </a:rPr>
                        <a:t>호환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321462240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>
                          <a:effectLst/>
                        </a:rPr>
                        <a:t>쿨링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>
                          <a:effectLst/>
                        </a:rPr>
                        <a:t>내부 쿨링 없음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>
                          <a:effectLst/>
                        </a:rPr>
                        <a:t>내부 쿨링 없음 또는 외부 </a:t>
                      </a:r>
                      <a:r>
                        <a:rPr lang="ko-KR" altLang="en-US" sz="1600" dirty="0" err="1">
                          <a:effectLst/>
                        </a:rPr>
                        <a:t>히트싱크</a:t>
                      </a:r>
                      <a:r>
                        <a:rPr lang="ko-KR" altLang="en-US" sz="1600" dirty="0">
                          <a:effectLst/>
                        </a:rPr>
                        <a:t> 사용 가능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796296224"/>
                  </a:ext>
                </a:extLst>
              </a:tr>
              <a:tr h="52686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>
                          <a:effectLst/>
                        </a:rPr>
                        <a:t>가격 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600" dirty="0">
                          <a:effectLst/>
                        </a:rPr>
                        <a:t>2600</a:t>
                      </a:r>
                      <a:r>
                        <a:rPr lang="ko-KR" altLang="en-US" sz="1600" dirty="0">
                          <a:effectLst/>
                        </a:rPr>
                        <a:t>원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600">
                          <a:effectLst/>
                        </a:rPr>
                        <a:t>2500</a:t>
                      </a:r>
                      <a:r>
                        <a:rPr lang="ko-KR" altLang="en-US" sz="1600">
                          <a:effectLst/>
                        </a:rPr>
                        <a:t>원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91779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103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33AF5E03-7212-4A9D-BC0A-80A266B9D521}"/>
              </a:ext>
            </a:extLst>
          </p:cNvPr>
          <p:cNvSpPr txBox="1"/>
          <p:nvPr/>
        </p:nvSpPr>
        <p:spPr>
          <a:xfrm>
            <a:off x="1771597" y="116799"/>
            <a:ext cx="806631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2680791" y="345407"/>
            <a:ext cx="197041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부품 추가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FD061A-3FE3-4276-8DDF-8374157DB30B}"/>
              </a:ext>
            </a:extLst>
          </p:cNvPr>
          <p:cNvSpPr txBox="1"/>
          <p:nvPr/>
        </p:nvSpPr>
        <p:spPr>
          <a:xfrm>
            <a:off x="2680790" y="992454"/>
            <a:ext cx="3010761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센서 더 수월하게 연결 가능</a:t>
            </a:r>
          </a:p>
        </p:txBody>
      </p:sp>
      <p:pic>
        <p:nvPicPr>
          <p:cNvPr id="3078" name="Picture 6" descr="Glyduino-센서 실드 V5.0 센서 확장 보드, 아두이노 전자 로봇 부품용 빌딩 블록 - AliExpress">
            <a:extLst>
              <a:ext uri="{FF2B5EF4-FFF2-40B4-BE49-F238E27FC236}">
                <a16:creationId xmlns:a16="http://schemas.microsoft.com/office/drawing/2014/main" id="{F64E19E7-DAAB-18A2-32A9-4F09AB557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1730105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DF7B70-E5C1-3F06-AEB6-8DAF1E4EC1FE}"/>
              </a:ext>
            </a:extLst>
          </p:cNvPr>
          <p:cNvSpPr txBox="1"/>
          <p:nvPr/>
        </p:nvSpPr>
        <p:spPr>
          <a:xfrm>
            <a:off x="1475246" y="2419350"/>
            <a:ext cx="4381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i="0" dirty="0">
                <a:effectLst/>
                <a:latin typeface="Söhne"/>
              </a:rPr>
              <a:t>편리한 연결 인터페이스</a:t>
            </a:r>
            <a:endParaRPr lang="en-US" altLang="ko-KR" b="1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1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i="0" dirty="0">
                <a:effectLst/>
                <a:latin typeface="Söhne"/>
              </a:rPr>
              <a:t>전원 및 접지 관리 용이</a:t>
            </a:r>
            <a:endParaRPr lang="en-US" altLang="ko-KR" b="1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1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Söhne"/>
              </a:rPr>
              <a:t>더 많은 센서 연결 가능</a:t>
            </a:r>
            <a:endParaRPr lang="en-US" altLang="ko-KR" b="1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1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1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563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바이올렛색, 마젠타, 라일락, 다채로움이(가) 표시된 사진&#10;&#10;자동 생성된 설명">
            <a:extLst>
              <a:ext uri="{FF2B5EF4-FFF2-40B4-BE49-F238E27FC236}">
                <a16:creationId xmlns:a16="http://schemas.microsoft.com/office/drawing/2014/main" id="{FB386DB3-9AA4-B8CF-98B6-DF113CC830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303"/>
          <a:stretch/>
        </p:blipFill>
        <p:spPr>
          <a:xfrm>
            <a:off x="5311702" y="9535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999FE4-6C4A-1DAC-02FE-6A0F302A53A2}"/>
              </a:ext>
            </a:extLst>
          </p:cNvPr>
          <p:cNvSpPr/>
          <p:nvPr/>
        </p:nvSpPr>
        <p:spPr>
          <a:xfrm>
            <a:off x="8420169" y="205040"/>
            <a:ext cx="3531476" cy="64479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13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413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B8A9FB1-5D2E-F793-121D-FAB6046063BD}"/>
              </a:ext>
            </a:extLst>
          </p:cNvPr>
          <p:cNvCxnSpPr>
            <a:cxnSpLocks/>
          </p:cNvCxnSpPr>
          <p:nvPr/>
        </p:nvCxnSpPr>
        <p:spPr>
          <a:xfrm>
            <a:off x="5619750" y="3209925"/>
            <a:ext cx="590556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AD4E5C7-834D-924D-B98F-866A8EBC5FEC}"/>
              </a:ext>
            </a:extLst>
          </p:cNvPr>
          <p:cNvCxnSpPr>
            <a:cxnSpLocks/>
          </p:cNvCxnSpPr>
          <p:nvPr/>
        </p:nvCxnSpPr>
        <p:spPr>
          <a:xfrm>
            <a:off x="5619750" y="5029200"/>
            <a:ext cx="590556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785009-D031-B2DE-6B11-74433EDD64F6}"/>
              </a:ext>
            </a:extLst>
          </p:cNvPr>
          <p:cNvSpPr txBox="1"/>
          <p:nvPr/>
        </p:nvSpPr>
        <p:spPr>
          <a:xfrm>
            <a:off x="5800725" y="1399600"/>
            <a:ext cx="2362200" cy="175432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이주의 주요 개발 내용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2EE2AE-2E89-A5AA-065A-5DA3A20B2481}"/>
              </a:ext>
            </a:extLst>
          </p:cNvPr>
          <p:cNvSpPr txBox="1"/>
          <p:nvPr/>
        </p:nvSpPr>
        <p:spPr>
          <a:xfrm>
            <a:off x="5800725" y="3405431"/>
            <a:ext cx="3038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RC</a:t>
            </a:r>
            <a:r>
              <a:rPr lang="ko-KR" altLang="en-US" dirty="0"/>
              <a:t>카 조립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전선 연결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센서 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4389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3B7B556-7EC3-27A6-FE74-2F4FFDED0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145768"/>
              </p:ext>
            </p:extLst>
          </p:nvPr>
        </p:nvGraphicFramePr>
        <p:xfrm>
          <a:off x="1575636" y="743451"/>
          <a:ext cx="9224211" cy="5767155"/>
        </p:xfrm>
        <a:graphic>
          <a:graphicData uri="http://schemas.openxmlformats.org/drawingml/2006/table">
            <a:tbl>
              <a:tblPr firstRow="1" bandRow="1"/>
              <a:tblGrid>
                <a:gridCol w="1323833">
                  <a:extLst>
                    <a:ext uri="{9D8B030D-6E8A-4147-A177-3AD203B41FA5}">
                      <a16:colId xmlns:a16="http://schemas.microsoft.com/office/drawing/2014/main" val="3894625114"/>
                    </a:ext>
                  </a:extLst>
                </a:gridCol>
                <a:gridCol w="1293747">
                  <a:extLst>
                    <a:ext uri="{9D8B030D-6E8A-4147-A177-3AD203B41FA5}">
                      <a16:colId xmlns:a16="http://schemas.microsoft.com/office/drawing/2014/main" val="943090513"/>
                    </a:ext>
                  </a:extLst>
                </a:gridCol>
                <a:gridCol w="1501848">
                  <a:extLst>
                    <a:ext uri="{9D8B030D-6E8A-4147-A177-3AD203B41FA5}">
                      <a16:colId xmlns:a16="http://schemas.microsoft.com/office/drawing/2014/main" val="3396028856"/>
                    </a:ext>
                  </a:extLst>
                </a:gridCol>
                <a:gridCol w="1293747">
                  <a:extLst>
                    <a:ext uri="{9D8B030D-6E8A-4147-A177-3AD203B41FA5}">
                      <a16:colId xmlns:a16="http://schemas.microsoft.com/office/drawing/2014/main" val="2993092090"/>
                    </a:ext>
                  </a:extLst>
                </a:gridCol>
                <a:gridCol w="1293747">
                  <a:extLst>
                    <a:ext uri="{9D8B030D-6E8A-4147-A177-3AD203B41FA5}">
                      <a16:colId xmlns:a16="http://schemas.microsoft.com/office/drawing/2014/main" val="1507471813"/>
                    </a:ext>
                  </a:extLst>
                </a:gridCol>
                <a:gridCol w="1238585">
                  <a:extLst>
                    <a:ext uri="{9D8B030D-6E8A-4147-A177-3AD203B41FA5}">
                      <a16:colId xmlns:a16="http://schemas.microsoft.com/office/drawing/2014/main" val="1809044373"/>
                    </a:ext>
                  </a:extLst>
                </a:gridCol>
                <a:gridCol w="1278704">
                  <a:extLst>
                    <a:ext uri="{9D8B030D-6E8A-4147-A177-3AD203B41FA5}">
                      <a16:colId xmlns:a16="http://schemas.microsoft.com/office/drawing/2014/main" val="1162337808"/>
                    </a:ext>
                  </a:extLst>
                </a:gridCol>
              </a:tblGrid>
              <a:tr h="275700">
                <a:tc gridSpan="7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i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</a:t>
                      </a:r>
                      <a:r>
                        <a:rPr lang="ko-KR" altLang="en-US" sz="1000" b="1" i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000" b="1" i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b="1" i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79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582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23014"/>
                  </a:ext>
                </a:extLst>
              </a:tr>
              <a:tr h="2757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251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582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월요일</a:t>
                      </a:r>
                    </a:p>
                  </a:txBody>
                  <a:tcPr marL="0" marR="0" marT="0" marB="0" anchor="ctr">
                    <a:lnL w="251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5767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화요일</a:t>
                      </a:r>
                    </a:p>
                  </a:txBody>
                  <a:tcPr marL="0" marR="0" marT="0" marB="0" anchor="ctr">
                    <a:lnL w="251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582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수요일</a:t>
                      </a:r>
                    </a:p>
                  </a:txBody>
                  <a:tcPr marL="0" marR="0" marT="0" marB="0" anchor="ctr">
                    <a:lnL w="251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5767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목요일</a:t>
                      </a:r>
                    </a:p>
                  </a:txBody>
                  <a:tcPr marL="0" marR="0" marT="0" marB="0" anchor="ctr">
                    <a:lnL w="251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582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금요일</a:t>
                      </a:r>
                    </a:p>
                  </a:txBody>
                  <a:tcPr marL="0" marR="0" marT="0" marB="0" anchor="ctr">
                    <a:lnL w="251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5767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토요일</a:t>
                      </a:r>
                    </a:p>
                  </a:txBody>
                  <a:tcPr marL="0" marR="0" marT="0" marB="0" anchor="ctr">
                    <a:lnL w="251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58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91088"/>
                  </a:ext>
                </a:extLst>
              </a:tr>
              <a:tr h="378572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D9D9D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29 </a:t>
                      </a:r>
                      <a:endParaRPr lang="ko-KR" altLang="en-US" sz="1500" b="0" i="0" spc="0">
                        <a:solidFill>
                          <a:srgbClr val="BFBFB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D9D9D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30 </a:t>
                      </a:r>
                      <a:endParaRPr lang="ko-KR" altLang="en-US" sz="1500" b="0" i="0" spc="0">
                        <a:solidFill>
                          <a:srgbClr val="BFBFB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D9D9D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31 </a:t>
                      </a:r>
                      <a:endParaRPr lang="ko-KR" altLang="en-US" sz="1500" b="0" i="0" spc="0">
                        <a:solidFill>
                          <a:srgbClr val="BFBFB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500" b="0" i="0" spc="0">
                        <a:solidFill>
                          <a:srgbClr val="BFBFB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2 </a:t>
                      </a:r>
                      <a:endParaRPr lang="ko-KR" altLang="en-US" sz="1500" b="0" i="0" spc="0">
                        <a:solidFill>
                          <a:srgbClr val="BFBFB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3 </a:t>
                      </a:r>
                      <a:endParaRPr lang="ko-KR" altLang="en-US" sz="1500" b="0" i="0" spc="0">
                        <a:solidFill>
                          <a:srgbClr val="BFBFB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500" b="0" i="0" spc="0">
                        <a:solidFill>
                          <a:srgbClr val="BFBFB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650063"/>
                  </a:ext>
                </a:extLst>
              </a:tr>
              <a:tr h="38884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014621"/>
                  </a:ext>
                </a:extLst>
              </a:tr>
              <a:tr h="378572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500" b="0" i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500" b="0" i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500" b="0" i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500" b="0" i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500" b="0" i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500" b="0" i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30652"/>
                  </a:ext>
                </a:extLst>
              </a:tr>
              <a:tr h="731231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아이디어</a:t>
                      </a: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30973"/>
                  </a:ext>
                </a:extLst>
              </a:tr>
              <a:tr h="378572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500" b="0" i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500" b="0" i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500" b="0" i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500" b="0" i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 dirty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500" b="0" i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 dirty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500" b="0" i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5293902"/>
                  </a:ext>
                </a:extLst>
              </a:tr>
              <a:tr h="746131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발표자료준비</a:t>
                      </a: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중간발표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재료구입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5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388800"/>
                  </a:ext>
                </a:extLst>
              </a:tr>
              <a:tr h="378572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19 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 dirty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500" b="0" i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 dirty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500" b="0" i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 dirty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500" b="0" i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500" b="0" i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500" b="0" i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500" b="0" i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099459"/>
                  </a:ext>
                </a:extLst>
              </a:tr>
              <a:tr h="728342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RC</a:t>
                      </a: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카조립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주차장구현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07455"/>
                  </a:ext>
                </a:extLst>
              </a:tr>
              <a:tr h="378572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500" b="0" i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500" b="0" i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sz="1500" b="0" i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74747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500" b="0" i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D9D9D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1 </a:t>
                      </a:r>
                      <a:endParaRPr lang="ko-KR" altLang="en-US" sz="1500" b="0" i="0" spc="0">
                        <a:solidFill>
                          <a:srgbClr val="BFBFB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i="0" spc="0">
                          <a:solidFill>
                            <a:srgbClr val="D9D9D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2 </a:t>
                      </a:r>
                      <a:endParaRPr lang="ko-KR" altLang="en-US" sz="1500" b="0" i="0" spc="0">
                        <a:solidFill>
                          <a:srgbClr val="BFBFB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003342"/>
                  </a:ext>
                </a:extLst>
              </a:tr>
              <a:tr h="728342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초음파센서로 </a:t>
                      </a: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</a:t>
                      </a: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 구동　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852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030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33AF5E03-7212-4A9D-BC0A-80A266B9D521}"/>
              </a:ext>
            </a:extLst>
          </p:cNvPr>
          <p:cNvSpPr txBox="1"/>
          <p:nvPr/>
        </p:nvSpPr>
        <p:spPr>
          <a:xfrm>
            <a:off x="1771597" y="116799"/>
            <a:ext cx="806632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2680791" y="345407"/>
            <a:ext cx="208582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RC</a:t>
            </a:r>
            <a:r>
              <a:rPr lang="ko-KR" altLang="en-US" sz="3200" b="1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 조립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2" name="그림 21" descr="전자제품, 전자 공학, 회로 구성요소, 전자 부품이(가) 표시된 사진&#10;&#10;자동 생성된 설명">
            <a:extLst>
              <a:ext uri="{FF2B5EF4-FFF2-40B4-BE49-F238E27FC236}">
                <a16:creationId xmlns:a16="http://schemas.microsoft.com/office/drawing/2014/main" id="{5A0A75D9-2B03-2850-C055-A35FAD7F0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76" y="3148169"/>
            <a:ext cx="3360000" cy="2520000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8C6EEE5-9501-CE6B-1D6C-EA13CAEC5595}"/>
              </a:ext>
            </a:extLst>
          </p:cNvPr>
          <p:cNvSpPr/>
          <p:nvPr/>
        </p:nvSpPr>
        <p:spPr>
          <a:xfrm rot="19741255">
            <a:off x="4781958" y="2240759"/>
            <a:ext cx="978408" cy="7905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017D056-E9CE-C2FB-4E1D-8F3926F14389}"/>
              </a:ext>
            </a:extLst>
          </p:cNvPr>
          <p:cNvSpPr/>
          <p:nvPr/>
        </p:nvSpPr>
        <p:spPr>
          <a:xfrm rot="5400000">
            <a:off x="7127254" y="3223989"/>
            <a:ext cx="893588" cy="74194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/>
              </a:solidFill>
            </a:endParaRPr>
          </a:p>
        </p:txBody>
      </p:sp>
      <p:pic>
        <p:nvPicPr>
          <p:cNvPr id="26" name="그림 25" descr="전자제품, 전자 공학, 전기 배선, 케이블이(가) 표시된 사진&#10;&#10;자동 생성된 설명">
            <a:extLst>
              <a:ext uri="{FF2B5EF4-FFF2-40B4-BE49-F238E27FC236}">
                <a16:creationId xmlns:a16="http://schemas.microsoft.com/office/drawing/2014/main" id="{E5852B67-238F-9E23-6627-358DF8042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049" y="525779"/>
            <a:ext cx="3360000" cy="2520000"/>
          </a:xfrm>
          <a:prstGeom prst="rect">
            <a:avLst/>
          </a:prstGeom>
        </p:spPr>
      </p:pic>
      <p:pic>
        <p:nvPicPr>
          <p:cNvPr id="28" name="그림 27" descr="전자제품, 실내, 컴퓨터 하드웨어, 전자 공학이(가) 표시된 사진&#10;&#10;자동 생성된 설명">
            <a:extLst>
              <a:ext uri="{FF2B5EF4-FFF2-40B4-BE49-F238E27FC236}">
                <a16:creationId xmlns:a16="http://schemas.microsoft.com/office/drawing/2014/main" id="{589A37A0-F8BE-FF32-45D8-94684D41D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26" y="4144148"/>
            <a:ext cx="33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40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350</TotalTime>
  <Words>497</Words>
  <Application>Microsoft Office PowerPoint</Application>
  <PresentationFormat>와이드스크린</PresentationFormat>
  <Paragraphs>223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HY견고딕</vt:lpstr>
      <vt:lpstr>Söhne</vt:lpstr>
      <vt:lpstr>나눔바른고딕</vt:lpstr>
      <vt:lpstr>나눔스퀘어</vt:lpstr>
      <vt:lpstr>나눔스퀘어 Bold</vt:lpstr>
      <vt:lpstr>나눔스퀘어 ExtraBold</vt:lpstr>
      <vt:lpstr>맑은 고딕</vt:lpstr>
      <vt:lpstr>Arial</vt:lpstr>
      <vt:lpstr>Arial Black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tbl041552@naver.com</dc:creator>
  <cp:lastModifiedBy>tbl041552@naver.com</cp:lastModifiedBy>
  <cp:revision>1</cp:revision>
  <dcterms:created xsi:type="dcterms:W3CDTF">2023-11-23T11:04:56Z</dcterms:created>
  <dcterms:modified xsi:type="dcterms:W3CDTF">2023-11-24T03:09:38Z</dcterms:modified>
</cp:coreProperties>
</file>